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3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271" r:id="rId6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ERSION ROSE" id="{C843D05E-8AA7-4D1D-BCDB-DD6331A651F0}">
          <p14:sldIdLst>
            <p14:sldId id="256"/>
            <p14:sldId id="258"/>
            <p14:sldId id="257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</p14:sldIdLst>
        </p14:section>
        <p14:section name="VERSION ROUGE" id="{D20F4FDD-1F29-4B7B-B264-542E7790B541}">
          <p14:sldIdLst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</p14:sldIdLst>
        </p14:section>
        <p14:section name="VERSION VERTE" id="{106527FC-63E6-4B71-B7ED-14B1C6575913}">
          <p14:sldIdLst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  <p14:sldId id="296"/>
            <p14:sldId id="297"/>
            <p14:sldId id="298"/>
            <p14:sldId id="299"/>
            <p14:sldId id="300"/>
            <p14:sldId id="301"/>
          </p14:sldIdLst>
        </p14:section>
        <p14:section name="VERSION BLEUE" id="{34EC4373-CA9B-4305-AFB4-FE2EBA355ED3}">
          <p14:sldIdLst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</p14:sldIdLst>
        </p14:section>
        <p14:section name="TOOL BOX" id="{4BF61367-8CFC-4ECD-A767-D5CA8E5F860A}">
          <p14:sldIdLst>
            <p14:sldId id="27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4997" autoAdjust="0"/>
    <p:restoredTop sz="94660"/>
  </p:normalViewPr>
  <p:slideViewPr>
    <p:cSldViewPr snapToGrid="0">
      <p:cViewPr varScale="1">
        <p:scale>
          <a:sx n="42" d="100"/>
          <a:sy n="42" d="100"/>
        </p:scale>
        <p:origin x="3171" y="2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605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dPt>
            <c:idx val="0"/>
            <c:bubble3D val="0"/>
            <c:spPr>
              <a:solidFill>
                <a:schemeClr val="tx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F7B-4001-806C-0A183EA1C79E}"/>
              </c:ext>
            </c:extLst>
          </c:dPt>
          <c:dPt>
            <c:idx val="1"/>
            <c:bubble3D val="0"/>
            <c:spPr>
              <a:solidFill>
                <a:schemeClr val="tx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F7B-4001-806C-0A183EA1C79E}"/>
              </c:ext>
            </c:extLst>
          </c:dPt>
          <c:dPt>
            <c:idx val="2"/>
            <c:bubble3D val="0"/>
            <c:spPr>
              <a:solidFill>
                <a:schemeClr val="tx2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F7B-4001-806C-0A183EA1C79E}"/>
              </c:ext>
            </c:extLst>
          </c:dPt>
          <c:dPt>
            <c:idx val="3"/>
            <c:bubble3D val="0"/>
            <c:spPr>
              <a:solidFill>
                <a:schemeClr val="tx2">
                  <a:lumMod val="9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F7B-4001-806C-0A183EA1C79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Feuil1!$A$2:$A$5</c:f>
              <c:strCache>
                <c:ptCount val="4"/>
                <c:pt idx="0">
                  <c:v>1er trim.</c:v>
                </c:pt>
                <c:pt idx="1">
                  <c:v>2e trim.</c:v>
                </c:pt>
                <c:pt idx="2">
                  <c:v>3e trim.</c:v>
                </c:pt>
                <c:pt idx="3">
                  <c:v>4e trim.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F7B-4001-806C-0A183EA1C7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F7B-4001-806C-0A183EA1C79E}"/>
              </c:ext>
            </c:extLst>
          </c:dPt>
          <c:dPt>
            <c:idx val="1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F7B-4001-806C-0A183EA1C79E}"/>
              </c:ext>
            </c:extLst>
          </c:dPt>
          <c:dPt>
            <c:idx val="2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F7B-4001-806C-0A183EA1C79E}"/>
              </c:ext>
            </c:extLst>
          </c:dPt>
          <c:dPt>
            <c:idx val="3"/>
            <c:bubble3D val="0"/>
            <c:spPr>
              <a:solidFill>
                <a:schemeClr val="accent3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F7B-4001-806C-0A183EA1C79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Feuil1!$A$2:$A$5</c:f>
              <c:strCache>
                <c:ptCount val="4"/>
                <c:pt idx="0">
                  <c:v>1er trim.</c:v>
                </c:pt>
                <c:pt idx="1">
                  <c:v>2e trim.</c:v>
                </c:pt>
                <c:pt idx="2">
                  <c:v>3e trim.</c:v>
                </c:pt>
                <c:pt idx="3">
                  <c:v>4e trim.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F7B-4001-806C-0A183EA1C7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F7B-4001-806C-0A183EA1C79E}"/>
              </c:ext>
            </c:extLst>
          </c:dPt>
          <c:dPt>
            <c:idx val="1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F7B-4001-806C-0A183EA1C79E}"/>
              </c:ext>
            </c:extLst>
          </c:dPt>
          <c:dPt>
            <c:idx val="2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F7B-4001-806C-0A183EA1C79E}"/>
              </c:ext>
            </c:extLst>
          </c:dPt>
          <c:dPt>
            <c:idx val="3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F7B-4001-806C-0A183EA1C79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Feuil1!$A$2:$A$5</c:f>
              <c:strCache>
                <c:ptCount val="4"/>
                <c:pt idx="0">
                  <c:v>1er trim.</c:v>
                </c:pt>
                <c:pt idx="1">
                  <c:v>2e trim.</c:v>
                </c:pt>
                <c:pt idx="2">
                  <c:v>3e trim.</c:v>
                </c:pt>
                <c:pt idx="3">
                  <c:v>4e trim.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F7B-4001-806C-0A183EA1C7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F7B-4001-806C-0A183EA1C79E}"/>
              </c:ext>
            </c:extLst>
          </c:dPt>
          <c:dPt>
            <c:idx val="1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F7B-4001-806C-0A183EA1C79E}"/>
              </c:ext>
            </c:extLst>
          </c:dPt>
          <c:dPt>
            <c:idx val="2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F7B-4001-806C-0A183EA1C79E}"/>
              </c:ext>
            </c:extLst>
          </c:dPt>
          <c:dPt>
            <c:idx val="3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F7B-4001-806C-0A183EA1C79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Feuil1!$A$2:$A$5</c:f>
              <c:strCache>
                <c:ptCount val="4"/>
                <c:pt idx="0">
                  <c:v>1er trim.</c:v>
                </c:pt>
                <c:pt idx="1">
                  <c:v>2e trim.</c:v>
                </c:pt>
                <c:pt idx="2">
                  <c:v>3e trim.</c:v>
                </c:pt>
                <c:pt idx="3">
                  <c:v>4e trim.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F7B-4001-806C-0A183EA1C7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222BE6-48A6-4A2E-B28F-B509292B00D0}" type="datetimeFigureOut">
              <a:rPr lang="fr-FR" smtClean="0"/>
              <a:t>21/03/2026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579EF0-2BB6-42DF-B56D-D994A33D4A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3353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D2622DF8-0D01-684F-810D-CE50C9140B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26725" r="181" b="6805"/>
          <a:stretch>
            <a:fillRect/>
          </a:stretch>
        </p:blipFill>
        <p:spPr>
          <a:xfrm>
            <a:off x="-18823" y="0"/>
            <a:ext cx="6876824" cy="302070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1C4A4B46-16E9-DB8B-7BA1-FFADF352B524}"/>
              </a:ext>
            </a:extLst>
          </p:cNvPr>
          <p:cNvGrpSpPr/>
          <p:nvPr userDrawn="1"/>
        </p:nvGrpSpPr>
        <p:grpSpPr>
          <a:xfrm>
            <a:off x="-18824" y="-15345"/>
            <a:ext cx="6876824" cy="3868213"/>
            <a:chOff x="-1" y="0"/>
            <a:chExt cx="12192000" cy="6858000"/>
          </a:xfrm>
          <a:solidFill>
            <a:schemeClr val="tx2"/>
          </a:solidFill>
        </p:grpSpPr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8A750956-2119-E3E6-75D9-4507A3AC115D}"/>
                </a:ext>
              </a:extLst>
            </p:cNvPr>
            <p:cNvSpPr/>
            <p:nvPr/>
          </p:nvSpPr>
          <p:spPr>
            <a:xfrm>
              <a:off x="-1" y="0"/>
              <a:ext cx="12192000" cy="6858000"/>
            </a:xfrm>
            <a:custGeom>
              <a:avLst/>
              <a:gdLst>
                <a:gd name="csX0" fmla="*/ 0 w 12192000"/>
                <a:gd name="csY0" fmla="*/ 0 h 6858000"/>
                <a:gd name="csX1" fmla="*/ 108181 w 12192000"/>
                <a:gd name="csY1" fmla="*/ 0 h 6858000"/>
                <a:gd name="csX2" fmla="*/ 583102 w 12192000"/>
                <a:gd name="csY2" fmla="*/ 2435241 h 6858000"/>
                <a:gd name="csX3" fmla="*/ 895487 w 12192000"/>
                <a:gd name="csY3" fmla="*/ 2692526 h 6858000"/>
                <a:gd name="csX4" fmla="*/ 1203374 w 12192000"/>
                <a:gd name="csY4" fmla="*/ 2454807 h 6858000"/>
                <a:gd name="csX5" fmla="*/ 1455037 w 12192000"/>
                <a:gd name="csY5" fmla="*/ 1490889 h 6858000"/>
                <a:gd name="csX6" fmla="*/ 1479776 w 12192000"/>
                <a:gd name="csY6" fmla="*/ 1490889 h 6858000"/>
                <a:gd name="csX7" fmla="*/ 1731438 w 12192000"/>
                <a:gd name="csY7" fmla="*/ 2454807 h 6858000"/>
                <a:gd name="csX8" fmla="*/ 2039325 w 12192000"/>
                <a:gd name="csY8" fmla="*/ 2692526 h 6858000"/>
                <a:gd name="csX9" fmla="*/ 2351710 w 12192000"/>
                <a:gd name="csY9" fmla="*/ 2435241 h 6858000"/>
                <a:gd name="csX10" fmla="*/ 2516112 w 12192000"/>
                <a:gd name="csY10" fmla="*/ 1592543 h 6858000"/>
                <a:gd name="csX11" fmla="*/ 2206030 w 12192000"/>
                <a:gd name="csY11" fmla="*/ 0 h 6858000"/>
                <a:gd name="csX12" fmla="*/ 2382563 w 12192000"/>
                <a:gd name="csY12" fmla="*/ 0 h 6858000"/>
                <a:gd name="csX13" fmla="*/ 3041925 w 12192000"/>
                <a:gd name="csY13" fmla="*/ 3391738 h 6858000"/>
                <a:gd name="csX14" fmla="*/ 3473507 w 12192000"/>
                <a:gd name="csY14" fmla="*/ 3747529 h 6858000"/>
                <a:gd name="csX15" fmla="*/ 3898792 w 12192000"/>
                <a:gd name="csY15" fmla="*/ 3418951 h 6858000"/>
                <a:gd name="csX16" fmla="*/ 4246711 w 12192000"/>
                <a:gd name="csY16" fmla="*/ 2086872 h 6858000"/>
                <a:gd name="csX17" fmla="*/ 4280896 w 12192000"/>
                <a:gd name="csY17" fmla="*/ 2086872 h 6858000"/>
                <a:gd name="csX18" fmla="*/ 4628815 w 12192000"/>
                <a:gd name="csY18" fmla="*/ 3418951 h 6858000"/>
                <a:gd name="csX19" fmla="*/ 5054100 w 12192000"/>
                <a:gd name="csY19" fmla="*/ 3747529 h 6858000"/>
                <a:gd name="csX20" fmla="*/ 5485682 w 12192000"/>
                <a:gd name="csY20" fmla="*/ 3391738 h 6858000"/>
                <a:gd name="csX21" fmla="*/ 5713730 w 12192000"/>
                <a:gd name="csY21" fmla="*/ 2218888 h 6858000"/>
                <a:gd name="csX22" fmla="*/ 5281531 w 12192000"/>
                <a:gd name="csY22" fmla="*/ 0 h 6858000"/>
                <a:gd name="csX23" fmla="*/ 5458514 w 12192000"/>
                <a:gd name="csY23" fmla="*/ 0 h 6858000"/>
                <a:gd name="csX24" fmla="*/ 6370212 w 12192000"/>
                <a:gd name="csY24" fmla="*/ 4688507 h 6858000"/>
                <a:gd name="csX25" fmla="*/ 6965071 w 12192000"/>
                <a:gd name="csY25" fmla="*/ 5178788 h 6858000"/>
                <a:gd name="csX26" fmla="*/ 7551383 w 12192000"/>
                <a:gd name="csY26" fmla="*/ 4725841 h 6858000"/>
                <a:gd name="csX27" fmla="*/ 8031093 w 12192000"/>
                <a:gd name="csY27" fmla="*/ 2889537 h 6858000"/>
                <a:gd name="csX28" fmla="*/ 8078322 w 12192000"/>
                <a:gd name="csY28" fmla="*/ 2889537 h 6858000"/>
                <a:gd name="csX29" fmla="*/ 8558032 w 12192000"/>
                <a:gd name="csY29" fmla="*/ 4725841 h 6858000"/>
                <a:gd name="csX30" fmla="*/ 9144570 w 12192000"/>
                <a:gd name="csY30" fmla="*/ 5178788 h 6858000"/>
                <a:gd name="csX31" fmla="*/ 9739429 w 12192000"/>
                <a:gd name="csY31" fmla="*/ 4688507 h 6858000"/>
                <a:gd name="csX32" fmla="*/ 10651126 w 12192000"/>
                <a:gd name="csY32" fmla="*/ 0 h 6858000"/>
                <a:gd name="csX33" fmla="*/ 10722463 w 12192000"/>
                <a:gd name="csY33" fmla="*/ 0 h 6858000"/>
                <a:gd name="csX34" fmla="*/ 10722463 w 12192000"/>
                <a:gd name="csY34" fmla="*/ 11834 h 6858000"/>
                <a:gd name="csX35" fmla="*/ 10722463 w 12192000"/>
                <a:gd name="csY35" fmla="*/ 522696 h 6858000"/>
                <a:gd name="csX36" fmla="*/ 10795331 w 12192000"/>
                <a:gd name="csY36" fmla="*/ 2397458 h 6858000"/>
                <a:gd name="csX37" fmla="*/ 10795555 w 12192000"/>
                <a:gd name="csY37" fmla="*/ 2397682 h 6858000"/>
                <a:gd name="csX38" fmla="*/ 10853580 w 12192000"/>
                <a:gd name="csY38" fmla="*/ 3294581 h 6858000"/>
                <a:gd name="csX39" fmla="*/ 11342286 w 12192000"/>
                <a:gd name="csY39" fmla="*/ 3752701 h 6858000"/>
                <a:gd name="csX40" fmla="*/ 11830993 w 12192000"/>
                <a:gd name="csY40" fmla="*/ 3294581 h 6858000"/>
                <a:gd name="csX41" fmla="*/ 11889016 w 12192000"/>
                <a:gd name="csY41" fmla="*/ 2397682 h 6858000"/>
                <a:gd name="csX42" fmla="*/ 11961883 w 12192000"/>
                <a:gd name="csY42" fmla="*/ 505154 h 6858000"/>
                <a:gd name="csX43" fmla="*/ 11961883 w 12192000"/>
                <a:gd name="csY43" fmla="*/ 0 h 6858000"/>
                <a:gd name="csX44" fmla="*/ 12192000 w 12192000"/>
                <a:gd name="csY44" fmla="*/ 0 h 6858000"/>
                <a:gd name="csX45" fmla="*/ 12192000 w 12192000"/>
                <a:gd name="csY45" fmla="*/ 6858000 h 6858000"/>
                <a:gd name="csX46" fmla="*/ 0 w 12192000"/>
                <a:gd name="csY46" fmla="*/ 6858000 h 6858000"/>
                <a:gd name="csX47" fmla="*/ 0 w 12192000"/>
                <a:gd name="csY47" fmla="*/ 0 h 6858000"/>
                <a:gd name="csX48" fmla="*/ 11342285 w 12192000"/>
                <a:gd name="csY48" fmla="*/ 3921825 h 6858000"/>
                <a:gd name="csX49" fmla="*/ 10713692 w 12192000"/>
                <a:gd name="csY49" fmla="*/ 4550419 h 6858000"/>
                <a:gd name="csX50" fmla="*/ 11342285 w 12192000"/>
                <a:gd name="csY50" fmla="*/ 5179012 h 6858000"/>
                <a:gd name="csX51" fmla="*/ 11970879 w 12192000"/>
                <a:gd name="csY51" fmla="*/ 4550419 h 6858000"/>
                <a:gd name="csX52" fmla="*/ 11342285 w 12192000"/>
                <a:gd name="csY52" fmla="*/ 3921825 h 6858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</a:cxnLst>
              <a:rect l="l" t="t" r="r" b="b"/>
              <a:pathLst>
                <a:path w="12192000" h="6858000">
                  <a:moveTo>
                    <a:pt x="0" y="0"/>
                  </a:moveTo>
                  <a:lnTo>
                    <a:pt x="108181" y="0"/>
                  </a:lnTo>
                  <a:lnTo>
                    <a:pt x="583102" y="2435241"/>
                  </a:lnTo>
                  <a:cubicBezTo>
                    <a:pt x="612114" y="2584799"/>
                    <a:pt x="743005" y="2692526"/>
                    <a:pt x="895487" y="2692526"/>
                  </a:cubicBezTo>
                  <a:cubicBezTo>
                    <a:pt x="1047969" y="2692526"/>
                    <a:pt x="1166716" y="2594920"/>
                    <a:pt x="1203374" y="2454807"/>
                  </a:cubicBezTo>
                  <a:lnTo>
                    <a:pt x="1455037" y="1490889"/>
                  </a:lnTo>
                  <a:lnTo>
                    <a:pt x="1479776" y="1490889"/>
                  </a:lnTo>
                  <a:lnTo>
                    <a:pt x="1731438" y="2454807"/>
                  </a:lnTo>
                  <a:cubicBezTo>
                    <a:pt x="1768097" y="2594920"/>
                    <a:pt x="1894490" y="2692526"/>
                    <a:pt x="2039325" y="2692526"/>
                  </a:cubicBezTo>
                  <a:cubicBezTo>
                    <a:pt x="2191582" y="2692526"/>
                    <a:pt x="2322474" y="2584574"/>
                    <a:pt x="2351710" y="2435241"/>
                  </a:cubicBezTo>
                  <a:lnTo>
                    <a:pt x="2516112" y="1592543"/>
                  </a:lnTo>
                  <a:lnTo>
                    <a:pt x="2206030" y="0"/>
                  </a:lnTo>
                  <a:lnTo>
                    <a:pt x="2382563" y="0"/>
                  </a:lnTo>
                  <a:lnTo>
                    <a:pt x="3041925" y="3391738"/>
                  </a:lnTo>
                  <a:cubicBezTo>
                    <a:pt x="3082183" y="3598420"/>
                    <a:pt x="3263001" y="3747529"/>
                    <a:pt x="3473507" y="3747529"/>
                  </a:cubicBezTo>
                  <a:cubicBezTo>
                    <a:pt x="3684013" y="3747529"/>
                    <a:pt x="3848414" y="3612589"/>
                    <a:pt x="3898792" y="3418951"/>
                  </a:cubicBezTo>
                  <a:lnTo>
                    <a:pt x="4246711" y="2086872"/>
                  </a:lnTo>
                  <a:lnTo>
                    <a:pt x="4280896" y="2086872"/>
                  </a:lnTo>
                  <a:lnTo>
                    <a:pt x="4628815" y="3418951"/>
                  </a:lnTo>
                  <a:cubicBezTo>
                    <a:pt x="4679418" y="3612589"/>
                    <a:pt x="4854164" y="3747529"/>
                    <a:pt x="5054100" y="3747529"/>
                  </a:cubicBezTo>
                  <a:cubicBezTo>
                    <a:pt x="5264606" y="3747529"/>
                    <a:pt x="5445425" y="3598420"/>
                    <a:pt x="5485682" y="3391738"/>
                  </a:cubicBezTo>
                  <a:lnTo>
                    <a:pt x="5713730" y="2218888"/>
                  </a:lnTo>
                  <a:lnTo>
                    <a:pt x="5281531" y="0"/>
                  </a:lnTo>
                  <a:lnTo>
                    <a:pt x="5458514" y="0"/>
                  </a:lnTo>
                  <a:lnTo>
                    <a:pt x="6370212" y="4688507"/>
                  </a:lnTo>
                  <a:cubicBezTo>
                    <a:pt x="6425537" y="4973230"/>
                    <a:pt x="6674950" y="5178788"/>
                    <a:pt x="6965071" y="5178788"/>
                  </a:cubicBezTo>
                  <a:cubicBezTo>
                    <a:pt x="7255191" y="5178788"/>
                    <a:pt x="7481889" y="4992571"/>
                    <a:pt x="7551383" y="4725841"/>
                  </a:cubicBezTo>
                  <a:lnTo>
                    <a:pt x="8031093" y="2889537"/>
                  </a:lnTo>
                  <a:lnTo>
                    <a:pt x="8078322" y="2889537"/>
                  </a:lnTo>
                  <a:lnTo>
                    <a:pt x="8558032" y="4725841"/>
                  </a:lnTo>
                  <a:cubicBezTo>
                    <a:pt x="8627751" y="4992571"/>
                    <a:pt x="8868618" y="5178788"/>
                    <a:pt x="9144570" y="5178788"/>
                  </a:cubicBezTo>
                  <a:cubicBezTo>
                    <a:pt x="9434690" y="5178788"/>
                    <a:pt x="9684104" y="4973230"/>
                    <a:pt x="9739429" y="4688507"/>
                  </a:cubicBezTo>
                  <a:lnTo>
                    <a:pt x="10651126" y="0"/>
                  </a:lnTo>
                  <a:lnTo>
                    <a:pt x="10722463" y="0"/>
                  </a:lnTo>
                  <a:lnTo>
                    <a:pt x="10722463" y="11834"/>
                  </a:lnTo>
                  <a:cubicBezTo>
                    <a:pt x="10722463" y="149743"/>
                    <a:pt x="10722463" y="517945"/>
                    <a:pt x="10722463" y="522696"/>
                  </a:cubicBezTo>
                  <a:cubicBezTo>
                    <a:pt x="10722913" y="1148366"/>
                    <a:pt x="10747202" y="1773587"/>
                    <a:pt x="10795331" y="2397458"/>
                  </a:cubicBezTo>
                  <a:lnTo>
                    <a:pt x="10795555" y="2397682"/>
                  </a:lnTo>
                  <a:lnTo>
                    <a:pt x="10853580" y="3294581"/>
                  </a:lnTo>
                  <a:cubicBezTo>
                    <a:pt x="10870222" y="3552316"/>
                    <a:pt x="11084102" y="3752701"/>
                    <a:pt x="11342286" y="3752701"/>
                  </a:cubicBezTo>
                  <a:cubicBezTo>
                    <a:pt x="11600470" y="3752701"/>
                    <a:pt x="11814349" y="3552316"/>
                    <a:pt x="11830993" y="3294581"/>
                  </a:cubicBezTo>
                  <a:lnTo>
                    <a:pt x="11889016" y="2397682"/>
                  </a:lnTo>
                  <a:cubicBezTo>
                    <a:pt x="11937595" y="1767964"/>
                    <a:pt x="11961883" y="1136672"/>
                    <a:pt x="11961883" y="505154"/>
                  </a:cubicBezTo>
                  <a:lnTo>
                    <a:pt x="11961883" y="0"/>
                  </a:ln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  <a:moveTo>
                    <a:pt x="11342285" y="3921825"/>
                  </a:moveTo>
                  <a:cubicBezTo>
                    <a:pt x="10995266" y="3921825"/>
                    <a:pt x="10713692" y="4203174"/>
                    <a:pt x="10713692" y="4550419"/>
                  </a:cubicBezTo>
                  <a:cubicBezTo>
                    <a:pt x="10713692" y="4897663"/>
                    <a:pt x="10995041" y="5179012"/>
                    <a:pt x="11342285" y="5179012"/>
                  </a:cubicBezTo>
                  <a:cubicBezTo>
                    <a:pt x="11689530" y="5179012"/>
                    <a:pt x="11970879" y="4897663"/>
                    <a:pt x="11970879" y="4550419"/>
                  </a:cubicBezTo>
                  <a:cubicBezTo>
                    <a:pt x="11970879" y="4203174"/>
                    <a:pt x="11689530" y="3921825"/>
                    <a:pt x="11342285" y="3921825"/>
                  </a:cubicBezTo>
                  <a:close/>
                </a:path>
              </a:pathLst>
            </a:custGeom>
            <a:grpFill/>
            <a:ln w="22478" cap="flat">
              <a:noFill/>
              <a:prstDash val="solid"/>
              <a:miter/>
            </a:ln>
          </p:spPr>
          <p:txBody>
            <a:bodyPr wrap="square">
              <a:noAutofit/>
            </a:bodyPr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1C1D0877-281E-47E5-C4CC-6B9F31AB311D}"/>
                </a:ext>
              </a:extLst>
            </p:cNvPr>
            <p:cNvSpPr/>
            <p:nvPr/>
          </p:nvSpPr>
          <p:spPr>
            <a:xfrm>
              <a:off x="746869" y="0"/>
              <a:ext cx="540318" cy="1301074"/>
            </a:xfrm>
            <a:custGeom>
              <a:avLst/>
              <a:gdLst>
                <a:gd name="csX0" fmla="*/ 0 w 540318"/>
                <a:gd name="csY0" fmla="*/ 0 h 1301074"/>
                <a:gd name="csX1" fmla="*/ 540318 w 540318"/>
                <a:gd name="csY1" fmla="*/ 0 h 1301074"/>
                <a:gd name="csX2" fmla="*/ 496179 w 540318"/>
                <a:gd name="csY2" fmla="*/ 50703 h 1301074"/>
                <a:gd name="csX3" fmla="*/ 462803 w 540318"/>
                <a:gd name="csY3" fmla="*/ 136095 h 1301074"/>
                <a:gd name="csX4" fmla="*/ 233180 w 540318"/>
                <a:gd name="csY4" fmla="*/ 1301074 h 1301074"/>
                <a:gd name="csX5" fmla="*/ 208441 w 540318"/>
                <a:gd name="csY5" fmla="*/ 1301074 h 1301074"/>
                <a:gd name="csX6" fmla="*/ 0 w 540318"/>
                <a:gd name="csY6" fmla="*/ 0 h 13010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540318" h="1301074">
                  <a:moveTo>
                    <a:pt x="0" y="0"/>
                  </a:moveTo>
                  <a:lnTo>
                    <a:pt x="540318" y="0"/>
                  </a:lnTo>
                  <a:lnTo>
                    <a:pt x="496179" y="50703"/>
                  </a:lnTo>
                  <a:cubicBezTo>
                    <a:pt x="480514" y="76426"/>
                    <a:pt x="469044" y="105171"/>
                    <a:pt x="462803" y="136095"/>
                  </a:cubicBezTo>
                  <a:lnTo>
                    <a:pt x="233180" y="1301074"/>
                  </a:lnTo>
                  <a:lnTo>
                    <a:pt x="208441" y="130107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2478" cap="flat">
              <a:noFill/>
              <a:prstDash val="solid"/>
              <a:miter/>
            </a:ln>
          </p:spPr>
          <p:txBody>
            <a:bodyPr wrap="square">
              <a:noAutofit/>
            </a:bodyPr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32B2C45C-7DC4-18A9-5655-D0B78229D5EF}"/>
                </a:ext>
              </a:extLst>
            </p:cNvPr>
            <p:cNvSpPr/>
            <p:nvPr/>
          </p:nvSpPr>
          <p:spPr>
            <a:xfrm>
              <a:off x="1651674" y="0"/>
              <a:ext cx="540319" cy="1301074"/>
            </a:xfrm>
            <a:custGeom>
              <a:avLst/>
              <a:gdLst>
                <a:gd name="csX0" fmla="*/ 0 w 540319"/>
                <a:gd name="csY0" fmla="*/ 0 h 1301074"/>
                <a:gd name="csX1" fmla="*/ 540319 w 540319"/>
                <a:gd name="csY1" fmla="*/ 0 h 1301074"/>
                <a:gd name="csX2" fmla="*/ 331876 w 540319"/>
                <a:gd name="csY2" fmla="*/ 1301074 h 1301074"/>
                <a:gd name="csX3" fmla="*/ 307137 w 540319"/>
                <a:gd name="csY3" fmla="*/ 1301074 h 1301074"/>
                <a:gd name="csX4" fmla="*/ 77515 w 540319"/>
                <a:gd name="csY4" fmla="*/ 136095 h 1301074"/>
                <a:gd name="csX5" fmla="*/ 44138 w 540319"/>
                <a:gd name="csY5" fmla="*/ 50703 h 1301074"/>
                <a:gd name="csX6" fmla="*/ 0 w 540319"/>
                <a:gd name="csY6" fmla="*/ 0 h 13010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540319" h="1301074">
                  <a:moveTo>
                    <a:pt x="0" y="0"/>
                  </a:moveTo>
                  <a:lnTo>
                    <a:pt x="540319" y="0"/>
                  </a:lnTo>
                  <a:lnTo>
                    <a:pt x="331876" y="1301074"/>
                  </a:lnTo>
                  <a:lnTo>
                    <a:pt x="307137" y="1301074"/>
                  </a:lnTo>
                  <a:lnTo>
                    <a:pt x="77515" y="136095"/>
                  </a:lnTo>
                  <a:cubicBezTo>
                    <a:pt x="71274" y="105171"/>
                    <a:pt x="59804" y="76426"/>
                    <a:pt x="44138" y="50703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22478" cap="flat">
              <a:noFill/>
              <a:prstDash val="solid"/>
              <a:miter/>
            </a:ln>
          </p:spPr>
          <p:txBody>
            <a:bodyPr wrap="square">
              <a:noAutofit/>
            </a:bodyPr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4328F380-5050-15F4-6775-52D10A167904}"/>
                </a:ext>
              </a:extLst>
            </p:cNvPr>
            <p:cNvSpPr/>
            <p:nvPr/>
          </p:nvSpPr>
          <p:spPr>
            <a:xfrm>
              <a:off x="3265702" y="0"/>
              <a:ext cx="760895" cy="1824414"/>
            </a:xfrm>
            <a:custGeom>
              <a:avLst/>
              <a:gdLst>
                <a:gd name="csX0" fmla="*/ 0 w 760895"/>
                <a:gd name="csY0" fmla="*/ 0 h 1824414"/>
                <a:gd name="csX1" fmla="*/ 760895 w 760895"/>
                <a:gd name="csY1" fmla="*/ 0 h 1824414"/>
                <a:gd name="csX2" fmla="*/ 724707 w 760895"/>
                <a:gd name="csY2" fmla="*/ 35067 h 1824414"/>
                <a:gd name="csX3" fmla="*/ 641861 w 760895"/>
                <a:gd name="csY3" fmla="*/ 203115 h 1824414"/>
                <a:gd name="csX4" fmla="*/ 324753 w 760895"/>
                <a:gd name="csY4" fmla="*/ 1824414 h 1824414"/>
                <a:gd name="csX5" fmla="*/ 290568 w 760895"/>
                <a:gd name="csY5" fmla="*/ 1824414 h 1824414"/>
                <a:gd name="csX6" fmla="*/ 0 w 760895"/>
                <a:gd name="csY6" fmla="*/ 0 h 182441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760895" h="1824414">
                  <a:moveTo>
                    <a:pt x="0" y="0"/>
                  </a:moveTo>
                  <a:lnTo>
                    <a:pt x="760895" y="0"/>
                  </a:lnTo>
                  <a:lnTo>
                    <a:pt x="724707" y="35067"/>
                  </a:lnTo>
                  <a:cubicBezTo>
                    <a:pt x="684062" y="81690"/>
                    <a:pt x="654849" y="139019"/>
                    <a:pt x="641861" y="203115"/>
                  </a:cubicBezTo>
                  <a:lnTo>
                    <a:pt x="324753" y="1824414"/>
                  </a:lnTo>
                  <a:lnTo>
                    <a:pt x="290568" y="182441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2478" cap="flat">
              <a:noFill/>
              <a:prstDash val="solid"/>
              <a:miter/>
            </a:ln>
          </p:spPr>
          <p:txBody>
            <a:bodyPr wrap="square">
              <a:noAutofit/>
            </a:bodyPr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4C6F0897-7A8B-D221-FA43-D9008B0A0697}"/>
                </a:ext>
              </a:extLst>
            </p:cNvPr>
            <p:cNvSpPr/>
            <p:nvPr/>
          </p:nvSpPr>
          <p:spPr>
            <a:xfrm>
              <a:off x="4506859" y="0"/>
              <a:ext cx="760668" cy="1824414"/>
            </a:xfrm>
            <a:custGeom>
              <a:avLst/>
              <a:gdLst>
                <a:gd name="csX0" fmla="*/ 0 w 760668"/>
                <a:gd name="csY0" fmla="*/ 0 h 1824414"/>
                <a:gd name="csX1" fmla="*/ 760668 w 760668"/>
                <a:gd name="csY1" fmla="*/ 0 h 1824414"/>
                <a:gd name="csX2" fmla="*/ 470101 w 760668"/>
                <a:gd name="csY2" fmla="*/ 1824189 h 1824414"/>
                <a:gd name="csX3" fmla="*/ 470325 w 760668"/>
                <a:gd name="csY3" fmla="*/ 1824414 h 1824414"/>
                <a:gd name="csX4" fmla="*/ 436141 w 760668"/>
                <a:gd name="csY4" fmla="*/ 1824414 h 1824414"/>
                <a:gd name="csX5" fmla="*/ 119033 w 760668"/>
                <a:gd name="csY5" fmla="*/ 203115 h 1824414"/>
                <a:gd name="csX6" fmla="*/ 36187 w 760668"/>
                <a:gd name="csY6" fmla="*/ 35067 h 1824414"/>
                <a:gd name="csX7" fmla="*/ 0 w 760668"/>
                <a:gd name="csY7" fmla="*/ 0 h 182441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760668" h="1824414">
                  <a:moveTo>
                    <a:pt x="0" y="0"/>
                  </a:moveTo>
                  <a:lnTo>
                    <a:pt x="760668" y="0"/>
                  </a:lnTo>
                  <a:lnTo>
                    <a:pt x="470101" y="1824189"/>
                  </a:lnTo>
                  <a:lnTo>
                    <a:pt x="470325" y="1824414"/>
                  </a:lnTo>
                  <a:lnTo>
                    <a:pt x="436141" y="1824414"/>
                  </a:lnTo>
                  <a:lnTo>
                    <a:pt x="119033" y="203115"/>
                  </a:lnTo>
                  <a:cubicBezTo>
                    <a:pt x="106045" y="139019"/>
                    <a:pt x="76833" y="81690"/>
                    <a:pt x="36187" y="35067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22478" cap="flat">
              <a:noFill/>
              <a:prstDash val="solid"/>
              <a:miter/>
            </a:ln>
          </p:spPr>
          <p:txBody>
            <a:bodyPr wrap="square">
              <a:noAutofit/>
            </a:bodyPr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4D090AFE-E717-F5FE-6A41-82BC469836FB}"/>
                </a:ext>
              </a:extLst>
            </p:cNvPr>
            <p:cNvSpPr/>
            <p:nvPr/>
          </p:nvSpPr>
          <p:spPr>
            <a:xfrm>
              <a:off x="6676530" y="0"/>
              <a:ext cx="1082925" cy="2527674"/>
            </a:xfrm>
            <a:custGeom>
              <a:avLst/>
              <a:gdLst>
                <a:gd name="csX0" fmla="*/ 0 w 1082925"/>
                <a:gd name="csY0" fmla="*/ 0 h 2527674"/>
                <a:gd name="csX1" fmla="*/ 1082925 w 1082925"/>
                <a:gd name="csY1" fmla="*/ 0 h 2527674"/>
                <a:gd name="csX2" fmla="*/ 1062447 w 1082925"/>
                <a:gd name="csY2" fmla="*/ 14058 h 2527674"/>
                <a:gd name="csX3" fmla="*/ 887223 w 1082925"/>
                <a:gd name="csY3" fmla="*/ 304769 h 2527674"/>
                <a:gd name="csX4" fmla="*/ 450018 w 1082925"/>
                <a:gd name="csY4" fmla="*/ 2527674 h 2527674"/>
                <a:gd name="csX5" fmla="*/ 402789 w 1082925"/>
                <a:gd name="csY5" fmla="*/ 2527674 h 2527674"/>
                <a:gd name="csX6" fmla="*/ 0 w 1082925"/>
                <a:gd name="csY6" fmla="*/ 0 h 25276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1082925" h="2527674">
                  <a:moveTo>
                    <a:pt x="0" y="0"/>
                  </a:moveTo>
                  <a:lnTo>
                    <a:pt x="1082925" y="0"/>
                  </a:lnTo>
                  <a:lnTo>
                    <a:pt x="1062447" y="14058"/>
                  </a:lnTo>
                  <a:cubicBezTo>
                    <a:pt x="974709" y="85829"/>
                    <a:pt x="911062" y="187034"/>
                    <a:pt x="887223" y="304769"/>
                  </a:cubicBezTo>
                  <a:lnTo>
                    <a:pt x="450018" y="2527674"/>
                  </a:lnTo>
                  <a:lnTo>
                    <a:pt x="402789" y="252767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2478" cap="flat">
              <a:noFill/>
              <a:prstDash val="solid"/>
              <a:miter/>
            </a:ln>
          </p:spPr>
          <p:txBody>
            <a:bodyPr wrap="square">
              <a:noAutofit/>
            </a:bodyPr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9BEFD5F2-4381-E67F-CA64-2E41B194A06B}"/>
                </a:ext>
              </a:extLst>
            </p:cNvPr>
            <p:cNvSpPr/>
            <p:nvPr/>
          </p:nvSpPr>
          <p:spPr>
            <a:xfrm>
              <a:off x="8358058" y="0"/>
              <a:ext cx="1082924" cy="2527674"/>
            </a:xfrm>
            <a:custGeom>
              <a:avLst/>
              <a:gdLst>
                <a:gd name="csX0" fmla="*/ 0 w 1082924"/>
                <a:gd name="csY0" fmla="*/ 0 h 2527674"/>
                <a:gd name="csX1" fmla="*/ 1082924 w 1082924"/>
                <a:gd name="csY1" fmla="*/ 0 h 2527674"/>
                <a:gd name="csX2" fmla="*/ 680135 w 1082924"/>
                <a:gd name="csY2" fmla="*/ 2527674 h 2527674"/>
                <a:gd name="csX3" fmla="*/ 632906 w 1082924"/>
                <a:gd name="csY3" fmla="*/ 2527674 h 2527674"/>
                <a:gd name="csX4" fmla="*/ 195701 w 1082924"/>
                <a:gd name="csY4" fmla="*/ 304769 h 2527674"/>
                <a:gd name="csX5" fmla="*/ 20477 w 1082924"/>
                <a:gd name="csY5" fmla="*/ 14058 h 2527674"/>
                <a:gd name="csX6" fmla="*/ 0 w 1082924"/>
                <a:gd name="csY6" fmla="*/ 0 h 25276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1082924" h="2527674">
                  <a:moveTo>
                    <a:pt x="0" y="0"/>
                  </a:moveTo>
                  <a:lnTo>
                    <a:pt x="1082924" y="0"/>
                  </a:lnTo>
                  <a:lnTo>
                    <a:pt x="680135" y="2527674"/>
                  </a:lnTo>
                  <a:lnTo>
                    <a:pt x="632906" y="2527674"/>
                  </a:lnTo>
                  <a:lnTo>
                    <a:pt x="195701" y="304769"/>
                  </a:lnTo>
                  <a:cubicBezTo>
                    <a:pt x="171862" y="187034"/>
                    <a:pt x="108216" y="85829"/>
                    <a:pt x="20477" y="14058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22478" cap="flat">
              <a:noFill/>
              <a:prstDash val="solid"/>
              <a:miter/>
            </a:ln>
          </p:spPr>
          <p:txBody>
            <a:bodyPr wrap="square">
              <a:noAutofit/>
            </a:bodyPr>
            <a:lstStyle/>
            <a:p>
              <a:endParaRPr lang="fr-FR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008" y="4988883"/>
            <a:ext cx="6539592" cy="4244622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008" y="9294126"/>
            <a:ext cx="6539592" cy="2943577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buNone/>
              <a:defRPr lang="en-US" sz="2400" spc="-100" baseline="0" dirty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marL="0" lvl="0" indent="0" defTabSz="914400">
              <a:spcBef>
                <a:spcPts val="1000"/>
              </a:spcBef>
              <a:buNone/>
            </a:pPr>
            <a:r>
              <a:rPr lang="fr-FR" dirty="0"/>
              <a:t>Modifiez le style des sous-titres du masque</a:t>
            </a:r>
            <a:endParaRPr lang="en-US" dirty="0"/>
          </a:p>
        </p:txBody>
      </p:sp>
      <p:grpSp>
        <p:nvGrpSpPr>
          <p:cNvPr id="16" name="Graphique 61">
            <a:extLst>
              <a:ext uri="{FF2B5EF4-FFF2-40B4-BE49-F238E27FC236}">
                <a16:creationId xmlns:a16="http://schemas.microsoft.com/office/drawing/2014/main" id="{671EFE05-6C4C-C38F-9123-6437118F8DE0}"/>
              </a:ext>
            </a:extLst>
          </p:cNvPr>
          <p:cNvGrpSpPr/>
          <p:nvPr userDrawn="1"/>
        </p:nvGrpSpPr>
        <p:grpSpPr>
          <a:xfrm>
            <a:off x="276768" y="3604031"/>
            <a:ext cx="2537025" cy="791170"/>
            <a:chOff x="3650456" y="3659504"/>
            <a:chExt cx="4777930" cy="1489995"/>
          </a:xfrm>
          <a:solidFill>
            <a:schemeClr val="accent3"/>
          </a:solidFill>
        </p:grpSpPr>
        <p:grpSp>
          <p:nvGrpSpPr>
            <p:cNvPr id="17" name="Graphique 61">
              <a:extLst>
                <a:ext uri="{FF2B5EF4-FFF2-40B4-BE49-F238E27FC236}">
                  <a16:creationId xmlns:a16="http://schemas.microsoft.com/office/drawing/2014/main" id="{35FC6644-0907-640F-0795-CCEEB8E40F01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31" name="Forme libre : forme 30">
                <a:extLst>
                  <a:ext uri="{FF2B5EF4-FFF2-40B4-BE49-F238E27FC236}">
                    <a16:creationId xmlns:a16="http://schemas.microsoft.com/office/drawing/2014/main" id="{8D39C49D-0DE0-FC51-2DDF-934BA17F7CD2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2" name="Forme libre : forme 31">
                <a:extLst>
                  <a:ext uri="{FF2B5EF4-FFF2-40B4-BE49-F238E27FC236}">
                    <a16:creationId xmlns:a16="http://schemas.microsoft.com/office/drawing/2014/main" id="{E71B661C-7644-4FBC-1184-5EE4C13B88E7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3" name="Forme libre : forme 32">
                <a:extLst>
                  <a:ext uri="{FF2B5EF4-FFF2-40B4-BE49-F238E27FC236}">
                    <a16:creationId xmlns:a16="http://schemas.microsoft.com/office/drawing/2014/main" id="{CB5FBFEF-E39C-8B62-D7F6-713A2D82E8A2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" name="Forme libre : forme 33">
                <a:extLst>
                  <a:ext uri="{FF2B5EF4-FFF2-40B4-BE49-F238E27FC236}">
                    <a16:creationId xmlns:a16="http://schemas.microsoft.com/office/drawing/2014/main" id="{039C6A67-9A7D-5677-87A4-07AE2024AEF2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5" name="Forme libre : forme 34">
                <a:extLst>
                  <a:ext uri="{FF2B5EF4-FFF2-40B4-BE49-F238E27FC236}">
                    <a16:creationId xmlns:a16="http://schemas.microsoft.com/office/drawing/2014/main" id="{B9519A59-9E64-5D49-C882-E93C2DBB684B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8" name="Graphique 61">
              <a:extLst>
                <a:ext uri="{FF2B5EF4-FFF2-40B4-BE49-F238E27FC236}">
                  <a16:creationId xmlns:a16="http://schemas.microsoft.com/office/drawing/2014/main" id="{31EC8A60-8A24-B2FA-7CD4-F5FAEA17B061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27" name="Forme libre : forme 26">
                <a:extLst>
                  <a:ext uri="{FF2B5EF4-FFF2-40B4-BE49-F238E27FC236}">
                    <a16:creationId xmlns:a16="http://schemas.microsoft.com/office/drawing/2014/main" id="{5158EA36-1B58-4A07-356F-A6D63362701C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" name="Forme libre : forme 27">
                <a:extLst>
                  <a:ext uri="{FF2B5EF4-FFF2-40B4-BE49-F238E27FC236}">
                    <a16:creationId xmlns:a16="http://schemas.microsoft.com/office/drawing/2014/main" id="{5D2B0D10-6DCC-87DC-C5D3-7A521AA0172F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" name="Forme libre : forme 28">
                <a:extLst>
                  <a:ext uri="{FF2B5EF4-FFF2-40B4-BE49-F238E27FC236}">
                    <a16:creationId xmlns:a16="http://schemas.microsoft.com/office/drawing/2014/main" id="{573AE36B-FC34-E578-37D8-57CC83F3007E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" name="Forme libre : forme 29">
                <a:extLst>
                  <a:ext uri="{FF2B5EF4-FFF2-40B4-BE49-F238E27FC236}">
                    <a16:creationId xmlns:a16="http://schemas.microsoft.com/office/drawing/2014/main" id="{4EEB9C34-F1D6-670B-4A45-A062F9021EA9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9" name="Graphique 61">
              <a:extLst>
                <a:ext uri="{FF2B5EF4-FFF2-40B4-BE49-F238E27FC236}">
                  <a16:creationId xmlns:a16="http://schemas.microsoft.com/office/drawing/2014/main" id="{40A1C324-7198-2ADD-07ED-A50759F131A2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21" name="Forme libre : forme 20">
                <a:extLst>
                  <a:ext uri="{FF2B5EF4-FFF2-40B4-BE49-F238E27FC236}">
                    <a16:creationId xmlns:a16="http://schemas.microsoft.com/office/drawing/2014/main" id="{04E21CBF-5629-3ACE-85B7-B5C2EF97718D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" name="Forme libre : forme 21">
                <a:extLst>
                  <a:ext uri="{FF2B5EF4-FFF2-40B4-BE49-F238E27FC236}">
                    <a16:creationId xmlns:a16="http://schemas.microsoft.com/office/drawing/2014/main" id="{0B8AF471-4378-8DFE-87A0-B2DD301EA66C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" name="Forme libre : forme 22">
                <a:extLst>
                  <a:ext uri="{FF2B5EF4-FFF2-40B4-BE49-F238E27FC236}">
                    <a16:creationId xmlns:a16="http://schemas.microsoft.com/office/drawing/2014/main" id="{C3B1997C-FE6A-8FB0-CBFB-2AF74F072C95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" name="Forme libre : forme 23">
                <a:extLst>
                  <a:ext uri="{FF2B5EF4-FFF2-40B4-BE49-F238E27FC236}">
                    <a16:creationId xmlns:a16="http://schemas.microsoft.com/office/drawing/2014/main" id="{5199D403-41C6-8296-46FB-B8BECEDCB7AB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" name="Forme libre : forme 24">
                <a:extLst>
                  <a:ext uri="{FF2B5EF4-FFF2-40B4-BE49-F238E27FC236}">
                    <a16:creationId xmlns:a16="http://schemas.microsoft.com/office/drawing/2014/main" id="{ECDDC5A4-15E7-C8C0-290D-817241CF29DD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" name="Forme libre : forme 25">
                <a:extLst>
                  <a:ext uri="{FF2B5EF4-FFF2-40B4-BE49-F238E27FC236}">
                    <a16:creationId xmlns:a16="http://schemas.microsoft.com/office/drawing/2014/main" id="{90FEE5C0-FF94-4B0F-135F-6C5FC812106E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CBCC2337-4186-38E5-D696-59EF9F094CE1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4035700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0D1DAC9-A4EE-B829-9A1A-EAF6A9B0C8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9" t="831" r="40569" b="493"/>
          <a:stretch>
            <a:fillRect/>
          </a:stretch>
        </p:blipFill>
        <p:spPr>
          <a:xfrm>
            <a:off x="0" y="0"/>
            <a:ext cx="6858000" cy="12192000"/>
          </a:xfrm>
          <a:prstGeom prst="rect">
            <a:avLst/>
          </a:prstGeom>
        </p:spPr>
      </p:pic>
      <p:grpSp>
        <p:nvGrpSpPr>
          <p:cNvPr id="6" name="Graphique 61">
            <a:extLst>
              <a:ext uri="{FF2B5EF4-FFF2-40B4-BE49-F238E27FC236}">
                <a16:creationId xmlns:a16="http://schemas.microsoft.com/office/drawing/2014/main" id="{53A16541-7AE8-7CDF-9E0A-526DBE29847A}"/>
              </a:ext>
            </a:extLst>
          </p:cNvPr>
          <p:cNvGrpSpPr/>
          <p:nvPr userDrawn="1"/>
        </p:nvGrpSpPr>
        <p:grpSpPr>
          <a:xfrm>
            <a:off x="357251" y="8890290"/>
            <a:ext cx="5433718" cy="1694502"/>
            <a:chOff x="3650456" y="3659504"/>
            <a:chExt cx="4777930" cy="1489995"/>
          </a:xfrm>
          <a:solidFill>
            <a:schemeClr val="accent2"/>
          </a:solidFill>
        </p:grpSpPr>
        <p:grpSp>
          <p:nvGrpSpPr>
            <p:cNvPr id="7" name="Graphique 61">
              <a:extLst>
                <a:ext uri="{FF2B5EF4-FFF2-40B4-BE49-F238E27FC236}">
                  <a16:creationId xmlns:a16="http://schemas.microsoft.com/office/drawing/2014/main" id="{C8AEC071-BB55-4AA1-4B42-5F3997E7B95A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21" name="Forme libre : forme 20">
                <a:extLst>
                  <a:ext uri="{FF2B5EF4-FFF2-40B4-BE49-F238E27FC236}">
                    <a16:creationId xmlns:a16="http://schemas.microsoft.com/office/drawing/2014/main" id="{1C1B60FB-2030-2E03-D7FB-D10CB334FB90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" name="Forme libre : forme 21">
                <a:extLst>
                  <a:ext uri="{FF2B5EF4-FFF2-40B4-BE49-F238E27FC236}">
                    <a16:creationId xmlns:a16="http://schemas.microsoft.com/office/drawing/2014/main" id="{775B0F6F-02E8-65D9-4F1D-36D47D5231C3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" name="Forme libre : forme 22">
                <a:extLst>
                  <a:ext uri="{FF2B5EF4-FFF2-40B4-BE49-F238E27FC236}">
                    <a16:creationId xmlns:a16="http://schemas.microsoft.com/office/drawing/2014/main" id="{EFE18758-1B30-DD16-BA55-02B746465CFB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" name="Forme libre : forme 23">
                <a:extLst>
                  <a:ext uri="{FF2B5EF4-FFF2-40B4-BE49-F238E27FC236}">
                    <a16:creationId xmlns:a16="http://schemas.microsoft.com/office/drawing/2014/main" id="{9EFB8946-A3F3-E466-7D5D-391F1A359377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" name="Forme libre : forme 24">
                <a:extLst>
                  <a:ext uri="{FF2B5EF4-FFF2-40B4-BE49-F238E27FC236}">
                    <a16:creationId xmlns:a16="http://schemas.microsoft.com/office/drawing/2014/main" id="{66EEFF05-DC07-50AE-4ED0-0BFB01BAF942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8" name="Graphique 61">
              <a:extLst>
                <a:ext uri="{FF2B5EF4-FFF2-40B4-BE49-F238E27FC236}">
                  <a16:creationId xmlns:a16="http://schemas.microsoft.com/office/drawing/2014/main" id="{0283CF58-ABD1-E168-7D2E-22FC36D88629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17" name="Forme libre : forme 16">
                <a:extLst>
                  <a:ext uri="{FF2B5EF4-FFF2-40B4-BE49-F238E27FC236}">
                    <a16:creationId xmlns:a16="http://schemas.microsoft.com/office/drawing/2014/main" id="{F716C677-5670-65A3-1A11-8FF94AF5C173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" name="Forme libre : forme 17">
                <a:extLst>
                  <a:ext uri="{FF2B5EF4-FFF2-40B4-BE49-F238E27FC236}">
                    <a16:creationId xmlns:a16="http://schemas.microsoft.com/office/drawing/2014/main" id="{2AA8202A-231C-B5C0-7DEF-7EC1714E7016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" name="Forme libre : forme 18">
                <a:extLst>
                  <a:ext uri="{FF2B5EF4-FFF2-40B4-BE49-F238E27FC236}">
                    <a16:creationId xmlns:a16="http://schemas.microsoft.com/office/drawing/2014/main" id="{6D71FA21-4CAF-D34F-9526-F847DD29ED44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" name="Forme libre : forme 19">
                <a:extLst>
                  <a:ext uri="{FF2B5EF4-FFF2-40B4-BE49-F238E27FC236}">
                    <a16:creationId xmlns:a16="http://schemas.microsoft.com/office/drawing/2014/main" id="{BCC4A46A-44E7-82AC-134F-36A46DD14A71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9" name="Graphique 61">
              <a:extLst>
                <a:ext uri="{FF2B5EF4-FFF2-40B4-BE49-F238E27FC236}">
                  <a16:creationId xmlns:a16="http://schemas.microsoft.com/office/drawing/2014/main" id="{6190C0E7-E2AF-3BB1-6892-308B86468C06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11" name="Forme libre : forme 10">
                <a:extLst>
                  <a:ext uri="{FF2B5EF4-FFF2-40B4-BE49-F238E27FC236}">
                    <a16:creationId xmlns:a16="http://schemas.microsoft.com/office/drawing/2014/main" id="{4669F10A-C6CF-AC25-7256-2B9560B0CFD3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" name="Forme libre : forme 11">
                <a:extLst>
                  <a:ext uri="{FF2B5EF4-FFF2-40B4-BE49-F238E27FC236}">
                    <a16:creationId xmlns:a16="http://schemas.microsoft.com/office/drawing/2014/main" id="{4D8280CD-43C6-1337-AE09-B84E0776B755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" name="Forme libre : forme 12">
                <a:extLst>
                  <a:ext uri="{FF2B5EF4-FFF2-40B4-BE49-F238E27FC236}">
                    <a16:creationId xmlns:a16="http://schemas.microsoft.com/office/drawing/2014/main" id="{7B593463-D9F7-5916-F11B-326522C51751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" name="Forme libre : forme 13">
                <a:extLst>
                  <a:ext uri="{FF2B5EF4-FFF2-40B4-BE49-F238E27FC236}">
                    <a16:creationId xmlns:a16="http://schemas.microsoft.com/office/drawing/2014/main" id="{0306360F-1CF3-2E22-99CE-407140A10483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" name="Forme libre : forme 14">
                <a:extLst>
                  <a:ext uri="{FF2B5EF4-FFF2-40B4-BE49-F238E27FC236}">
                    <a16:creationId xmlns:a16="http://schemas.microsoft.com/office/drawing/2014/main" id="{5B9242BA-6F3E-B530-95D4-8478C7825988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" name="Forme libre : forme 15">
                <a:extLst>
                  <a:ext uri="{FF2B5EF4-FFF2-40B4-BE49-F238E27FC236}">
                    <a16:creationId xmlns:a16="http://schemas.microsoft.com/office/drawing/2014/main" id="{9F3679B9-5F65-F2AE-719E-F95F1612F295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859D79E6-C74F-2F52-CCED-A5A1D4AB127F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26" name="Graphique 25">
            <a:extLst>
              <a:ext uri="{FF2B5EF4-FFF2-40B4-BE49-F238E27FC236}">
                <a16:creationId xmlns:a16="http://schemas.microsoft.com/office/drawing/2014/main" id="{425A3176-8A2F-052D-054A-C7BCE87816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7251" y="416551"/>
            <a:ext cx="6143498" cy="273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555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0D1DAC9-A4EE-B829-9A1A-EAF6A9B0C8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9" t="831" r="40569" b="493"/>
          <a:stretch>
            <a:fillRect/>
          </a:stretch>
        </p:blipFill>
        <p:spPr>
          <a:xfrm>
            <a:off x="0" y="0"/>
            <a:ext cx="6858000" cy="12192000"/>
          </a:xfrm>
          <a:prstGeom prst="rect">
            <a:avLst/>
          </a:prstGeom>
        </p:spPr>
      </p:pic>
      <p:grpSp>
        <p:nvGrpSpPr>
          <p:cNvPr id="6" name="Graphique 61">
            <a:extLst>
              <a:ext uri="{FF2B5EF4-FFF2-40B4-BE49-F238E27FC236}">
                <a16:creationId xmlns:a16="http://schemas.microsoft.com/office/drawing/2014/main" id="{53A16541-7AE8-7CDF-9E0A-526DBE29847A}"/>
              </a:ext>
            </a:extLst>
          </p:cNvPr>
          <p:cNvGrpSpPr/>
          <p:nvPr userDrawn="1"/>
        </p:nvGrpSpPr>
        <p:grpSpPr>
          <a:xfrm>
            <a:off x="357251" y="8890290"/>
            <a:ext cx="5433718" cy="1694502"/>
            <a:chOff x="3650456" y="3659504"/>
            <a:chExt cx="4777930" cy="1489995"/>
          </a:xfrm>
          <a:solidFill>
            <a:schemeClr val="accent4"/>
          </a:solidFill>
        </p:grpSpPr>
        <p:grpSp>
          <p:nvGrpSpPr>
            <p:cNvPr id="7" name="Graphique 61">
              <a:extLst>
                <a:ext uri="{FF2B5EF4-FFF2-40B4-BE49-F238E27FC236}">
                  <a16:creationId xmlns:a16="http://schemas.microsoft.com/office/drawing/2014/main" id="{C8AEC071-BB55-4AA1-4B42-5F3997E7B95A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21" name="Forme libre : forme 20">
                <a:extLst>
                  <a:ext uri="{FF2B5EF4-FFF2-40B4-BE49-F238E27FC236}">
                    <a16:creationId xmlns:a16="http://schemas.microsoft.com/office/drawing/2014/main" id="{1C1B60FB-2030-2E03-D7FB-D10CB334FB90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" name="Forme libre : forme 21">
                <a:extLst>
                  <a:ext uri="{FF2B5EF4-FFF2-40B4-BE49-F238E27FC236}">
                    <a16:creationId xmlns:a16="http://schemas.microsoft.com/office/drawing/2014/main" id="{775B0F6F-02E8-65D9-4F1D-36D47D5231C3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" name="Forme libre : forme 22">
                <a:extLst>
                  <a:ext uri="{FF2B5EF4-FFF2-40B4-BE49-F238E27FC236}">
                    <a16:creationId xmlns:a16="http://schemas.microsoft.com/office/drawing/2014/main" id="{EFE18758-1B30-DD16-BA55-02B746465CFB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" name="Forme libre : forme 23">
                <a:extLst>
                  <a:ext uri="{FF2B5EF4-FFF2-40B4-BE49-F238E27FC236}">
                    <a16:creationId xmlns:a16="http://schemas.microsoft.com/office/drawing/2014/main" id="{9EFB8946-A3F3-E466-7D5D-391F1A359377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" name="Forme libre : forme 24">
                <a:extLst>
                  <a:ext uri="{FF2B5EF4-FFF2-40B4-BE49-F238E27FC236}">
                    <a16:creationId xmlns:a16="http://schemas.microsoft.com/office/drawing/2014/main" id="{66EEFF05-DC07-50AE-4ED0-0BFB01BAF942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8" name="Graphique 61">
              <a:extLst>
                <a:ext uri="{FF2B5EF4-FFF2-40B4-BE49-F238E27FC236}">
                  <a16:creationId xmlns:a16="http://schemas.microsoft.com/office/drawing/2014/main" id="{0283CF58-ABD1-E168-7D2E-22FC36D88629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17" name="Forme libre : forme 16">
                <a:extLst>
                  <a:ext uri="{FF2B5EF4-FFF2-40B4-BE49-F238E27FC236}">
                    <a16:creationId xmlns:a16="http://schemas.microsoft.com/office/drawing/2014/main" id="{F716C677-5670-65A3-1A11-8FF94AF5C173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" name="Forme libre : forme 17">
                <a:extLst>
                  <a:ext uri="{FF2B5EF4-FFF2-40B4-BE49-F238E27FC236}">
                    <a16:creationId xmlns:a16="http://schemas.microsoft.com/office/drawing/2014/main" id="{2AA8202A-231C-B5C0-7DEF-7EC1714E7016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" name="Forme libre : forme 18">
                <a:extLst>
                  <a:ext uri="{FF2B5EF4-FFF2-40B4-BE49-F238E27FC236}">
                    <a16:creationId xmlns:a16="http://schemas.microsoft.com/office/drawing/2014/main" id="{6D71FA21-4CAF-D34F-9526-F847DD29ED44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" name="Forme libre : forme 19">
                <a:extLst>
                  <a:ext uri="{FF2B5EF4-FFF2-40B4-BE49-F238E27FC236}">
                    <a16:creationId xmlns:a16="http://schemas.microsoft.com/office/drawing/2014/main" id="{BCC4A46A-44E7-82AC-134F-36A46DD14A71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9" name="Graphique 61">
              <a:extLst>
                <a:ext uri="{FF2B5EF4-FFF2-40B4-BE49-F238E27FC236}">
                  <a16:creationId xmlns:a16="http://schemas.microsoft.com/office/drawing/2014/main" id="{6190C0E7-E2AF-3BB1-6892-308B86468C06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11" name="Forme libre : forme 10">
                <a:extLst>
                  <a:ext uri="{FF2B5EF4-FFF2-40B4-BE49-F238E27FC236}">
                    <a16:creationId xmlns:a16="http://schemas.microsoft.com/office/drawing/2014/main" id="{4669F10A-C6CF-AC25-7256-2B9560B0CFD3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" name="Forme libre : forme 11">
                <a:extLst>
                  <a:ext uri="{FF2B5EF4-FFF2-40B4-BE49-F238E27FC236}">
                    <a16:creationId xmlns:a16="http://schemas.microsoft.com/office/drawing/2014/main" id="{4D8280CD-43C6-1337-AE09-B84E0776B755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" name="Forme libre : forme 12">
                <a:extLst>
                  <a:ext uri="{FF2B5EF4-FFF2-40B4-BE49-F238E27FC236}">
                    <a16:creationId xmlns:a16="http://schemas.microsoft.com/office/drawing/2014/main" id="{7B593463-D9F7-5916-F11B-326522C51751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" name="Forme libre : forme 13">
                <a:extLst>
                  <a:ext uri="{FF2B5EF4-FFF2-40B4-BE49-F238E27FC236}">
                    <a16:creationId xmlns:a16="http://schemas.microsoft.com/office/drawing/2014/main" id="{0306360F-1CF3-2E22-99CE-407140A10483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" name="Forme libre : forme 14">
                <a:extLst>
                  <a:ext uri="{FF2B5EF4-FFF2-40B4-BE49-F238E27FC236}">
                    <a16:creationId xmlns:a16="http://schemas.microsoft.com/office/drawing/2014/main" id="{5B9242BA-6F3E-B530-95D4-8478C7825988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" name="Forme libre : forme 15">
                <a:extLst>
                  <a:ext uri="{FF2B5EF4-FFF2-40B4-BE49-F238E27FC236}">
                    <a16:creationId xmlns:a16="http://schemas.microsoft.com/office/drawing/2014/main" id="{9F3679B9-5F65-F2AE-719E-F95F1612F295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859D79E6-C74F-2F52-CCED-A5A1D4AB127F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26" name="Graphique 25">
            <a:extLst>
              <a:ext uri="{FF2B5EF4-FFF2-40B4-BE49-F238E27FC236}">
                <a16:creationId xmlns:a16="http://schemas.microsoft.com/office/drawing/2014/main" id="{425A3176-8A2F-052D-054A-C7BCE87816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7251" y="416551"/>
            <a:ext cx="6143498" cy="273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5030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0D1DAC9-A4EE-B829-9A1A-EAF6A9B0C8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9" t="831" r="40569" b="493"/>
          <a:stretch>
            <a:fillRect/>
          </a:stretch>
        </p:blipFill>
        <p:spPr>
          <a:xfrm>
            <a:off x="0" y="0"/>
            <a:ext cx="6858000" cy="12192000"/>
          </a:xfrm>
          <a:prstGeom prst="rect">
            <a:avLst/>
          </a:prstGeom>
        </p:spPr>
      </p:pic>
      <p:grpSp>
        <p:nvGrpSpPr>
          <p:cNvPr id="6" name="Graphique 61">
            <a:extLst>
              <a:ext uri="{FF2B5EF4-FFF2-40B4-BE49-F238E27FC236}">
                <a16:creationId xmlns:a16="http://schemas.microsoft.com/office/drawing/2014/main" id="{53A16541-7AE8-7CDF-9E0A-526DBE29847A}"/>
              </a:ext>
            </a:extLst>
          </p:cNvPr>
          <p:cNvGrpSpPr/>
          <p:nvPr userDrawn="1"/>
        </p:nvGrpSpPr>
        <p:grpSpPr>
          <a:xfrm>
            <a:off x="357251" y="8890290"/>
            <a:ext cx="5433718" cy="1694502"/>
            <a:chOff x="3650456" y="3659504"/>
            <a:chExt cx="4777930" cy="1489995"/>
          </a:xfrm>
          <a:solidFill>
            <a:schemeClr val="accent3"/>
          </a:solidFill>
        </p:grpSpPr>
        <p:grpSp>
          <p:nvGrpSpPr>
            <p:cNvPr id="7" name="Graphique 61">
              <a:extLst>
                <a:ext uri="{FF2B5EF4-FFF2-40B4-BE49-F238E27FC236}">
                  <a16:creationId xmlns:a16="http://schemas.microsoft.com/office/drawing/2014/main" id="{C8AEC071-BB55-4AA1-4B42-5F3997E7B95A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21" name="Forme libre : forme 20">
                <a:extLst>
                  <a:ext uri="{FF2B5EF4-FFF2-40B4-BE49-F238E27FC236}">
                    <a16:creationId xmlns:a16="http://schemas.microsoft.com/office/drawing/2014/main" id="{1C1B60FB-2030-2E03-D7FB-D10CB334FB90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" name="Forme libre : forme 21">
                <a:extLst>
                  <a:ext uri="{FF2B5EF4-FFF2-40B4-BE49-F238E27FC236}">
                    <a16:creationId xmlns:a16="http://schemas.microsoft.com/office/drawing/2014/main" id="{775B0F6F-02E8-65D9-4F1D-36D47D5231C3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" name="Forme libre : forme 22">
                <a:extLst>
                  <a:ext uri="{FF2B5EF4-FFF2-40B4-BE49-F238E27FC236}">
                    <a16:creationId xmlns:a16="http://schemas.microsoft.com/office/drawing/2014/main" id="{EFE18758-1B30-DD16-BA55-02B746465CFB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" name="Forme libre : forme 23">
                <a:extLst>
                  <a:ext uri="{FF2B5EF4-FFF2-40B4-BE49-F238E27FC236}">
                    <a16:creationId xmlns:a16="http://schemas.microsoft.com/office/drawing/2014/main" id="{9EFB8946-A3F3-E466-7D5D-391F1A359377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" name="Forme libre : forme 24">
                <a:extLst>
                  <a:ext uri="{FF2B5EF4-FFF2-40B4-BE49-F238E27FC236}">
                    <a16:creationId xmlns:a16="http://schemas.microsoft.com/office/drawing/2014/main" id="{66EEFF05-DC07-50AE-4ED0-0BFB01BAF942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8" name="Graphique 61">
              <a:extLst>
                <a:ext uri="{FF2B5EF4-FFF2-40B4-BE49-F238E27FC236}">
                  <a16:creationId xmlns:a16="http://schemas.microsoft.com/office/drawing/2014/main" id="{0283CF58-ABD1-E168-7D2E-22FC36D88629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17" name="Forme libre : forme 16">
                <a:extLst>
                  <a:ext uri="{FF2B5EF4-FFF2-40B4-BE49-F238E27FC236}">
                    <a16:creationId xmlns:a16="http://schemas.microsoft.com/office/drawing/2014/main" id="{F716C677-5670-65A3-1A11-8FF94AF5C173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" name="Forme libre : forme 17">
                <a:extLst>
                  <a:ext uri="{FF2B5EF4-FFF2-40B4-BE49-F238E27FC236}">
                    <a16:creationId xmlns:a16="http://schemas.microsoft.com/office/drawing/2014/main" id="{2AA8202A-231C-B5C0-7DEF-7EC1714E7016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" name="Forme libre : forme 18">
                <a:extLst>
                  <a:ext uri="{FF2B5EF4-FFF2-40B4-BE49-F238E27FC236}">
                    <a16:creationId xmlns:a16="http://schemas.microsoft.com/office/drawing/2014/main" id="{6D71FA21-4CAF-D34F-9526-F847DD29ED44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" name="Forme libre : forme 19">
                <a:extLst>
                  <a:ext uri="{FF2B5EF4-FFF2-40B4-BE49-F238E27FC236}">
                    <a16:creationId xmlns:a16="http://schemas.microsoft.com/office/drawing/2014/main" id="{BCC4A46A-44E7-82AC-134F-36A46DD14A71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9" name="Graphique 61">
              <a:extLst>
                <a:ext uri="{FF2B5EF4-FFF2-40B4-BE49-F238E27FC236}">
                  <a16:creationId xmlns:a16="http://schemas.microsoft.com/office/drawing/2014/main" id="{6190C0E7-E2AF-3BB1-6892-308B86468C06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11" name="Forme libre : forme 10">
                <a:extLst>
                  <a:ext uri="{FF2B5EF4-FFF2-40B4-BE49-F238E27FC236}">
                    <a16:creationId xmlns:a16="http://schemas.microsoft.com/office/drawing/2014/main" id="{4669F10A-C6CF-AC25-7256-2B9560B0CFD3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" name="Forme libre : forme 11">
                <a:extLst>
                  <a:ext uri="{FF2B5EF4-FFF2-40B4-BE49-F238E27FC236}">
                    <a16:creationId xmlns:a16="http://schemas.microsoft.com/office/drawing/2014/main" id="{4D8280CD-43C6-1337-AE09-B84E0776B755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" name="Forme libre : forme 12">
                <a:extLst>
                  <a:ext uri="{FF2B5EF4-FFF2-40B4-BE49-F238E27FC236}">
                    <a16:creationId xmlns:a16="http://schemas.microsoft.com/office/drawing/2014/main" id="{7B593463-D9F7-5916-F11B-326522C51751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" name="Forme libre : forme 13">
                <a:extLst>
                  <a:ext uri="{FF2B5EF4-FFF2-40B4-BE49-F238E27FC236}">
                    <a16:creationId xmlns:a16="http://schemas.microsoft.com/office/drawing/2014/main" id="{0306360F-1CF3-2E22-99CE-407140A10483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" name="Forme libre : forme 14">
                <a:extLst>
                  <a:ext uri="{FF2B5EF4-FFF2-40B4-BE49-F238E27FC236}">
                    <a16:creationId xmlns:a16="http://schemas.microsoft.com/office/drawing/2014/main" id="{5B9242BA-6F3E-B530-95D4-8478C7825988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" name="Forme libre : forme 15">
                <a:extLst>
                  <a:ext uri="{FF2B5EF4-FFF2-40B4-BE49-F238E27FC236}">
                    <a16:creationId xmlns:a16="http://schemas.microsoft.com/office/drawing/2014/main" id="{9F3679B9-5F65-F2AE-719E-F95F1612F295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859D79E6-C74F-2F52-CCED-A5A1D4AB127F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26" name="Graphique 25">
            <a:extLst>
              <a:ext uri="{FF2B5EF4-FFF2-40B4-BE49-F238E27FC236}">
                <a16:creationId xmlns:a16="http://schemas.microsoft.com/office/drawing/2014/main" id="{425A3176-8A2F-052D-054A-C7BCE87816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7251" y="416551"/>
            <a:ext cx="6143498" cy="273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8786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avec coins arrondis en haut 6">
            <a:extLst>
              <a:ext uri="{FF2B5EF4-FFF2-40B4-BE49-F238E27FC236}">
                <a16:creationId xmlns:a16="http://schemas.microsoft.com/office/drawing/2014/main" id="{86DE47D4-5FDB-6330-A287-A59DC4A39813}"/>
              </a:ext>
            </a:extLst>
          </p:cNvPr>
          <p:cNvSpPr/>
          <p:nvPr userDrawn="1"/>
        </p:nvSpPr>
        <p:spPr>
          <a:xfrm rot="10800000">
            <a:off x="252634" y="-1"/>
            <a:ext cx="6352734" cy="11949291"/>
          </a:xfrm>
          <a:prstGeom prst="round2SameRect">
            <a:avLst>
              <a:gd name="adj1" fmla="val 3821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F5B3E9C7-323B-020A-FF8A-437A9736EE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9123" y="11211498"/>
            <a:ext cx="1279047" cy="569273"/>
          </a:xfrm>
          <a:prstGeom prst="rect">
            <a:avLst/>
          </a:prstGeom>
        </p:spPr>
      </p:pic>
      <p:sp>
        <p:nvSpPr>
          <p:cNvPr id="9" name="Rectangle : avec coins arrondis en haut 8">
            <a:extLst>
              <a:ext uri="{FF2B5EF4-FFF2-40B4-BE49-F238E27FC236}">
                <a16:creationId xmlns:a16="http://schemas.microsoft.com/office/drawing/2014/main" id="{C5DC8AB1-5019-8377-1429-3BAF052772B1}"/>
              </a:ext>
            </a:extLst>
          </p:cNvPr>
          <p:cNvSpPr/>
          <p:nvPr userDrawn="1"/>
        </p:nvSpPr>
        <p:spPr>
          <a:xfrm rot="10800000">
            <a:off x="3519713" y="-4"/>
            <a:ext cx="2561768" cy="11788030"/>
          </a:xfrm>
          <a:prstGeom prst="round2SameRect">
            <a:avLst>
              <a:gd name="adj1" fmla="val 7857"/>
              <a:gd name="adj2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9" y="649113"/>
            <a:ext cx="3048224" cy="224648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80000"/>
              </a:lnSpc>
              <a:defRPr lang="en-US" sz="4400" dirty="0">
                <a:solidFill>
                  <a:schemeClr val="bg1"/>
                </a:solidFill>
              </a:defRPr>
            </a:lvl1pPr>
          </a:lstStyle>
          <a:p>
            <a:pPr lvl="0" defTabSz="914400"/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488" y="3113314"/>
            <a:ext cx="3048223" cy="7867954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fr-FR" sz="1800" spc="-100" baseline="0" dirty="0" smtClean="0">
                <a:solidFill>
                  <a:schemeClr val="bg1"/>
                </a:solidFill>
              </a:defRPr>
            </a:lvl1pPr>
            <a:lvl2pPr>
              <a:defRPr lang="fr-FR" sz="1600" spc="-100" baseline="0" dirty="0" smtClean="0">
                <a:solidFill>
                  <a:schemeClr val="bg1"/>
                </a:solidFill>
              </a:defRPr>
            </a:lvl2pPr>
            <a:lvl3pPr>
              <a:defRPr lang="fr-FR" sz="1400" spc="-100" baseline="0" dirty="0" smtClean="0">
                <a:solidFill>
                  <a:schemeClr val="bg1"/>
                </a:solidFill>
              </a:defRPr>
            </a:lvl3pPr>
            <a:lvl4pPr>
              <a:defRPr lang="fr-FR" sz="1200" spc="-100" baseline="0" dirty="0" smtClean="0">
                <a:solidFill>
                  <a:schemeClr val="bg1"/>
                </a:solidFill>
              </a:defRPr>
            </a:lvl4pPr>
            <a:lvl5pPr>
              <a:defRPr lang="en-US" sz="1200" spc="-100" baseline="0" dirty="0">
                <a:solidFill>
                  <a:schemeClr val="bg1"/>
                </a:solidFill>
              </a:defRPr>
            </a:lvl5pPr>
          </a:lstStyle>
          <a:p>
            <a:pPr marL="0" lvl="0" indent="0" defTabSz="914400">
              <a:lnSpc>
                <a:spcPct val="80000"/>
              </a:lnSpc>
              <a:spcBef>
                <a:spcPts val="1000"/>
              </a:spcBef>
              <a:buNone/>
            </a:pPr>
            <a:r>
              <a:rPr lang="fr-FR" dirty="0"/>
              <a:t>Cliquez pour modifier les styles du texte du masque</a:t>
            </a:r>
          </a:p>
          <a:p>
            <a:pPr marL="685800" lvl="1" indent="-228600" defTabSz="914400">
              <a:lnSpc>
                <a:spcPct val="80000"/>
              </a:lnSpc>
              <a:spcBef>
                <a:spcPts val="500"/>
              </a:spcBef>
            </a:pPr>
            <a:r>
              <a:rPr lang="fr-FR" dirty="0"/>
              <a:t>Deuxième niveau</a:t>
            </a:r>
          </a:p>
          <a:p>
            <a:pPr marL="1143000" lvl="2" indent="-228600" defTabSz="914400">
              <a:lnSpc>
                <a:spcPct val="80000"/>
              </a:lnSpc>
              <a:spcBef>
                <a:spcPts val="500"/>
              </a:spcBef>
            </a:pPr>
            <a:r>
              <a:rPr lang="fr-FR" dirty="0"/>
              <a:t>Troisième niveau</a:t>
            </a:r>
          </a:p>
          <a:p>
            <a:pPr marL="1600200" lvl="3" indent="-228600" defTabSz="914400">
              <a:lnSpc>
                <a:spcPct val="80000"/>
              </a:lnSpc>
              <a:spcBef>
                <a:spcPts val="500"/>
              </a:spcBef>
            </a:pPr>
            <a:r>
              <a:rPr lang="fr-FR" dirty="0"/>
              <a:t>Quatrième niveau</a:t>
            </a:r>
          </a:p>
          <a:p>
            <a:pPr marL="2057400" lvl="4" indent="-228600" defTabSz="914400">
              <a:lnSpc>
                <a:spcPct val="80000"/>
              </a:lnSpc>
              <a:spcBef>
                <a:spcPts val="500"/>
              </a:spcBef>
            </a:pPr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36284" y="11949293"/>
            <a:ext cx="2314575" cy="242707"/>
          </a:xfrm>
        </p:spPr>
        <p:txBody>
          <a:bodyPr vert="horz" lIns="91440" tIns="45720" rIns="91440" bIns="45720" rtlCol="0" anchor="ctr"/>
          <a:lstStyle>
            <a:lvl1pPr>
              <a:defRPr lang="fr-FR" sz="1000" smtClean="0">
                <a:solidFill>
                  <a:schemeClr val="bg1"/>
                </a:solidFill>
              </a:defRPr>
            </a:lvl1pPr>
          </a:lstStyle>
          <a:p>
            <a:pPr algn="l" defTabSz="914400"/>
            <a:r>
              <a:rPr lang="fr-FR" dirty="0"/>
              <a:t>Source </a:t>
            </a:r>
            <a:endParaRPr lang="fr-FR" sz="1000" dirty="0">
              <a:solidFill>
                <a:schemeClr val="bg1"/>
              </a:solidFill>
            </a:endParaRPr>
          </a:p>
        </p:txBody>
      </p:sp>
      <p:sp>
        <p:nvSpPr>
          <p:cNvPr id="10" name="Espace réservé pour une image  11">
            <a:extLst>
              <a:ext uri="{FF2B5EF4-FFF2-40B4-BE49-F238E27FC236}">
                <a16:creationId xmlns:a16="http://schemas.microsoft.com/office/drawing/2014/main" id="{C799D9D4-A123-9500-8141-2A5D133BA5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795486" y="298450"/>
            <a:ext cx="2591026" cy="11251293"/>
          </a:xfrm>
          <a:prstGeom prst="roundRect">
            <a:avLst>
              <a:gd name="adj" fmla="val 5493"/>
            </a:avLst>
          </a:pr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51419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avec coins arrondis en haut 6">
            <a:extLst>
              <a:ext uri="{FF2B5EF4-FFF2-40B4-BE49-F238E27FC236}">
                <a16:creationId xmlns:a16="http://schemas.microsoft.com/office/drawing/2014/main" id="{86DE47D4-5FDB-6330-A287-A59DC4A39813}"/>
              </a:ext>
            </a:extLst>
          </p:cNvPr>
          <p:cNvSpPr/>
          <p:nvPr userDrawn="1"/>
        </p:nvSpPr>
        <p:spPr>
          <a:xfrm rot="10800000">
            <a:off x="252634" y="-1"/>
            <a:ext cx="6352734" cy="11949291"/>
          </a:xfrm>
          <a:prstGeom prst="round2SameRect">
            <a:avLst>
              <a:gd name="adj1" fmla="val 3821"/>
              <a:gd name="adj2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F5B3E9C7-323B-020A-FF8A-437A9736EE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9123" y="11211498"/>
            <a:ext cx="1279047" cy="569273"/>
          </a:xfrm>
          <a:prstGeom prst="rect">
            <a:avLst/>
          </a:prstGeom>
        </p:spPr>
      </p:pic>
      <p:sp>
        <p:nvSpPr>
          <p:cNvPr id="9" name="Rectangle : avec coins arrondis en haut 8">
            <a:extLst>
              <a:ext uri="{FF2B5EF4-FFF2-40B4-BE49-F238E27FC236}">
                <a16:creationId xmlns:a16="http://schemas.microsoft.com/office/drawing/2014/main" id="{C5DC8AB1-5019-8377-1429-3BAF052772B1}"/>
              </a:ext>
            </a:extLst>
          </p:cNvPr>
          <p:cNvSpPr/>
          <p:nvPr userDrawn="1"/>
        </p:nvSpPr>
        <p:spPr>
          <a:xfrm rot="10800000">
            <a:off x="3519713" y="-4"/>
            <a:ext cx="2561768" cy="11788030"/>
          </a:xfrm>
          <a:prstGeom prst="round2SameRect">
            <a:avLst>
              <a:gd name="adj1" fmla="val 7857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9" y="649113"/>
            <a:ext cx="3048224" cy="224648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80000"/>
              </a:lnSpc>
              <a:defRPr lang="en-US" sz="4400" dirty="0">
                <a:solidFill>
                  <a:schemeClr val="bg1"/>
                </a:solidFill>
              </a:defRPr>
            </a:lvl1pPr>
          </a:lstStyle>
          <a:p>
            <a:pPr lvl="0" defTabSz="914400"/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488" y="3113314"/>
            <a:ext cx="3048223" cy="7867954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fr-FR" sz="1800" spc="-100" baseline="0" dirty="0" smtClean="0">
                <a:solidFill>
                  <a:schemeClr val="bg1"/>
                </a:solidFill>
              </a:defRPr>
            </a:lvl1pPr>
            <a:lvl2pPr>
              <a:defRPr lang="fr-FR" sz="1600" spc="-100" baseline="0" dirty="0" smtClean="0">
                <a:solidFill>
                  <a:schemeClr val="bg1"/>
                </a:solidFill>
              </a:defRPr>
            </a:lvl2pPr>
            <a:lvl3pPr>
              <a:defRPr lang="fr-FR" sz="1400" spc="-100" baseline="0" dirty="0" smtClean="0">
                <a:solidFill>
                  <a:schemeClr val="bg1"/>
                </a:solidFill>
              </a:defRPr>
            </a:lvl3pPr>
            <a:lvl4pPr>
              <a:defRPr lang="fr-FR" sz="1200" spc="-100" baseline="0" dirty="0" smtClean="0">
                <a:solidFill>
                  <a:schemeClr val="bg1"/>
                </a:solidFill>
              </a:defRPr>
            </a:lvl4pPr>
            <a:lvl5pPr>
              <a:defRPr lang="en-US" sz="1200" spc="-100" baseline="0" dirty="0">
                <a:solidFill>
                  <a:schemeClr val="bg1"/>
                </a:solidFill>
              </a:defRPr>
            </a:lvl5pPr>
          </a:lstStyle>
          <a:p>
            <a:pPr marL="0" lvl="0" indent="0" defTabSz="914400">
              <a:lnSpc>
                <a:spcPct val="80000"/>
              </a:lnSpc>
              <a:spcBef>
                <a:spcPts val="1000"/>
              </a:spcBef>
              <a:buNone/>
            </a:pPr>
            <a:r>
              <a:rPr lang="fr-FR" dirty="0"/>
              <a:t>Cliquez pour modifier les styles du texte du masque</a:t>
            </a:r>
          </a:p>
          <a:p>
            <a:pPr marL="685800" lvl="1" indent="-228600" defTabSz="914400">
              <a:lnSpc>
                <a:spcPct val="80000"/>
              </a:lnSpc>
              <a:spcBef>
                <a:spcPts val="500"/>
              </a:spcBef>
            </a:pPr>
            <a:r>
              <a:rPr lang="fr-FR" dirty="0"/>
              <a:t>Deuxième niveau</a:t>
            </a:r>
          </a:p>
          <a:p>
            <a:pPr marL="1143000" lvl="2" indent="-228600" defTabSz="914400">
              <a:lnSpc>
                <a:spcPct val="80000"/>
              </a:lnSpc>
              <a:spcBef>
                <a:spcPts val="500"/>
              </a:spcBef>
            </a:pPr>
            <a:r>
              <a:rPr lang="fr-FR" dirty="0"/>
              <a:t>Troisième niveau</a:t>
            </a:r>
          </a:p>
          <a:p>
            <a:pPr marL="1600200" lvl="3" indent="-228600" defTabSz="914400">
              <a:lnSpc>
                <a:spcPct val="80000"/>
              </a:lnSpc>
              <a:spcBef>
                <a:spcPts val="500"/>
              </a:spcBef>
            </a:pPr>
            <a:r>
              <a:rPr lang="fr-FR" dirty="0"/>
              <a:t>Quatrième niveau</a:t>
            </a:r>
          </a:p>
          <a:p>
            <a:pPr marL="2057400" lvl="4" indent="-228600" defTabSz="914400">
              <a:lnSpc>
                <a:spcPct val="80000"/>
              </a:lnSpc>
              <a:spcBef>
                <a:spcPts val="500"/>
              </a:spcBef>
            </a:pPr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36284" y="11949293"/>
            <a:ext cx="2314575" cy="242707"/>
          </a:xfrm>
        </p:spPr>
        <p:txBody>
          <a:bodyPr vert="horz" lIns="91440" tIns="45720" rIns="91440" bIns="45720" rtlCol="0" anchor="ctr"/>
          <a:lstStyle>
            <a:lvl1pPr>
              <a:defRPr lang="fr-FR" sz="1000" smtClean="0">
                <a:solidFill>
                  <a:schemeClr val="bg1"/>
                </a:solidFill>
              </a:defRPr>
            </a:lvl1pPr>
          </a:lstStyle>
          <a:p>
            <a:pPr algn="l" defTabSz="914400"/>
            <a:r>
              <a:rPr lang="fr-FR" dirty="0"/>
              <a:t>Source </a:t>
            </a:r>
            <a:endParaRPr lang="fr-FR" sz="1000" dirty="0">
              <a:solidFill>
                <a:schemeClr val="bg1"/>
              </a:solidFill>
            </a:endParaRPr>
          </a:p>
        </p:txBody>
      </p:sp>
      <p:sp>
        <p:nvSpPr>
          <p:cNvPr id="10" name="Espace réservé pour une image  11">
            <a:extLst>
              <a:ext uri="{FF2B5EF4-FFF2-40B4-BE49-F238E27FC236}">
                <a16:creationId xmlns:a16="http://schemas.microsoft.com/office/drawing/2014/main" id="{C799D9D4-A123-9500-8141-2A5D133BA5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795486" y="298450"/>
            <a:ext cx="2591026" cy="11251293"/>
          </a:xfrm>
          <a:prstGeom prst="roundRect">
            <a:avLst>
              <a:gd name="adj" fmla="val 5493"/>
            </a:avLst>
          </a:pr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94568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avec coins arrondis en haut 6">
            <a:extLst>
              <a:ext uri="{FF2B5EF4-FFF2-40B4-BE49-F238E27FC236}">
                <a16:creationId xmlns:a16="http://schemas.microsoft.com/office/drawing/2014/main" id="{86DE47D4-5FDB-6330-A287-A59DC4A39813}"/>
              </a:ext>
            </a:extLst>
          </p:cNvPr>
          <p:cNvSpPr/>
          <p:nvPr userDrawn="1"/>
        </p:nvSpPr>
        <p:spPr>
          <a:xfrm rot="10800000">
            <a:off x="252634" y="-1"/>
            <a:ext cx="6352734" cy="11949291"/>
          </a:xfrm>
          <a:prstGeom prst="round2SameRect">
            <a:avLst>
              <a:gd name="adj1" fmla="val 3821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F5B3E9C7-323B-020A-FF8A-437A9736EE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9123" y="11211498"/>
            <a:ext cx="1279047" cy="569273"/>
          </a:xfrm>
          <a:prstGeom prst="rect">
            <a:avLst/>
          </a:prstGeom>
        </p:spPr>
      </p:pic>
      <p:sp>
        <p:nvSpPr>
          <p:cNvPr id="9" name="Rectangle : avec coins arrondis en haut 8">
            <a:extLst>
              <a:ext uri="{FF2B5EF4-FFF2-40B4-BE49-F238E27FC236}">
                <a16:creationId xmlns:a16="http://schemas.microsoft.com/office/drawing/2014/main" id="{C5DC8AB1-5019-8377-1429-3BAF052772B1}"/>
              </a:ext>
            </a:extLst>
          </p:cNvPr>
          <p:cNvSpPr/>
          <p:nvPr userDrawn="1"/>
        </p:nvSpPr>
        <p:spPr>
          <a:xfrm rot="10800000">
            <a:off x="3519713" y="-4"/>
            <a:ext cx="2561768" cy="11788030"/>
          </a:xfrm>
          <a:prstGeom prst="round2SameRect">
            <a:avLst>
              <a:gd name="adj1" fmla="val 785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9" y="649113"/>
            <a:ext cx="3048224" cy="224648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80000"/>
              </a:lnSpc>
              <a:defRPr lang="en-US" sz="4400" dirty="0">
                <a:solidFill>
                  <a:schemeClr val="bg1"/>
                </a:solidFill>
              </a:defRPr>
            </a:lvl1pPr>
          </a:lstStyle>
          <a:p>
            <a:pPr lvl="0" defTabSz="914400"/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488" y="3113314"/>
            <a:ext cx="3048223" cy="7867954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fr-FR" sz="1800" spc="-100" baseline="0" dirty="0" smtClean="0">
                <a:solidFill>
                  <a:schemeClr val="bg1"/>
                </a:solidFill>
              </a:defRPr>
            </a:lvl1pPr>
            <a:lvl2pPr>
              <a:defRPr lang="fr-FR" sz="1600" spc="-100" baseline="0" dirty="0" smtClean="0">
                <a:solidFill>
                  <a:schemeClr val="bg1"/>
                </a:solidFill>
              </a:defRPr>
            </a:lvl2pPr>
            <a:lvl3pPr>
              <a:defRPr lang="fr-FR" sz="1400" spc="-100" baseline="0" dirty="0" smtClean="0">
                <a:solidFill>
                  <a:schemeClr val="bg1"/>
                </a:solidFill>
              </a:defRPr>
            </a:lvl3pPr>
            <a:lvl4pPr>
              <a:defRPr lang="fr-FR" sz="1200" spc="-100" baseline="0" dirty="0" smtClean="0">
                <a:solidFill>
                  <a:schemeClr val="bg1"/>
                </a:solidFill>
              </a:defRPr>
            </a:lvl4pPr>
            <a:lvl5pPr>
              <a:defRPr lang="en-US" sz="1200" spc="-100" baseline="0" dirty="0">
                <a:solidFill>
                  <a:schemeClr val="bg1"/>
                </a:solidFill>
              </a:defRPr>
            </a:lvl5pPr>
          </a:lstStyle>
          <a:p>
            <a:pPr marL="0" lvl="0" indent="0" defTabSz="914400">
              <a:lnSpc>
                <a:spcPct val="80000"/>
              </a:lnSpc>
              <a:spcBef>
                <a:spcPts val="1000"/>
              </a:spcBef>
              <a:buNone/>
            </a:pPr>
            <a:r>
              <a:rPr lang="fr-FR" dirty="0"/>
              <a:t>Cliquez pour modifier les styles du texte du masque</a:t>
            </a:r>
          </a:p>
          <a:p>
            <a:pPr marL="685800" lvl="1" indent="-228600" defTabSz="914400">
              <a:lnSpc>
                <a:spcPct val="80000"/>
              </a:lnSpc>
              <a:spcBef>
                <a:spcPts val="500"/>
              </a:spcBef>
            </a:pPr>
            <a:r>
              <a:rPr lang="fr-FR" dirty="0"/>
              <a:t>Deuxième niveau</a:t>
            </a:r>
          </a:p>
          <a:p>
            <a:pPr marL="1143000" lvl="2" indent="-228600" defTabSz="914400">
              <a:lnSpc>
                <a:spcPct val="80000"/>
              </a:lnSpc>
              <a:spcBef>
                <a:spcPts val="500"/>
              </a:spcBef>
            </a:pPr>
            <a:r>
              <a:rPr lang="fr-FR" dirty="0"/>
              <a:t>Troisième niveau</a:t>
            </a:r>
          </a:p>
          <a:p>
            <a:pPr marL="1600200" lvl="3" indent="-228600" defTabSz="914400">
              <a:lnSpc>
                <a:spcPct val="80000"/>
              </a:lnSpc>
              <a:spcBef>
                <a:spcPts val="500"/>
              </a:spcBef>
            </a:pPr>
            <a:r>
              <a:rPr lang="fr-FR" dirty="0"/>
              <a:t>Quatrième niveau</a:t>
            </a:r>
          </a:p>
          <a:p>
            <a:pPr marL="2057400" lvl="4" indent="-228600" defTabSz="914400">
              <a:lnSpc>
                <a:spcPct val="80000"/>
              </a:lnSpc>
              <a:spcBef>
                <a:spcPts val="500"/>
              </a:spcBef>
            </a:pPr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36284" y="11949293"/>
            <a:ext cx="2314575" cy="242707"/>
          </a:xfrm>
        </p:spPr>
        <p:txBody>
          <a:bodyPr vert="horz" lIns="91440" tIns="45720" rIns="91440" bIns="45720" rtlCol="0" anchor="ctr"/>
          <a:lstStyle>
            <a:lvl1pPr>
              <a:defRPr lang="fr-FR" sz="1000" smtClean="0">
                <a:solidFill>
                  <a:schemeClr val="bg1"/>
                </a:solidFill>
              </a:defRPr>
            </a:lvl1pPr>
          </a:lstStyle>
          <a:p>
            <a:pPr algn="l" defTabSz="914400"/>
            <a:r>
              <a:rPr lang="fr-FR" dirty="0"/>
              <a:t>Source </a:t>
            </a:r>
            <a:endParaRPr lang="fr-FR" sz="1000" dirty="0">
              <a:solidFill>
                <a:schemeClr val="bg1"/>
              </a:solidFill>
            </a:endParaRPr>
          </a:p>
        </p:txBody>
      </p:sp>
      <p:sp>
        <p:nvSpPr>
          <p:cNvPr id="10" name="Espace réservé pour une image  11">
            <a:extLst>
              <a:ext uri="{FF2B5EF4-FFF2-40B4-BE49-F238E27FC236}">
                <a16:creationId xmlns:a16="http://schemas.microsoft.com/office/drawing/2014/main" id="{C799D9D4-A123-9500-8141-2A5D133BA5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795486" y="298450"/>
            <a:ext cx="2591026" cy="11251293"/>
          </a:xfrm>
          <a:prstGeom prst="roundRect">
            <a:avLst>
              <a:gd name="adj" fmla="val 5493"/>
            </a:avLst>
          </a:pr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98122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avec coins arrondis en haut 6">
            <a:extLst>
              <a:ext uri="{FF2B5EF4-FFF2-40B4-BE49-F238E27FC236}">
                <a16:creationId xmlns:a16="http://schemas.microsoft.com/office/drawing/2014/main" id="{86DE47D4-5FDB-6330-A287-A59DC4A39813}"/>
              </a:ext>
            </a:extLst>
          </p:cNvPr>
          <p:cNvSpPr/>
          <p:nvPr userDrawn="1"/>
        </p:nvSpPr>
        <p:spPr>
          <a:xfrm rot="10800000">
            <a:off x="252634" y="-1"/>
            <a:ext cx="6352734" cy="11949291"/>
          </a:xfrm>
          <a:prstGeom prst="round2SameRect">
            <a:avLst>
              <a:gd name="adj1" fmla="val 3821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F5B3E9C7-323B-020A-FF8A-437A9736EE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9123" y="11211498"/>
            <a:ext cx="1279047" cy="569273"/>
          </a:xfrm>
          <a:prstGeom prst="rect">
            <a:avLst/>
          </a:prstGeom>
        </p:spPr>
      </p:pic>
      <p:sp>
        <p:nvSpPr>
          <p:cNvPr id="9" name="Rectangle : avec coins arrondis en haut 8">
            <a:extLst>
              <a:ext uri="{FF2B5EF4-FFF2-40B4-BE49-F238E27FC236}">
                <a16:creationId xmlns:a16="http://schemas.microsoft.com/office/drawing/2014/main" id="{C5DC8AB1-5019-8377-1429-3BAF052772B1}"/>
              </a:ext>
            </a:extLst>
          </p:cNvPr>
          <p:cNvSpPr/>
          <p:nvPr userDrawn="1"/>
        </p:nvSpPr>
        <p:spPr>
          <a:xfrm rot="10800000">
            <a:off x="3519713" y="-4"/>
            <a:ext cx="2561768" cy="11788030"/>
          </a:xfrm>
          <a:prstGeom prst="round2SameRect">
            <a:avLst>
              <a:gd name="adj1" fmla="val 7857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9" y="649113"/>
            <a:ext cx="3048224" cy="224648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80000"/>
              </a:lnSpc>
              <a:defRPr lang="en-US" sz="4400" dirty="0">
                <a:solidFill>
                  <a:schemeClr val="bg1"/>
                </a:solidFill>
              </a:defRPr>
            </a:lvl1pPr>
          </a:lstStyle>
          <a:p>
            <a:pPr lvl="0" defTabSz="914400"/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488" y="3113314"/>
            <a:ext cx="3048223" cy="7867954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fr-FR" sz="1800" spc="-100" baseline="0" dirty="0" smtClean="0">
                <a:solidFill>
                  <a:schemeClr val="bg1"/>
                </a:solidFill>
              </a:defRPr>
            </a:lvl1pPr>
            <a:lvl2pPr>
              <a:defRPr lang="fr-FR" sz="1600" spc="-100" baseline="0" dirty="0" smtClean="0">
                <a:solidFill>
                  <a:schemeClr val="bg1"/>
                </a:solidFill>
              </a:defRPr>
            </a:lvl2pPr>
            <a:lvl3pPr>
              <a:defRPr lang="fr-FR" sz="1400" spc="-100" baseline="0" dirty="0" smtClean="0">
                <a:solidFill>
                  <a:schemeClr val="bg1"/>
                </a:solidFill>
              </a:defRPr>
            </a:lvl3pPr>
            <a:lvl4pPr>
              <a:defRPr lang="fr-FR" sz="1200" spc="-100" baseline="0" dirty="0" smtClean="0">
                <a:solidFill>
                  <a:schemeClr val="bg1"/>
                </a:solidFill>
              </a:defRPr>
            </a:lvl4pPr>
            <a:lvl5pPr>
              <a:defRPr lang="en-US" sz="1200" spc="-100" baseline="0" dirty="0">
                <a:solidFill>
                  <a:schemeClr val="bg1"/>
                </a:solidFill>
              </a:defRPr>
            </a:lvl5pPr>
          </a:lstStyle>
          <a:p>
            <a:pPr marL="0" lvl="0" indent="0" defTabSz="914400">
              <a:lnSpc>
                <a:spcPct val="80000"/>
              </a:lnSpc>
              <a:spcBef>
                <a:spcPts val="1000"/>
              </a:spcBef>
              <a:buNone/>
            </a:pPr>
            <a:r>
              <a:rPr lang="fr-FR" dirty="0"/>
              <a:t>Cliquez pour modifier les styles du texte du masque</a:t>
            </a:r>
          </a:p>
          <a:p>
            <a:pPr marL="685800" lvl="1" indent="-228600" defTabSz="914400">
              <a:lnSpc>
                <a:spcPct val="80000"/>
              </a:lnSpc>
              <a:spcBef>
                <a:spcPts val="500"/>
              </a:spcBef>
            </a:pPr>
            <a:r>
              <a:rPr lang="fr-FR" dirty="0"/>
              <a:t>Deuxième niveau</a:t>
            </a:r>
          </a:p>
          <a:p>
            <a:pPr marL="1143000" lvl="2" indent="-228600" defTabSz="914400">
              <a:lnSpc>
                <a:spcPct val="80000"/>
              </a:lnSpc>
              <a:spcBef>
                <a:spcPts val="500"/>
              </a:spcBef>
            </a:pPr>
            <a:r>
              <a:rPr lang="fr-FR" dirty="0"/>
              <a:t>Troisième niveau</a:t>
            </a:r>
          </a:p>
          <a:p>
            <a:pPr marL="1600200" lvl="3" indent="-228600" defTabSz="914400">
              <a:lnSpc>
                <a:spcPct val="80000"/>
              </a:lnSpc>
              <a:spcBef>
                <a:spcPts val="500"/>
              </a:spcBef>
            </a:pPr>
            <a:r>
              <a:rPr lang="fr-FR" dirty="0"/>
              <a:t>Quatrième niveau</a:t>
            </a:r>
          </a:p>
          <a:p>
            <a:pPr marL="2057400" lvl="4" indent="-228600" defTabSz="914400">
              <a:lnSpc>
                <a:spcPct val="80000"/>
              </a:lnSpc>
              <a:spcBef>
                <a:spcPts val="500"/>
              </a:spcBef>
            </a:pPr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36284" y="11949293"/>
            <a:ext cx="2314575" cy="242707"/>
          </a:xfrm>
        </p:spPr>
        <p:txBody>
          <a:bodyPr vert="horz" lIns="91440" tIns="45720" rIns="91440" bIns="45720" rtlCol="0" anchor="ctr"/>
          <a:lstStyle>
            <a:lvl1pPr>
              <a:defRPr lang="fr-FR" sz="1000" smtClean="0">
                <a:solidFill>
                  <a:schemeClr val="bg1"/>
                </a:solidFill>
              </a:defRPr>
            </a:lvl1pPr>
          </a:lstStyle>
          <a:p>
            <a:pPr algn="l" defTabSz="914400"/>
            <a:r>
              <a:rPr lang="fr-FR" dirty="0"/>
              <a:t>Source </a:t>
            </a:r>
            <a:endParaRPr lang="fr-FR" sz="1000" dirty="0">
              <a:solidFill>
                <a:schemeClr val="bg1"/>
              </a:solidFill>
            </a:endParaRPr>
          </a:p>
        </p:txBody>
      </p:sp>
      <p:sp>
        <p:nvSpPr>
          <p:cNvPr id="10" name="Espace réservé pour une image  11">
            <a:extLst>
              <a:ext uri="{FF2B5EF4-FFF2-40B4-BE49-F238E27FC236}">
                <a16:creationId xmlns:a16="http://schemas.microsoft.com/office/drawing/2014/main" id="{C799D9D4-A123-9500-8141-2A5D133BA5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795486" y="298450"/>
            <a:ext cx="2591026" cy="11251293"/>
          </a:xfrm>
          <a:prstGeom prst="roundRect">
            <a:avLst>
              <a:gd name="adj" fmla="val 5493"/>
            </a:avLst>
          </a:pr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12839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avec coins arrondis en haut 6">
            <a:extLst>
              <a:ext uri="{FF2B5EF4-FFF2-40B4-BE49-F238E27FC236}">
                <a16:creationId xmlns:a16="http://schemas.microsoft.com/office/drawing/2014/main" id="{FCF4109D-FB9D-821C-AFB5-60708B97E4E7}"/>
              </a:ext>
            </a:extLst>
          </p:cNvPr>
          <p:cNvSpPr/>
          <p:nvPr userDrawn="1"/>
        </p:nvSpPr>
        <p:spPr>
          <a:xfrm rot="10800000">
            <a:off x="252634" y="-1"/>
            <a:ext cx="6352734" cy="11949291"/>
          </a:xfrm>
          <a:prstGeom prst="round2SameRect">
            <a:avLst>
              <a:gd name="adj1" fmla="val 3821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F5B3E9C7-323B-020A-FF8A-437A9736EE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9123" y="11211498"/>
            <a:ext cx="1279047" cy="5692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9" y="649114"/>
            <a:ext cx="5907540" cy="137563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80000"/>
              </a:lnSpc>
              <a:defRPr lang="en-US" sz="4400" dirty="0">
                <a:solidFill>
                  <a:schemeClr val="bg1"/>
                </a:solidFill>
              </a:defRPr>
            </a:lvl1pPr>
          </a:lstStyle>
          <a:p>
            <a:pPr lvl="0" defTabSz="914400"/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36284" y="11949293"/>
            <a:ext cx="2314575" cy="242707"/>
          </a:xfrm>
        </p:spPr>
        <p:txBody>
          <a:bodyPr vert="horz" lIns="91440" tIns="45720" rIns="91440" bIns="45720" rtlCol="0" anchor="ctr"/>
          <a:lstStyle>
            <a:lvl1pPr>
              <a:defRPr lang="fr-FR" sz="1000" smtClean="0">
                <a:solidFill>
                  <a:schemeClr val="bg1"/>
                </a:solidFill>
              </a:defRPr>
            </a:lvl1pPr>
          </a:lstStyle>
          <a:p>
            <a:pPr algn="l" defTabSz="914400"/>
            <a:r>
              <a:rPr lang="fr-FR" dirty="0"/>
              <a:t>Source </a:t>
            </a:r>
            <a:endParaRPr lang="fr-FR" sz="1000" dirty="0">
              <a:solidFill>
                <a:schemeClr val="bg1"/>
              </a:solidFill>
            </a:endParaRP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0013460B-9B53-8892-0BB8-D406F8835B8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45237" y="2877031"/>
            <a:ext cx="4633792" cy="812118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lnSpc>
                <a:spcPct val="80000"/>
              </a:lnSpc>
              <a:buNone/>
              <a:defRPr lang="fr-FR" sz="2400" spc="-100" baseline="0" dirty="0">
                <a:solidFill>
                  <a:schemeClr val="bg1"/>
                </a:solidFill>
              </a:defRPr>
            </a:lvl1pPr>
          </a:lstStyle>
          <a:p>
            <a:pPr marL="0" lvl="0" indent="0" defTabSz="914400">
              <a:lnSpc>
                <a:spcPct val="80000"/>
              </a:lnSpc>
              <a:spcBef>
                <a:spcPts val="1000"/>
              </a:spcBef>
              <a:buNone/>
            </a:pPr>
            <a:r>
              <a:rPr lang="fr-FR" dirty="0"/>
              <a:t>Chapitre 1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DAD8387-658C-9DE9-5C78-DE3188AC9A03}"/>
              </a:ext>
            </a:extLst>
          </p:cNvPr>
          <p:cNvGrpSpPr/>
          <p:nvPr userDrawn="1"/>
        </p:nvGrpSpPr>
        <p:grpSpPr>
          <a:xfrm>
            <a:off x="638628" y="2590800"/>
            <a:ext cx="784535" cy="1200329"/>
            <a:chOff x="4034971" y="1233714"/>
            <a:chExt cx="784535" cy="1200329"/>
          </a:xfrm>
        </p:grpSpPr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FE358352-0C92-F4AE-2041-105A14EA6C47}"/>
                </a:ext>
              </a:extLst>
            </p:cNvPr>
            <p:cNvSpPr/>
            <p:nvPr/>
          </p:nvSpPr>
          <p:spPr>
            <a:xfrm>
              <a:off x="4093085" y="1669567"/>
              <a:ext cx="662496" cy="66249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B8DE908-9E92-5255-E58A-F67537AE2162}"/>
                </a:ext>
              </a:extLst>
            </p:cNvPr>
            <p:cNvSpPr txBox="1"/>
            <p:nvPr/>
          </p:nvSpPr>
          <p:spPr>
            <a:xfrm>
              <a:off x="4034971" y="1233714"/>
              <a:ext cx="784535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fr-F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JeanLuc-WwW" panose="02000A06030001040001" pitchFamily="50" charset="0"/>
                  <a:ea typeface="+mj-ea"/>
                  <a:cs typeface="+mj-cs"/>
                </a:rPr>
                <a:t>1</a:t>
              </a:r>
              <a:endParaRPr lang="fr-FR" sz="3600" dirty="0"/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CB260862-9DD9-C485-8E6D-42958A97713A}"/>
              </a:ext>
            </a:extLst>
          </p:cNvPr>
          <p:cNvGrpSpPr/>
          <p:nvPr userDrawn="1"/>
        </p:nvGrpSpPr>
        <p:grpSpPr>
          <a:xfrm>
            <a:off x="638628" y="4092502"/>
            <a:ext cx="784535" cy="1200329"/>
            <a:chOff x="4034971" y="2198402"/>
            <a:chExt cx="784535" cy="1200329"/>
          </a:xfrm>
        </p:grpSpPr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54D435D3-B638-34DA-2C0C-3DE84EBC73B1}"/>
                </a:ext>
              </a:extLst>
            </p:cNvPr>
            <p:cNvSpPr/>
            <p:nvPr/>
          </p:nvSpPr>
          <p:spPr>
            <a:xfrm>
              <a:off x="4093085" y="2619727"/>
              <a:ext cx="662496" cy="66249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9C2BB2A5-C28C-EFD4-D0EE-C7E73FFD74DF}"/>
                </a:ext>
              </a:extLst>
            </p:cNvPr>
            <p:cNvSpPr txBox="1"/>
            <p:nvPr/>
          </p:nvSpPr>
          <p:spPr>
            <a:xfrm>
              <a:off x="4034971" y="2198402"/>
              <a:ext cx="784535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fr-F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JeanLuc-WwW" panose="02000A06030001040001" pitchFamily="50" charset="0"/>
                  <a:ea typeface="+mj-ea"/>
                  <a:cs typeface="+mj-cs"/>
                </a:rPr>
                <a:t>2</a:t>
              </a:r>
              <a:endParaRPr lang="fr-FR" sz="3600" dirty="0"/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5AD55902-038F-566E-C37B-B8512FA1A853}"/>
              </a:ext>
            </a:extLst>
          </p:cNvPr>
          <p:cNvGrpSpPr/>
          <p:nvPr userDrawn="1"/>
        </p:nvGrpSpPr>
        <p:grpSpPr>
          <a:xfrm>
            <a:off x="638628" y="5594204"/>
            <a:ext cx="784535" cy="1200329"/>
            <a:chOff x="4034971" y="3157279"/>
            <a:chExt cx="784535" cy="1200329"/>
          </a:xfrm>
        </p:grpSpPr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19BA747F-4160-CEF5-F3A1-822798BB730A}"/>
                </a:ext>
              </a:extLst>
            </p:cNvPr>
            <p:cNvSpPr/>
            <p:nvPr/>
          </p:nvSpPr>
          <p:spPr>
            <a:xfrm>
              <a:off x="4093085" y="3569887"/>
              <a:ext cx="662496" cy="66249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00F524D1-863C-8B9E-EBA2-77C72F8E625C}"/>
                </a:ext>
              </a:extLst>
            </p:cNvPr>
            <p:cNvSpPr txBox="1"/>
            <p:nvPr/>
          </p:nvSpPr>
          <p:spPr>
            <a:xfrm>
              <a:off x="4034971" y="3157279"/>
              <a:ext cx="784535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fr-F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JeanLuc-WwW" panose="02000A06030001040001" pitchFamily="50" charset="0"/>
                  <a:ea typeface="+mj-ea"/>
                  <a:cs typeface="+mj-cs"/>
                </a:rPr>
                <a:t>3</a:t>
              </a:r>
              <a:endParaRPr lang="fr-FR" sz="3600" dirty="0"/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FD243EEB-F17A-9A1E-1BBF-59C1BA8937E3}"/>
              </a:ext>
            </a:extLst>
          </p:cNvPr>
          <p:cNvGrpSpPr/>
          <p:nvPr userDrawn="1"/>
        </p:nvGrpSpPr>
        <p:grpSpPr>
          <a:xfrm>
            <a:off x="638628" y="6992620"/>
            <a:ext cx="784535" cy="1200329"/>
            <a:chOff x="4034971" y="4069664"/>
            <a:chExt cx="784535" cy="1200329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9EF8235F-B80A-1CE9-386A-66BECF908E02}"/>
                </a:ext>
              </a:extLst>
            </p:cNvPr>
            <p:cNvSpPr/>
            <p:nvPr/>
          </p:nvSpPr>
          <p:spPr>
            <a:xfrm>
              <a:off x="4093085" y="4520047"/>
              <a:ext cx="662496" cy="66249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5DEE5EF4-1ACE-773E-7308-B5E84F05CF99}"/>
                </a:ext>
              </a:extLst>
            </p:cNvPr>
            <p:cNvSpPr txBox="1"/>
            <p:nvPr/>
          </p:nvSpPr>
          <p:spPr>
            <a:xfrm>
              <a:off x="4034971" y="4069664"/>
              <a:ext cx="784535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fr-F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JeanLuc-WwW" panose="02000A06030001040001" pitchFamily="50" charset="0"/>
                  <a:ea typeface="+mj-ea"/>
                  <a:cs typeface="+mj-cs"/>
                </a:rPr>
                <a:t>4</a:t>
              </a:r>
              <a:endParaRPr lang="fr-FR" sz="3600" dirty="0"/>
            </a:p>
          </p:txBody>
        </p: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2EAE7986-6556-5745-1FEE-613F0A78BDC2}"/>
              </a:ext>
            </a:extLst>
          </p:cNvPr>
          <p:cNvGrpSpPr/>
          <p:nvPr userDrawn="1"/>
        </p:nvGrpSpPr>
        <p:grpSpPr>
          <a:xfrm>
            <a:off x="638628" y="8482070"/>
            <a:ext cx="784535" cy="1200329"/>
            <a:chOff x="4034971" y="5034353"/>
            <a:chExt cx="784535" cy="1200329"/>
          </a:xfrm>
        </p:grpSpPr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99D0A1FE-CDD6-E047-0509-86625A4CDE9B}"/>
                </a:ext>
              </a:extLst>
            </p:cNvPr>
            <p:cNvSpPr/>
            <p:nvPr/>
          </p:nvSpPr>
          <p:spPr>
            <a:xfrm>
              <a:off x="4093085" y="5470207"/>
              <a:ext cx="662496" cy="66249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2FACD16A-D061-FF16-8A59-9EF9505E9D38}"/>
                </a:ext>
              </a:extLst>
            </p:cNvPr>
            <p:cNvSpPr txBox="1"/>
            <p:nvPr/>
          </p:nvSpPr>
          <p:spPr>
            <a:xfrm>
              <a:off x="4034971" y="5034353"/>
              <a:ext cx="784535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fr-F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JeanLuc-WwW" panose="02000A06030001040001" pitchFamily="50" charset="0"/>
                  <a:ea typeface="+mj-ea"/>
                  <a:cs typeface="+mj-cs"/>
                </a:rPr>
                <a:t>5</a:t>
              </a:r>
              <a:endParaRPr lang="fr-FR" sz="3600" dirty="0"/>
            </a:p>
          </p:txBody>
        </p:sp>
      </p:grpSp>
      <p:sp>
        <p:nvSpPr>
          <p:cNvPr id="28" name="Espace réservé du texte 3">
            <a:extLst>
              <a:ext uri="{FF2B5EF4-FFF2-40B4-BE49-F238E27FC236}">
                <a16:creationId xmlns:a16="http://schemas.microsoft.com/office/drawing/2014/main" id="{E93E0CB4-A710-5FEC-A30A-E2257968E69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45237" y="4387263"/>
            <a:ext cx="4633792" cy="812118"/>
          </a:xfrm>
        </p:spPr>
        <p:txBody>
          <a:bodyPr anchor="ctr">
            <a:noAutofit/>
          </a:bodyPr>
          <a:lstStyle>
            <a:lvl1pPr marL="0" indent="0">
              <a:lnSpc>
                <a:spcPct val="80000"/>
              </a:lnSpc>
              <a:buNone/>
              <a:defRPr sz="2400" spc="-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Chapitre 2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  <p:sp>
        <p:nvSpPr>
          <p:cNvPr id="29" name="Espace réservé du texte 3">
            <a:extLst>
              <a:ext uri="{FF2B5EF4-FFF2-40B4-BE49-F238E27FC236}">
                <a16:creationId xmlns:a16="http://schemas.microsoft.com/office/drawing/2014/main" id="{147096A5-DFA8-2D9F-D5AB-BD74FC7B485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45237" y="8795698"/>
            <a:ext cx="4633792" cy="812118"/>
          </a:xfrm>
        </p:spPr>
        <p:txBody>
          <a:bodyPr anchor="ctr">
            <a:noAutofit/>
          </a:bodyPr>
          <a:lstStyle>
            <a:lvl1pPr marL="0" indent="0">
              <a:lnSpc>
                <a:spcPct val="80000"/>
              </a:lnSpc>
              <a:buNone/>
              <a:defRPr sz="2400" spc="-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Chapitre 5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  <p:sp>
        <p:nvSpPr>
          <p:cNvPr id="30" name="Espace réservé du texte 3">
            <a:extLst>
              <a:ext uri="{FF2B5EF4-FFF2-40B4-BE49-F238E27FC236}">
                <a16:creationId xmlns:a16="http://schemas.microsoft.com/office/drawing/2014/main" id="{1A4BE90E-4980-1730-7B3A-19832C5D3D4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45237" y="7311165"/>
            <a:ext cx="4633792" cy="812118"/>
          </a:xfrm>
        </p:spPr>
        <p:txBody>
          <a:bodyPr anchor="ctr">
            <a:noAutofit/>
          </a:bodyPr>
          <a:lstStyle>
            <a:lvl1pPr marL="0" indent="0">
              <a:lnSpc>
                <a:spcPct val="80000"/>
              </a:lnSpc>
              <a:buNone/>
              <a:defRPr sz="2400" spc="-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Chapitre 4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  <p:sp>
        <p:nvSpPr>
          <p:cNvPr id="31" name="Espace réservé du texte 3">
            <a:extLst>
              <a:ext uri="{FF2B5EF4-FFF2-40B4-BE49-F238E27FC236}">
                <a16:creationId xmlns:a16="http://schemas.microsoft.com/office/drawing/2014/main" id="{CC7962C7-354C-8208-922C-AD24FC7C779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45237" y="5897496"/>
            <a:ext cx="4633792" cy="812118"/>
          </a:xfrm>
        </p:spPr>
        <p:txBody>
          <a:bodyPr anchor="ctr">
            <a:noAutofit/>
          </a:bodyPr>
          <a:lstStyle>
            <a:lvl1pPr marL="0" indent="0">
              <a:lnSpc>
                <a:spcPct val="80000"/>
              </a:lnSpc>
              <a:buNone/>
              <a:defRPr sz="2400" spc="-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Chapitre 3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</p:spTree>
    <p:extLst>
      <p:ext uri="{BB962C8B-B14F-4D97-AF65-F5344CB8AC3E}">
        <p14:creationId xmlns:p14="http://schemas.microsoft.com/office/powerpoint/2010/main" val="42305164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avec coins arrondis en haut 6">
            <a:extLst>
              <a:ext uri="{FF2B5EF4-FFF2-40B4-BE49-F238E27FC236}">
                <a16:creationId xmlns:a16="http://schemas.microsoft.com/office/drawing/2014/main" id="{FCF4109D-FB9D-821C-AFB5-60708B97E4E7}"/>
              </a:ext>
            </a:extLst>
          </p:cNvPr>
          <p:cNvSpPr/>
          <p:nvPr userDrawn="1"/>
        </p:nvSpPr>
        <p:spPr>
          <a:xfrm rot="10800000">
            <a:off x="252634" y="-1"/>
            <a:ext cx="6352734" cy="11949291"/>
          </a:xfrm>
          <a:prstGeom prst="round2SameRect">
            <a:avLst>
              <a:gd name="adj1" fmla="val 3821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F5B3E9C7-323B-020A-FF8A-437A9736EE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9123" y="11211498"/>
            <a:ext cx="1279047" cy="5692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9" y="649114"/>
            <a:ext cx="5907540" cy="137563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80000"/>
              </a:lnSpc>
              <a:defRPr lang="en-US" sz="4400" dirty="0">
                <a:solidFill>
                  <a:schemeClr val="bg1"/>
                </a:solidFill>
              </a:defRPr>
            </a:lvl1pPr>
          </a:lstStyle>
          <a:p>
            <a:pPr lvl="0" defTabSz="914400"/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36284" y="11949293"/>
            <a:ext cx="2314575" cy="242707"/>
          </a:xfrm>
        </p:spPr>
        <p:txBody>
          <a:bodyPr vert="horz" lIns="91440" tIns="45720" rIns="91440" bIns="45720" rtlCol="0" anchor="ctr"/>
          <a:lstStyle>
            <a:lvl1pPr>
              <a:defRPr lang="fr-FR" sz="1000" smtClean="0">
                <a:solidFill>
                  <a:schemeClr val="bg1"/>
                </a:solidFill>
              </a:defRPr>
            </a:lvl1pPr>
          </a:lstStyle>
          <a:p>
            <a:pPr algn="l" defTabSz="914400"/>
            <a:r>
              <a:rPr lang="fr-FR" dirty="0"/>
              <a:t>Source </a:t>
            </a:r>
            <a:endParaRPr lang="fr-FR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3914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full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86EA1172-15B5-6113-F468-11AF0BEC772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52633" y="-1"/>
            <a:ext cx="6352734" cy="11949291"/>
          </a:xfrm>
          <a:prstGeom prst="round2SameRect">
            <a:avLst>
              <a:gd name="adj1" fmla="val 0"/>
              <a:gd name="adj2" fmla="val 3770"/>
            </a:avLst>
          </a:prstGeom>
          <a:solidFill>
            <a:schemeClr val="bg2"/>
          </a:solidFill>
        </p:spPr>
        <p:txBody>
          <a:bodyPr/>
          <a:lstStyle/>
          <a:p>
            <a:endParaRPr lang="fr-FR"/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F5B3E9C7-323B-020A-FF8A-437A9736EE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9123" y="11211498"/>
            <a:ext cx="1279047" cy="5692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9" y="649114"/>
            <a:ext cx="5907540" cy="137563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80000"/>
              </a:lnSpc>
              <a:defRPr lang="en-US" sz="4400" dirty="0">
                <a:solidFill>
                  <a:schemeClr val="bg1"/>
                </a:solidFill>
              </a:defRPr>
            </a:lvl1pPr>
          </a:lstStyle>
          <a:p>
            <a:pPr lvl="0" defTabSz="914400"/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36284" y="11949293"/>
            <a:ext cx="2314575" cy="242707"/>
          </a:xfrm>
        </p:spPr>
        <p:txBody>
          <a:bodyPr vert="horz" lIns="91440" tIns="45720" rIns="91440" bIns="45720" rtlCol="0" anchor="ctr"/>
          <a:lstStyle>
            <a:lvl1pPr>
              <a:defRPr lang="fr-FR" sz="1000" smtClean="0">
                <a:solidFill>
                  <a:schemeClr val="bg1"/>
                </a:solidFill>
              </a:defRPr>
            </a:lvl1pPr>
          </a:lstStyle>
          <a:p>
            <a:pPr algn="l" defTabSz="914400"/>
            <a:r>
              <a:rPr lang="fr-FR" dirty="0"/>
              <a:t>Source </a:t>
            </a:r>
            <a:endParaRPr lang="fr-FR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075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D2622DF8-0D01-684F-810D-CE50C9140B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26725" r="181" b="6805"/>
          <a:stretch>
            <a:fillRect/>
          </a:stretch>
        </p:blipFill>
        <p:spPr>
          <a:xfrm>
            <a:off x="-18823" y="0"/>
            <a:ext cx="6876824" cy="302070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1C4A4B46-16E9-DB8B-7BA1-FFADF352B524}"/>
              </a:ext>
            </a:extLst>
          </p:cNvPr>
          <p:cNvGrpSpPr/>
          <p:nvPr userDrawn="1"/>
        </p:nvGrpSpPr>
        <p:grpSpPr>
          <a:xfrm>
            <a:off x="-18823" y="-15345"/>
            <a:ext cx="6876823" cy="3868212"/>
            <a:chOff x="-1" y="0"/>
            <a:chExt cx="12192000" cy="6858000"/>
          </a:xfrm>
          <a:solidFill>
            <a:schemeClr val="accent1"/>
          </a:solidFill>
        </p:grpSpPr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8A750956-2119-E3E6-75D9-4507A3AC115D}"/>
                </a:ext>
              </a:extLst>
            </p:cNvPr>
            <p:cNvSpPr/>
            <p:nvPr/>
          </p:nvSpPr>
          <p:spPr>
            <a:xfrm>
              <a:off x="-1" y="0"/>
              <a:ext cx="12192000" cy="6858000"/>
            </a:xfrm>
            <a:custGeom>
              <a:avLst/>
              <a:gdLst>
                <a:gd name="csX0" fmla="*/ 0 w 12192000"/>
                <a:gd name="csY0" fmla="*/ 0 h 6858000"/>
                <a:gd name="csX1" fmla="*/ 108181 w 12192000"/>
                <a:gd name="csY1" fmla="*/ 0 h 6858000"/>
                <a:gd name="csX2" fmla="*/ 583102 w 12192000"/>
                <a:gd name="csY2" fmla="*/ 2435241 h 6858000"/>
                <a:gd name="csX3" fmla="*/ 895487 w 12192000"/>
                <a:gd name="csY3" fmla="*/ 2692526 h 6858000"/>
                <a:gd name="csX4" fmla="*/ 1203374 w 12192000"/>
                <a:gd name="csY4" fmla="*/ 2454807 h 6858000"/>
                <a:gd name="csX5" fmla="*/ 1455037 w 12192000"/>
                <a:gd name="csY5" fmla="*/ 1490889 h 6858000"/>
                <a:gd name="csX6" fmla="*/ 1479776 w 12192000"/>
                <a:gd name="csY6" fmla="*/ 1490889 h 6858000"/>
                <a:gd name="csX7" fmla="*/ 1731438 w 12192000"/>
                <a:gd name="csY7" fmla="*/ 2454807 h 6858000"/>
                <a:gd name="csX8" fmla="*/ 2039325 w 12192000"/>
                <a:gd name="csY8" fmla="*/ 2692526 h 6858000"/>
                <a:gd name="csX9" fmla="*/ 2351710 w 12192000"/>
                <a:gd name="csY9" fmla="*/ 2435241 h 6858000"/>
                <a:gd name="csX10" fmla="*/ 2516112 w 12192000"/>
                <a:gd name="csY10" fmla="*/ 1592543 h 6858000"/>
                <a:gd name="csX11" fmla="*/ 2206030 w 12192000"/>
                <a:gd name="csY11" fmla="*/ 0 h 6858000"/>
                <a:gd name="csX12" fmla="*/ 2382563 w 12192000"/>
                <a:gd name="csY12" fmla="*/ 0 h 6858000"/>
                <a:gd name="csX13" fmla="*/ 3041925 w 12192000"/>
                <a:gd name="csY13" fmla="*/ 3391738 h 6858000"/>
                <a:gd name="csX14" fmla="*/ 3473507 w 12192000"/>
                <a:gd name="csY14" fmla="*/ 3747529 h 6858000"/>
                <a:gd name="csX15" fmla="*/ 3898792 w 12192000"/>
                <a:gd name="csY15" fmla="*/ 3418951 h 6858000"/>
                <a:gd name="csX16" fmla="*/ 4246711 w 12192000"/>
                <a:gd name="csY16" fmla="*/ 2086872 h 6858000"/>
                <a:gd name="csX17" fmla="*/ 4280896 w 12192000"/>
                <a:gd name="csY17" fmla="*/ 2086872 h 6858000"/>
                <a:gd name="csX18" fmla="*/ 4628815 w 12192000"/>
                <a:gd name="csY18" fmla="*/ 3418951 h 6858000"/>
                <a:gd name="csX19" fmla="*/ 5054100 w 12192000"/>
                <a:gd name="csY19" fmla="*/ 3747529 h 6858000"/>
                <a:gd name="csX20" fmla="*/ 5485682 w 12192000"/>
                <a:gd name="csY20" fmla="*/ 3391738 h 6858000"/>
                <a:gd name="csX21" fmla="*/ 5713730 w 12192000"/>
                <a:gd name="csY21" fmla="*/ 2218888 h 6858000"/>
                <a:gd name="csX22" fmla="*/ 5281531 w 12192000"/>
                <a:gd name="csY22" fmla="*/ 0 h 6858000"/>
                <a:gd name="csX23" fmla="*/ 5458514 w 12192000"/>
                <a:gd name="csY23" fmla="*/ 0 h 6858000"/>
                <a:gd name="csX24" fmla="*/ 6370212 w 12192000"/>
                <a:gd name="csY24" fmla="*/ 4688507 h 6858000"/>
                <a:gd name="csX25" fmla="*/ 6965071 w 12192000"/>
                <a:gd name="csY25" fmla="*/ 5178788 h 6858000"/>
                <a:gd name="csX26" fmla="*/ 7551383 w 12192000"/>
                <a:gd name="csY26" fmla="*/ 4725841 h 6858000"/>
                <a:gd name="csX27" fmla="*/ 8031093 w 12192000"/>
                <a:gd name="csY27" fmla="*/ 2889537 h 6858000"/>
                <a:gd name="csX28" fmla="*/ 8078322 w 12192000"/>
                <a:gd name="csY28" fmla="*/ 2889537 h 6858000"/>
                <a:gd name="csX29" fmla="*/ 8558032 w 12192000"/>
                <a:gd name="csY29" fmla="*/ 4725841 h 6858000"/>
                <a:gd name="csX30" fmla="*/ 9144570 w 12192000"/>
                <a:gd name="csY30" fmla="*/ 5178788 h 6858000"/>
                <a:gd name="csX31" fmla="*/ 9739429 w 12192000"/>
                <a:gd name="csY31" fmla="*/ 4688507 h 6858000"/>
                <a:gd name="csX32" fmla="*/ 10651126 w 12192000"/>
                <a:gd name="csY32" fmla="*/ 0 h 6858000"/>
                <a:gd name="csX33" fmla="*/ 10722463 w 12192000"/>
                <a:gd name="csY33" fmla="*/ 0 h 6858000"/>
                <a:gd name="csX34" fmla="*/ 10722463 w 12192000"/>
                <a:gd name="csY34" fmla="*/ 11834 h 6858000"/>
                <a:gd name="csX35" fmla="*/ 10722463 w 12192000"/>
                <a:gd name="csY35" fmla="*/ 522696 h 6858000"/>
                <a:gd name="csX36" fmla="*/ 10795331 w 12192000"/>
                <a:gd name="csY36" fmla="*/ 2397458 h 6858000"/>
                <a:gd name="csX37" fmla="*/ 10795555 w 12192000"/>
                <a:gd name="csY37" fmla="*/ 2397682 h 6858000"/>
                <a:gd name="csX38" fmla="*/ 10853580 w 12192000"/>
                <a:gd name="csY38" fmla="*/ 3294581 h 6858000"/>
                <a:gd name="csX39" fmla="*/ 11342286 w 12192000"/>
                <a:gd name="csY39" fmla="*/ 3752701 h 6858000"/>
                <a:gd name="csX40" fmla="*/ 11830993 w 12192000"/>
                <a:gd name="csY40" fmla="*/ 3294581 h 6858000"/>
                <a:gd name="csX41" fmla="*/ 11889016 w 12192000"/>
                <a:gd name="csY41" fmla="*/ 2397682 h 6858000"/>
                <a:gd name="csX42" fmla="*/ 11961883 w 12192000"/>
                <a:gd name="csY42" fmla="*/ 505154 h 6858000"/>
                <a:gd name="csX43" fmla="*/ 11961883 w 12192000"/>
                <a:gd name="csY43" fmla="*/ 0 h 6858000"/>
                <a:gd name="csX44" fmla="*/ 12192000 w 12192000"/>
                <a:gd name="csY44" fmla="*/ 0 h 6858000"/>
                <a:gd name="csX45" fmla="*/ 12192000 w 12192000"/>
                <a:gd name="csY45" fmla="*/ 6858000 h 6858000"/>
                <a:gd name="csX46" fmla="*/ 0 w 12192000"/>
                <a:gd name="csY46" fmla="*/ 6858000 h 6858000"/>
                <a:gd name="csX47" fmla="*/ 0 w 12192000"/>
                <a:gd name="csY47" fmla="*/ 0 h 6858000"/>
                <a:gd name="csX48" fmla="*/ 11342285 w 12192000"/>
                <a:gd name="csY48" fmla="*/ 3921825 h 6858000"/>
                <a:gd name="csX49" fmla="*/ 10713692 w 12192000"/>
                <a:gd name="csY49" fmla="*/ 4550419 h 6858000"/>
                <a:gd name="csX50" fmla="*/ 11342285 w 12192000"/>
                <a:gd name="csY50" fmla="*/ 5179012 h 6858000"/>
                <a:gd name="csX51" fmla="*/ 11970879 w 12192000"/>
                <a:gd name="csY51" fmla="*/ 4550419 h 6858000"/>
                <a:gd name="csX52" fmla="*/ 11342285 w 12192000"/>
                <a:gd name="csY52" fmla="*/ 3921825 h 6858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</a:cxnLst>
              <a:rect l="l" t="t" r="r" b="b"/>
              <a:pathLst>
                <a:path w="12192000" h="6858000">
                  <a:moveTo>
                    <a:pt x="0" y="0"/>
                  </a:moveTo>
                  <a:lnTo>
                    <a:pt x="108181" y="0"/>
                  </a:lnTo>
                  <a:lnTo>
                    <a:pt x="583102" y="2435241"/>
                  </a:lnTo>
                  <a:cubicBezTo>
                    <a:pt x="612114" y="2584799"/>
                    <a:pt x="743005" y="2692526"/>
                    <a:pt x="895487" y="2692526"/>
                  </a:cubicBezTo>
                  <a:cubicBezTo>
                    <a:pt x="1047969" y="2692526"/>
                    <a:pt x="1166716" y="2594920"/>
                    <a:pt x="1203374" y="2454807"/>
                  </a:cubicBezTo>
                  <a:lnTo>
                    <a:pt x="1455037" y="1490889"/>
                  </a:lnTo>
                  <a:lnTo>
                    <a:pt x="1479776" y="1490889"/>
                  </a:lnTo>
                  <a:lnTo>
                    <a:pt x="1731438" y="2454807"/>
                  </a:lnTo>
                  <a:cubicBezTo>
                    <a:pt x="1768097" y="2594920"/>
                    <a:pt x="1894490" y="2692526"/>
                    <a:pt x="2039325" y="2692526"/>
                  </a:cubicBezTo>
                  <a:cubicBezTo>
                    <a:pt x="2191582" y="2692526"/>
                    <a:pt x="2322474" y="2584574"/>
                    <a:pt x="2351710" y="2435241"/>
                  </a:cubicBezTo>
                  <a:lnTo>
                    <a:pt x="2516112" y="1592543"/>
                  </a:lnTo>
                  <a:lnTo>
                    <a:pt x="2206030" y="0"/>
                  </a:lnTo>
                  <a:lnTo>
                    <a:pt x="2382563" y="0"/>
                  </a:lnTo>
                  <a:lnTo>
                    <a:pt x="3041925" y="3391738"/>
                  </a:lnTo>
                  <a:cubicBezTo>
                    <a:pt x="3082183" y="3598420"/>
                    <a:pt x="3263001" y="3747529"/>
                    <a:pt x="3473507" y="3747529"/>
                  </a:cubicBezTo>
                  <a:cubicBezTo>
                    <a:pt x="3684013" y="3747529"/>
                    <a:pt x="3848414" y="3612589"/>
                    <a:pt x="3898792" y="3418951"/>
                  </a:cubicBezTo>
                  <a:lnTo>
                    <a:pt x="4246711" y="2086872"/>
                  </a:lnTo>
                  <a:lnTo>
                    <a:pt x="4280896" y="2086872"/>
                  </a:lnTo>
                  <a:lnTo>
                    <a:pt x="4628815" y="3418951"/>
                  </a:lnTo>
                  <a:cubicBezTo>
                    <a:pt x="4679418" y="3612589"/>
                    <a:pt x="4854164" y="3747529"/>
                    <a:pt x="5054100" y="3747529"/>
                  </a:cubicBezTo>
                  <a:cubicBezTo>
                    <a:pt x="5264606" y="3747529"/>
                    <a:pt x="5445425" y="3598420"/>
                    <a:pt x="5485682" y="3391738"/>
                  </a:cubicBezTo>
                  <a:lnTo>
                    <a:pt x="5713730" y="2218888"/>
                  </a:lnTo>
                  <a:lnTo>
                    <a:pt x="5281531" y="0"/>
                  </a:lnTo>
                  <a:lnTo>
                    <a:pt x="5458514" y="0"/>
                  </a:lnTo>
                  <a:lnTo>
                    <a:pt x="6370212" y="4688507"/>
                  </a:lnTo>
                  <a:cubicBezTo>
                    <a:pt x="6425537" y="4973230"/>
                    <a:pt x="6674950" y="5178788"/>
                    <a:pt x="6965071" y="5178788"/>
                  </a:cubicBezTo>
                  <a:cubicBezTo>
                    <a:pt x="7255191" y="5178788"/>
                    <a:pt x="7481889" y="4992571"/>
                    <a:pt x="7551383" y="4725841"/>
                  </a:cubicBezTo>
                  <a:lnTo>
                    <a:pt x="8031093" y="2889537"/>
                  </a:lnTo>
                  <a:lnTo>
                    <a:pt x="8078322" y="2889537"/>
                  </a:lnTo>
                  <a:lnTo>
                    <a:pt x="8558032" y="4725841"/>
                  </a:lnTo>
                  <a:cubicBezTo>
                    <a:pt x="8627751" y="4992571"/>
                    <a:pt x="8868618" y="5178788"/>
                    <a:pt x="9144570" y="5178788"/>
                  </a:cubicBezTo>
                  <a:cubicBezTo>
                    <a:pt x="9434690" y="5178788"/>
                    <a:pt x="9684104" y="4973230"/>
                    <a:pt x="9739429" y="4688507"/>
                  </a:cubicBezTo>
                  <a:lnTo>
                    <a:pt x="10651126" y="0"/>
                  </a:lnTo>
                  <a:lnTo>
                    <a:pt x="10722463" y="0"/>
                  </a:lnTo>
                  <a:lnTo>
                    <a:pt x="10722463" y="11834"/>
                  </a:lnTo>
                  <a:cubicBezTo>
                    <a:pt x="10722463" y="149743"/>
                    <a:pt x="10722463" y="517945"/>
                    <a:pt x="10722463" y="522696"/>
                  </a:cubicBezTo>
                  <a:cubicBezTo>
                    <a:pt x="10722913" y="1148366"/>
                    <a:pt x="10747202" y="1773587"/>
                    <a:pt x="10795331" y="2397458"/>
                  </a:cubicBezTo>
                  <a:lnTo>
                    <a:pt x="10795555" y="2397682"/>
                  </a:lnTo>
                  <a:lnTo>
                    <a:pt x="10853580" y="3294581"/>
                  </a:lnTo>
                  <a:cubicBezTo>
                    <a:pt x="10870222" y="3552316"/>
                    <a:pt x="11084102" y="3752701"/>
                    <a:pt x="11342286" y="3752701"/>
                  </a:cubicBezTo>
                  <a:cubicBezTo>
                    <a:pt x="11600470" y="3752701"/>
                    <a:pt x="11814349" y="3552316"/>
                    <a:pt x="11830993" y="3294581"/>
                  </a:cubicBezTo>
                  <a:lnTo>
                    <a:pt x="11889016" y="2397682"/>
                  </a:lnTo>
                  <a:cubicBezTo>
                    <a:pt x="11937595" y="1767964"/>
                    <a:pt x="11961883" y="1136672"/>
                    <a:pt x="11961883" y="505154"/>
                  </a:cubicBezTo>
                  <a:lnTo>
                    <a:pt x="11961883" y="0"/>
                  </a:ln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  <a:moveTo>
                    <a:pt x="11342285" y="3921825"/>
                  </a:moveTo>
                  <a:cubicBezTo>
                    <a:pt x="10995266" y="3921825"/>
                    <a:pt x="10713692" y="4203174"/>
                    <a:pt x="10713692" y="4550419"/>
                  </a:cubicBezTo>
                  <a:cubicBezTo>
                    <a:pt x="10713692" y="4897663"/>
                    <a:pt x="10995041" y="5179012"/>
                    <a:pt x="11342285" y="5179012"/>
                  </a:cubicBezTo>
                  <a:cubicBezTo>
                    <a:pt x="11689530" y="5179012"/>
                    <a:pt x="11970879" y="4897663"/>
                    <a:pt x="11970879" y="4550419"/>
                  </a:cubicBezTo>
                  <a:cubicBezTo>
                    <a:pt x="11970879" y="4203174"/>
                    <a:pt x="11689530" y="3921825"/>
                    <a:pt x="11342285" y="3921825"/>
                  </a:cubicBezTo>
                  <a:close/>
                </a:path>
              </a:pathLst>
            </a:custGeom>
            <a:grpFill/>
            <a:ln w="22478" cap="flat">
              <a:noFill/>
              <a:prstDash val="solid"/>
              <a:miter/>
            </a:ln>
          </p:spPr>
          <p:txBody>
            <a:bodyPr wrap="square">
              <a:noAutofit/>
            </a:bodyPr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1C1D0877-281E-47E5-C4CC-6B9F31AB311D}"/>
                </a:ext>
              </a:extLst>
            </p:cNvPr>
            <p:cNvSpPr/>
            <p:nvPr/>
          </p:nvSpPr>
          <p:spPr>
            <a:xfrm>
              <a:off x="746869" y="0"/>
              <a:ext cx="540318" cy="1301074"/>
            </a:xfrm>
            <a:custGeom>
              <a:avLst/>
              <a:gdLst>
                <a:gd name="csX0" fmla="*/ 0 w 540318"/>
                <a:gd name="csY0" fmla="*/ 0 h 1301074"/>
                <a:gd name="csX1" fmla="*/ 540318 w 540318"/>
                <a:gd name="csY1" fmla="*/ 0 h 1301074"/>
                <a:gd name="csX2" fmla="*/ 496179 w 540318"/>
                <a:gd name="csY2" fmla="*/ 50703 h 1301074"/>
                <a:gd name="csX3" fmla="*/ 462803 w 540318"/>
                <a:gd name="csY3" fmla="*/ 136095 h 1301074"/>
                <a:gd name="csX4" fmla="*/ 233180 w 540318"/>
                <a:gd name="csY4" fmla="*/ 1301074 h 1301074"/>
                <a:gd name="csX5" fmla="*/ 208441 w 540318"/>
                <a:gd name="csY5" fmla="*/ 1301074 h 1301074"/>
                <a:gd name="csX6" fmla="*/ 0 w 540318"/>
                <a:gd name="csY6" fmla="*/ 0 h 13010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540318" h="1301074">
                  <a:moveTo>
                    <a:pt x="0" y="0"/>
                  </a:moveTo>
                  <a:lnTo>
                    <a:pt x="540318" y="0"/>
                  </a:lnTo>
                  <a:lnTo>
                    <a:pt x="496179" y="50703"/>
                  </a:lnTo>
                  <a:cubicBezTo>
                    <a:pt x="480514" y="76426"/>
                    <a:pt x="469044" y="105171"/>
                    <a:pt x="462803" y="136095"/>
                  </a:cubicBezTo>
                  <a:lnTo>
                    <a:pt x="233180" y="1301074"/>
                  </a:lnTo>
                  <a:lnTo>
                    <a:pt x="208441" y="130107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2478" cap="flat">
              <a:noFill/>
              <a:prstDash val="solid"/>
              <a:miter/>
            </a:ln>
          </p:spPr>
          <p:txBody>
            <a:bodyPr wrap="square">
              <a:noAutofit/>
            </a:bodyPr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32B2C45C-7DC4-18A9-5655-D0B78229D5EF}"/>
                </a:ext>
              </a:extLst>
            </p:cNvPr>
            <p:cNvSpPr/>
            <p:nvPr/>
          </p:nvSpPr>
          <p:spPr>
            <a:xfrm>
              <a:off x="1651674" y="0"/>
              <a:ext cx="540319" cy="1301074"/>
            </a:xfrm>
            <a:custGeom>
              <a:avLst/>
              <a:gdLst>
                <a:gd name="csX0" fmla="*/ 0 w 540319"/>
                <a:gd name="csY0" fmla="*/ 0 h 1301074"/>
                <a:gd name="csX1" fmla="*/ 540319 w 540319"/>
                <a:gd name="csY1" fmla="*/ 0 h 1301074"/>
                <a:gd name="csX2" fmla="*/ 331876 w 540319"/>
                <a:gd name="csY2" fmla="*/ 1301074 h 1301074"/>
                <a:gd name="csX3" fmla="*/ 307137 w 540319"/>
                <a:gd name="csY3" fmla="*/ 1301074 h 1301074"/>
                <a:gd name="csX4" fmla="*/ 77515 w 540319"/>
                <a:gd name="csY4" fmla="*/ 136095 h 1301074"/>
                <a:gd name="csX5" fmla="*/ 44138 w 540319"/>
                <a:gd name="csY5" fmla="*/ 50703 h 1301074"/>
                <a:gd name="csX6" fmla="*/ 0 w 540319"/>
                <a:gd name="csY6" fmla="*/ 0 h 13010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540319" h="1301074">
                  <a:moveTo>
                    <a:pt x="0" y="0"/>
                  </a:moveTo>
                  <a:lnTo>
                    <a:pt x="540319" y="0"/>
                  </a:lnTo>
                  <a:lnTo>
                    <a:pt x="331876" y="1301074"/>
                  </a:lnTo>
                  <a:lnTo>
                    <a:pt x="307137" y="1301074"/>
                  </a:lnTo>
                  <a:lnTo>
                    <a:pt x="77515" y="136095"/>
                  </a:lnTo>
                  <a:cubicBezTo>
                    <a:pt x="71274" y="105171"/>
                    <a:pt x="59804" y="76426"/>
                    <a:pt x="44138" y="50703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22478" cap="flat">
              <a:noFill/>
              <a:prstDash val="solid"/>
              <a:miter/>
            </a:ln>
          </p:spPr>
          <p:txBody>
            <a:bodyPr wrap="square">
              <a:noAutofit/>
            </a:bodyPr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4328F380-5050-15F4-6775-52D10A167904}"/>
                </a:ext>
              </a:extLst>
            </p:cNvPr>
            <p:cNvSpPr/>
            <p:nvPr/>
          </p:nvSpPr>
          <p:spPr>
            <a:xfrm>
              <a:off x="3265702" y="0"/>
              <a:ext cx="760895" cy="1824414"/>
            </a:xfrm>
            <a:custGeom>
              <a:avLst/>
              <a:gdLst>
                <a:gd name="csX0" fmla="*/ 0 w 760895"/>
                <a:gd name="csY0" fmla="*/ 0 h 1824414"/>
                <a:gd name="csX1" fmla="*/ 760895 w 760895"/>
                <a:gd name="csY1" fmla="*/ 0 h 1824414"/>
                <a:gd name="csX2" fmla="*/ 724707 w 760895"/>
                <a:gd name="csY2" fmla="*/ 35067 h 1824414"/>
                <a:gd name="csX3" fmla="*/ 641861 w 760895"/>
                <a:gd name="csY3" fmla="*/ 203115 h 1824414"/>
                <a:gd name="csX4" fmla="*/ 324753 w 760895"/>
                <a:gd name="csY4" fmla="*/ 1824414 h 1824414"/>
                <a:gd name="csX5" fmla="*/ 290568 w 760895"/>
                <a:gd name="csY5" fmla="*/ 1824414 h 1824414"/>
                <a:gd name="csX6" fmla="*/ 0 w 760895"/>
                <a:gd name="csY6" fmla="*/ 0 h 182441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760895" h="1824414">
                  <a:moveTo>
                    <a:pt x="0" y="0"/>
                  </a:moveTo>
                  <a:lnTo>
                    <a:pt x="760895" y="0"/>
                  </a:lnTo>
                  <a:lnTo>
                    <a:pt x="724707" y="35067"/>
                  </a:lnTo>
                  <a:cubicBezTo>
                    <a:pt x="684062" y="81690"/>
                    <a:pt x="654849" y="139019"/>
                    <a:pt x="641861" y="203115"/>
                  </a:cubicBezTo>
                  <a:lnTo>
                    <a:pt x="324753" y="1824414"/>
                  </a:lnTo>
                  <a:lnTo>
                    <a:pt x="290568" y="182441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2478" cap="flat">
              <a:noFill/>
              <a:prstDash val="solid"/>
              <a:miter/>
            </a:ln>
          </p:spPr>
          <p:txBody>
            <a:bodyPr wrap="square">
              <a:noAutofit/>
            </a:bodyPr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4C6F0897-7A8B-D221-FA43-D9008B0A0697}"/>
                </a:ext>
              </a:extLst>
            </p:cNvPr>
            <p:cNvSpPr/>
            <p:nvPr/>
          </p:nvSpPr>
          <p:spPr>
            <a:xfrm>
              <a:off x="4506859" y="0"/>
              <a:ext cx="760668" cy="1824414"/>
            </a:xfrm>
            <a:custGeom>
              <a:avLst/>
              <a:gdLst>
                <a:gd name="csX0" fmla="*/ 0 w 760668"/>
                <a:gd name="csY0" fmla="*/ 0 h 1824414"/>
                <a:gd name="csX1" fmla="*/ 760668 w 760668"/>
                <a:gd name="csY1" fmla="*/ 0 h 1824414"/>
                <a:gd name="csX2" fmla="*/ 470101 w 760668"/>
                <a:gd name="csY2" fmla="*/ 1824189 h 1824414"/>
                <a:gd name="csX3" fmla="*/ 470325 w 760668"/>
                <a:gd name="csY3" fmla="*/ 1824414 h 1824414"/>
                <a:gd name="csX4" fmla="*/ 436141 w 760668"/>
                <a:gd name="csY4" fmla="*/ 1824414 h 1824414"/>
                <a:gd name="csX5" fmla="*/ 119033 w 760668"/>
                <a:gd name="csY5" fmla="*/ 203115 h 1824414"/>
                <a:gd name="csX6" fmla="*/ 36187 w 760668"/>
                <a:gd name="csY6" fmla="*/ 35067 h 1824414"/>
                <a:gd name="csX7" fmla="*/ 0 w 760668"/>
                <a:gd name="csY7" fmla="*/ 0 h 182441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760668" h="1824414">
                  <a:moveTo>
                    <a:pt x="0" y="0"/>
                  </a:moveTo>
                  <a:lnTo>
                    <a:pt x="760668" y="0"/>
                  </a:lnTo>
                  <a:lnTo>
                    <a:pt x="470101" y="1824189"/>
                  </a:lnTo>
                  <a:lnTo>
                    <a:pt x="470325" y="1824414"/>
                  </a:lnTo>
                  <a:lnTo>
                    <a:pt x="436141" y="1824414"/>
                  </a:lnTo>
                  <a:lnTo>
                    <a:pt x="119033" y="203115"/>
                  </a:lnTo>
                  <a:cubicBezTo>
                    <a:pt x="106045" y="139019"/>
                    <a:pt x="76833" y="81690"/>
                    <a:pt x="36187" y="35067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22478" cap="flat">
              <a:noFill/>
              <a:prstDash val="solid"/>
              <a:miter/>
            </a:ln>
          </p:spPr>
          <p:txBody>
            <a:bodyPr wrap="square">
              <a:noAutofit/>
            </a:bodyPr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4D090AFE-E717-F5FE-6A41-82BC469836FB}"/>
                </a:ext>
              </a:extLst>
            </p:cNvPr>
            <p:cNvSpPr/>
            <p:nvPr/>
          </p:nvSpPr>
          <p:spPr>
            <a:xfrm>
              <a:off x="6676530" y="0"/>
              <a:ext cx="1082925" cy="2527674"/>
            </a:xfrm>
            <a:custGeom>
              <a:avLst/>
              <a:gdLst>
                <a:gd name="csX0" fmla="*/ 0 w 1082925"/>
                <a:gd name="csY0" fmla="*/ 0 h 2527674"/>
                <a:gd name="csX1" fmla="*/ 1082925 w 1082925"/>
                <a:gd name="csY1" fmla="*/ 0 h 2527674"/>
                <a:gd name="csX2" fmla="*/ 1062447 w 1082925"/>
                <a:gd name="csY2" fmla="*/ 14058 h 2527674"/>
                <a:gd name="csX3" fmla="*/ 887223 w 1082925"/>
                <a:gd name="csY3" fmla="*/ 304769 h 2527674"/>
                <a:gd name="csX4" fmla="*/ 450018 w 1082925"/>
                <a:gd name="csY4" fmla="*/ 2527674 h 2527674"/>
                <a:gd name="csX5" fmla="*/ 402789 w 1082925"/>
                <a:gd name="csY5" fmla="*/ 2527674 h 2527674"/>
                <a:gd name="csX6" fmla="*/ 0 w 1082925"/>
                <a:gd name="csY6" fmla="*/ 0 h 25276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1082925" h="2527674">
                  <a:moveTo>
                    <a:pt x="0" y="0"/>
                  </a:moveTo>
                  <a:lnTo>
                    <a:pt x="1082925" y="0"/>
                  </a:lnTo>
                  <a:lnTo>
                    <a:pt x="1062447" y="14058"/>
                  </a:lnTo>
                  <a:cubicBezTo>
                    <a:pt x="974709" y="85829"/>
                    <a:pt x="911062" y="187034"/>
                    <a:pt x="887223" y="304769"/>
                  </a:cubicBezTo>
                  <a:lnTo>
                    <a:pt x="450018" y="2527674"/>
                  </a:lnTo>
                  <a:lnTo>
                    <a:pt x="402789" y="252767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2478" cap="flat">
              <a:noFill/>
              <a:prstDash val="solid"/>
              <a:miter/>
            </a:ln>
          </p:spPr>
          <p:txBody>
            <a:bodyPr wrap="square">
              <a:noAutofit/>
            </a:bodyPr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9BEFD5F2-4381-E67F-CA64-2E41B194A06B}"/>
                </a:ext>
              </a:extLst>
            </p:cNvPr>
            <p:cNvSpPr/>
            <p:nvPr/>
          </p:nvSpPr>
          <p:spPr>
            <a:xfrm>
              <a:off x="8358058" y="0"/>
              <a:ext cx="1082924" cy="2527674"/>
            </a:xfrm>
            <a:custGeom>
              <a:avLst/>
              <a:gdLst>
                <a:gd name="csX0" fmla="*/ 0 w 1082924"/>
                <a:gd name="csY0" fmla="*/ 0 h 2527674"/>
                <a:gd name="csX1" fmla="*/ 1082924 w 1082924"/>
                <a:gd name="csY1" fmla="*/ 0 h 2527674"/>
                <a:gd name="csX2" fmla="*/ 680135 w 1082924"/>
                <a:gd name="csY2" fmla="*/ 2527674 h 2527674"/>
                <a:gd name="csX3" fmla="*/ 632906 w 1082924"/>
                <a:gd name="csY3" fmla="*/ 2527674 h 2527674"/>
                <a:gd name="csX4" fmla="*/ 195701 w 1082924"/>
                <a:gd name="csY4" fmla="*/ 304769 h 2527674"/>
                <a:gd name="csX5" fmla="*/ 20477 w 1082924"/>
                <a:gd name="csY5" fmla="*/ 14058 h 2527674"/>
                <a:gd name="csX6" fmla="*/ 0 w 1082924"/>
                <a:gd name="csY6" fmla="*/ 0 h 25276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1082924" h="2527674">
                  <a:moveTo>
                    <a:pt x="0" y="0"/>
                  </a:moveTo>
                  <a:lnTo>
                    <a:pt x="1082924" y="0"/>
                  </a:lnTo>
                  <a:lnTo>
                    <a:pt x="680135" y="2527674"/>
                  </a:lnTo>
                  <a:lnTo>
                    <a:pt x="632906" y="2527674"/>
                  </a:lnTo>
                  <a:lnTo>
                    <a:pt x="195701" y="304769"/>
                  </a:lnTo>
                  <a:cubicBezTo>
                    <a:pt x="171862" y="187034"/>
                    <a:pt x="108216" y="85829"/>
                    <a:pt x="20477" y="14058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22478" cap="flat">
              <a:noFill/>
              <a:prstDash val="solid"/>
              <a:miter/>
            </a:ln>
          </p:spPr>
          <p:txBody>
            <a:bodyPr wrap="square">
              <a:noAutofit/>
            </a:bodyPr>
            <a:lstStyle/>
            <a:p>
              <a:endParaRPr lang="fr-FR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008" y="4988883"/>
            <a:ext cx="6539592" cy="4244622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008" y="9294126"/>
            <a:ext cx="6539592" cy="2943577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buNone/>
              <a:defRPr lang="en-US" sz="2400" spc="-100" baseline="0" dirty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marL="0" lvl="0" indent="0" defTabSz="914400">
              <a:spcBef>
                <a:spcPts val="1000"/>
              </a:spcBef>
              <a:buNone/>
            </a:pPr>
            <a:r>
              <a:rPr lang="fr-FR" dirty="0"/>
              <a:t>Modifiez le style des sous-titres du masque</a:t>
            </a:r>
            <a:endParaRPr lang="en-US" dirty="0"/>
          </a:p>
        </p:txBody>
      </p:sp>
      <p:grpSp>
        <p:nvGrpSpPr>
          <p:cNvPr id="16" name="Graphique 61">
            <a:extLst>
              <a:ext uri="{FF2B5EF4-FFF2-40B4-BE49-F238E27FC236}">
                <a16:creationId xmlns:a16="http://schemas.microsoft.com/office/drawing/2014/main" id="{671EFE05-6C4C-C38F-9123-6437118F8DE0}"/>
              </a:ext>
            </a:extLst>
          </p:cNvPr>
          <p:cNvGrpSpPr/>
          <p:nvPr userDrawn="1"/>
        </p:nvGrpSpPr>
        <p:grpSpPr>
          <a:xfrm>
            <a:off x="276768" y="3604031"/>
            <a:ext cx="2537025" cy="791170"/>
            <a:chOff x="3650456" y="3659504"/>
            <a:chExt cx="4777930" cy="1489995"/>
          </a:xfrm>
          <a:solidFill>
            <a:schemeClr val="accent2"/>
          </a:solidFill>
        </p:grpSpPr>
        <p:grpSp>
          <p:nvGrpSpPr>
            <p:cNvPr id="17" name="Graphique 61">
              <a:extLst>
                <a:ext uri="{FF2B5EF4-FFF2-40B4-BE49-F238E27FC236}">
                  <a16:creationId xmlns:a16="http://schemas.microsoft.com/office/drawing/2014/main" id="{35FC6644-0907-640F-0795-CCEEB8E40F01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31" name="Forme libre : forme 30">
                <a:extLst>
                  <a:ext uri="{FF2B5EF4-FFF2-40B4-BE49-F238E27FC236}">
                    <a16:creationId xmlns:a16="http://schemas.microsoft.com/office/drawing/2014/main" id="{8D39C49D-0DE0-FC51-2DDF-934BA17F7CD2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2" name="Forme libre : forme 31">
                <a:extLst>
                  <a:ext uri="{FF2B5EF4-FFF2-40B4-BE49-F238E27FC236}">
                    <a16:creationId xmlns:a16="http://schemas.microsoft.com/office/drawing/2014/main" id="{E71B661C-7644-4FBC-1184-5EE4C13B88E7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3" name="Forme libre : forme 32">
                <a:extLst>
                  <a:ext uri="{FF2B5EF4-FFF2-40B4-BE49-F238E27FC236}">
                    <a16:creationId xmlns:a16="http://schemas.microsoft.com/office/drawing/2014/main" id="{CB5FBFEF-E39C-8B62-D7F6-713A2D82E8A2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" name="Forme libre : forme 33">
                <a:extLst>
                  <a:ext uri="{FF2B5EF4-FFF2-40B4-BE49-F238E27FC236}">
                    <a16:creationId xmlns:a16="http://schemas.microsoft.com/office/drawing/2014/main" id="{039C6A67-9A7D-5677-87A4-07AE2024AEF2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5" name="Forme libre : forme 34">
                <a:extLst>
                  <a:ext uri="{FF2B5EF4-FFF2-40B4-BE49-F238E27FC236}">
                    <a16:creationId xmlns:a16="http://schemas.microsoft.com/office/drawing/2014/main" id="{B9519A59-9E64-5D49-C882-E93C2DBB684B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8" name="Graphique 61">
              <a:extLst>
                <a:ext uri="{FF2B5EF4-FFF2-40B4-BE49-F238E27FC236}">
                  <a16:creationId xmlns:a16="http://schemas.microsoft.com/office/drawing/2014/main" id="{31EC8A60-8A24-B2FA-7CD4-F5FAEA17B061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27" name="Forme libre : forme 26">
                <a:extLst>
                  <a:ext uri="{FF2B5EF4-FFF2-40B4-BE49-F238E27FC236}">
                    <a16:creationId xmlns:a16="http://schemas.microsoft.com/office/drawing/2014/main" id="{5158EA36-1B58-4A07-356F-A6D63362701C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" name="Forme libre : forme 27">
                <a:extLst>
                  <a:ext uri="{FF2B5EF4-FFF2-40B4-BE49-F238E27FC236}">
                    <a16:creationId xmlns:a16="http://schemas.microsoft.com/office/drawing/2014/main" id="{5D2B0D10-6DCC-87DC-C5D3-7A521AA0172F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" name="Forme libre : forme 28">
                <a:extLst>
                  <a:ext uri="{FF2B5EF4-FFF2-40B4-BE49-F238E27FC236}">
                    <a16:creationId xmlns:a16="http://schemas.microsoft.com/office/drawing/2014/main" id="{573AE36B-FC34-E578-37D8-57CC83F3007E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" name="Forme libre : forme 29">
                <a:extLst>
                  <a:ext uri="{FF2B5EF4-FFF2-40B4-BE49-F238E27FC236}">
                    <a16:creationId xmlns:a16="http://schemas.microsoft.com/office/drawing/2014/main" id="{4EEB9C34-F1D6-670B-4A45-A062F9021EA9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9" name="Graphique 61">
              <a:extLst>
                <a:ext uri="{FF2B5EF4-FFF2-40B4-BE49-F238E27FC236}">
                  <a16:creationId xmlns:a16="http://schemas.microsoft.com/office/drawing/2014/main" id="{40A1C324-7198-2ADD-07ED-A50759F131A2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21" name="Forme libre : forme 20">
                <a:extLst>
                  <a:ext uri="{FF2B5EF4-FFF2-40B4-BE49-F238E27FC236}">
                    <a16:creationId xmlns:a16="http://schemas.microsoft.com/office/drawing/2014/main" id="{04E21CBF-5629-3ACE-85B7-B5C2EF97718D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" name="Forme libre : forme 21">
                <a:extLst>
                  <a:ext uri="{FF2B5EF4-FFF2-40B4-BE49-F238E27FC236}">
                    <a16:creationId xmlns:a16="http://schemas.microsoft.com/office/drawing/2014/main" id="{0B8AF471-4378-8DFE-87A0-B2DD301EA66C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" name="Forme libre : forme 22">
                <a:extLst>
                  <a:ext uri="{FF2B5EF4-FFF2-40B4-BE49-F238E27FC236}">
                    <a16:creationId xmlns:a16="http://schemas.microsoft.com/office/drawing/2014/main" id="{C3B1997C-FE6A-8FB0-CBFB-2AF74F072C95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" name="Forme libre : forme 23">
                <a:extLst>
                  <a:ext uri="{FF2B5EF4-FFF2-40B4-BE49-F238E27FC236}">
                    <a16:creationId xmlns:a16="http://schemas.microsoft.com/office/drawing/2014/main" id="{5199D403-41C6-8296-46FB-B8BECEDCB7AB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" name="Forme libre : forme 24">
                <a:extLst>
                  <a:ext uri="{FF2B5EF4-FFF2-40B4-BE49-F238E27FC236}">
                    <a16:creationId xmlns:a16="http://schemas.microsoft.com/office/drawing/2014/main" id="{ECDDC5A4-15E7-C8C0-290D-817241CF29DD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" name="Forme libre : forme 25">
                <a:extLst>
                  <a:ext uri="{FF2B5EF4-FFF2-40B4-BE49-F238E27FC236}">
                    <a16:creationId xmlns:a16="http://schemas.microsoft.com/office/drawing/2014/main" id="{90FEE5C0-FF94-4B0F-135F-6C5FC812106E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CBCC2337-4186-38E5-D696-59EF9F094CE1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2554695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 ful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86EA1172-15B5-6113-F468-11AF0BEC772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52633" y="-1"/>
            <a:ext cx="6352734" cy="11949291"/>
          </a:xfrm>
          <a:prstGeom prst="round2SameRect">
            <a:avLst>
              <a:gd name="adj1" fmla="val 0"/>
              <a:gd name="adj2" fmla="val 3770"/>
            </a:avLst>
          </a:prstGeom>
          <a:solidFill>
            <a:schemeClr val="bg2"/>
          </a:solidFill>
        </p:spPr>
        <p:txBody>
          <a:bodyPr/>
          <a:lstStyle/>
          <a:p>
            <a:endParaRPr lang="fr-FR"/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F5B3E9C7-323B-020A-FF8A-437A9736EE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9123" y="11211498"/>
            <a:ext cx="1279047" cy="5692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9" y="649114"/>
            <a:ext cx="5907540" cy="137563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80000"/>
              </a:lnSpc>
              <a:defRPr lang="en-US" sz="4400" dirty="0">
                <a:solidFill>
                  <a:schemeClr val="bg1"/>
                </a:solidFill>
              </a:defRPr>
            </a:lvl1pPr>
          </a:lstStyle>
          <a:p>
            <a:pPr lvl="0" defTabSz="914400"/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36284" y="11949293"/>
            <a:ext cx="2314575" cy="242707"/>
          </a:xfrm>
        </p:spPr>
        <p:txBody>
          <a:bodyPr vert="horz" lIns="91440" tIns="45720" rIns="91440" bIns="45720" rtlCol="0" anchor="ctr"/>
          <a:lstStyle>
            <a:lvl1pPr>
              <a:defRPr lang="fr-FR" sz="1000" smtClean="0">
                <a:solidFill>
                  <a:schemeClr val="bg1"/>
                </a:solidFill>
              </a:defRPr>
            </a:lvl1pPr>
          </a:lstStyle>
          <a:p>
            <a:pPr algn="l" defTabSz="914400"/>
            <a:r>
              <a:rPr lang="fr-FR" dirty="0"/>
              <a:t>Source </a:t>
            </a:r>
            <a:endParaRPr lang="fr-FR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222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hoto full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86EA1172-15B5-6113-F468-11AF0BEC772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52633" y="-1"/>
            <a:ext cx="6352734" cy="11949291"/>
          </a:xfrm>
          <a:prstGeom prst="round2SameRect">
            <a:avLst>
              <a:gd name="adj1" fmla="val 0"/>
              <a:gd name="adj2" fmla="val 3770"/>
            </a:avLst>
          </a:prstGeom>
          <a:solidFill>
            <a:schemeClr val="bg2"/>
          </a:solidFill>
        </p:spPr>
        <p:txBody>
          <a:bodyPr/>
          <a:lstStyle/>
          <a:p>
            <a:endParaRPr lang="fr-FR"/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F5B3E9C7-323B-020A-FF8A-437A9736EE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9123" y="11211498"/>
            <a:ext cx="1279047" cy="5692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9" y="649114"/>
            <a:ext cx="5907540" cy="137563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80000"/>
              </a:lnSpc>
              <a:defRPr lang="en-US" sz="4400" dirty="0">
                <a:solidFill>
                  <a:schemeClr val="bg1"/>
                </a:solidFill>
              </a:defRPr>
            </a:lvl1pPr>
          </a:lstStyle>
          <a:p>
            <a:pPr lvl="0" defTabSz="914400"/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36284" y="11949293"/>
            <a:ext cx="2314575" cy="242707"/>
          </a:xfrm>
        </p:spPr>
        <p:txBody>
          <a:bodyPr vert="horz" lIns="91440" tIns="45720" rIns="91440" bIns="45720" rtlCol="0" anchor="ctr"/>
          <a:lstStyle>
            <a:lvl1pPr>
              <a:defRPr lang="fr-FR" sz="1000" smtClean="0">
                <a:solidFill>
                  <a:schemeClr val="bg1"/>
                </a:solidFill>
              </a:defRPr>
            </a:lvl1pPr>
          </a:lstStyle>
          <a:p>
            <a:pPr algn="l" defTabSz="914400"/>
            <a:r>
              <a:rPr lang="fr-FR" dirty="0"/>
              <a:t>Source </a:t>
            </a:r>
            <a:endParaRPr lang="fr-FR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0687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hoto full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86EA1172-15B5-6113-F468-11AF0BEC772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52633" y="-1"/>
            <a:ext cx="6352734" cy="11949291"/>
          </a:xfrm>
          <a:prstGeom prst="round2SameRect">
            <a:avLst>
              <a:gd name="adj1" fmla="val 0"/>
              <a:gd name="adj2" fmla="val 3770"/>
            </a:avLst>
          </a:prstGeom>
          <a:solidFill>
            <a:schemeClr val="bg2"/>
          </a:solidFill>
        </p:spPr>
        <p:txBody>
          <a:bodyPr/>
          <a:lstStyle/>
          <a:p>
            <a:endParaRPr lang="fr-FR"/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F5B3E9C7-323B-020A-FF8A-437A9736EE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9123" y="11211498"/>
            <a:ext cx="1279047" cy="5692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9" y="649114"/>
            <a:ext cx="5907540" cy="137563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80000"/>
              </a:lnSpc>
              <a:defRPr lang="en-US" sz="4400" dirty="0">
                <a:solidFill>
                  <a:schemeClr val="bg1"/>
                </a:solidFill>
              </a:defRPr>
            </a:lvl1pPr>
          </a:lstStyle>
          <a:p>
            <a:pPr lvl="0" defTabSz="914400"/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36284" y="11949293"/>
            <a:ext cx="2314575" cy="242707"/>
          </a:xfrm>
        </p:spPr>
        <p:txBody>
          <a:bodyPr vert="horz" lIns="91440" tIns="45720" rIns="91440" bIns="45720" rtlCol="0" anchor="ctr"/>
          <a:lstStyle>
            <a:lvl1pPr>
              <a:defRPr lang="fr-FR" sz="1000" smtClean="0">
                <a:solidFill>
                  <a:schemeClr val="bg1"/>
                </a:solidFill>
              </a:defRPr>
            </a:lvl1pPr>
          </a:lstStyle>
          <a:p>
            <a:pPr algn="l" defTabSz="914400"/>
            <a:r>
              <a:rPr lang="fr-FR" dirty="0"/>
              <a:t>Source </a:t>
            </a:r>
            <a:endParaRPr lang="fr-FR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9634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avec coins arrondis en haut 6">
            <a:extLst>
              <a:ext uri="{FF2B5EF4-FFF2-40B4-BE49-F238E27FC236}">
                <a16:creationId xmlns:a16="http://schemas.microsoft.com/office/drawing/2014/main" id="{FCF4109D-FB9D-821C-AFB5-60708B97E4E7}"/>
              </a:ext>
            </a:extLst>
          </p:cNvPr>
          <p:cNvSpPr/>
          <p:nvPr userDrawn="1"/>
        </p:nvSpPr>
        <p:spPr>
          <a:xfrm rot="10800000">
            <a:off x="252634" y="-1"/>
            <a:ext cx="6352734" cy="11949291"/>
          </a:xfrm>
          <a:prstGeom prst="round2SameRect">
            <a:avLst>
              <a:gd name="adj1" fmla="val 3821"/>
              <a:gd name="adj2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F5B3E9C7-323B-020A-FF8A-437A9736EE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9123" y="11211498"/>
            <a:ext cx="1279047" cy="5692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9" y="649114"/>
            <a:ext cx="5907540" cy="137563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80000"/>
              </a:lnSpc>
              <a:defRPr lang="en-US" sz="4400" dirty="0">
                <a:solidFill>
                  <a:schemeClr val="bg1"/>
                </a:solidFill>
              </a:defRPr>
            </a:lvl1pPr>
          </a:lstStyle>
          <a:p>
            <a:pPr lvl="0" defTabSz="914400"/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36284" y="11949293"/>
            <a:ext cx="2314575" cy="242707"/>
          </a:xfrm>
        </p:spPr>
        <p:txBody>
          <a:bodyPr vert="horz" lIns="91440" tIns="45720" rIns="91440" bIns="45720" rtlCol="0" anchor="ctr"/>
          <a:lstStyle>
            <a:lvl1pPr>
              <a:defRPr lang="fr-FR" sz="1000" smtClean="0">
                <a:solidFill>
                  <a:schemeClr val="bg1"/>
                </a:solidFill>
              </a:defRPr>
            </a:lvl1pPr>
          </a:lstStyle>
          <a:p>
            <a:pPr algn="l" defTabSz="914400"/>
            <a:r>
              <a:rPr lang="fr-FR" dirty="0"/>
              <a:t>Source </a:t>
            </a:r>
            <a:endParaRPr lang="fr-FR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1284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seul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avec coins arrondis en haut 6">
            <a:extLst>
              <a:ext uri="{FF2B5EF4-FFF2-40B4-BE49-F238E27FC236}">
                <a16:creationId xmlns:a16="http://schemas.microsoft.com/office/drawing/2014/main" id="{FCF4109D-FB9D-821C-AFB5-60708B97E4E7}"/>
              </a:ext>
            </a:extLst>
          </p:cNvPr>
          <p:cNvSpPr/>
          <p:nvPr userDrawn="1"/>
        </p:nvSpPr>
        <p:spPr>
          <a:xfrm rot="10800000">
            <a:off x="252634" y="-1"/>
            <a:ext cx="6352734" cy="11949291"/>
          </a:xfrm>
          <a:prstGeom prst="round2SameRect">
            <a:avLst>
              <a:gd name="adj1" fmla="val 3821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F5B3E9C7-323B-020A-FF8A-437A9736EE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9123" y="11211498"/>
            <a:ext cx="1279047" cy="5692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9" y="649114"/>
            <a:ext cx="5907540" cy="137563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80000"/>
              </a:lnSpc>
              <a:defRPr lang="en-US" sz="4400" dirty="0">
                <a:solidFill>
                  <a:schemeClr val="bg1"/>
                </a:solidFill>
              </a:defRPr>
            </a:lvl1pPr>
          </a:lstStyle>
          <a:p>
            <a:pPr lvl="0" defTabSz="914400"/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36284" y="11949293"/>
            <a:ext cx="2314575" cy="242707"/>
          </a:xfrm>
        </p:spPr>
        <p:txBody>
          <a:bodyPr vert="horz" lIns="91440" tIns="45720" rIns="91440" bIns="45720" rtlCol="0" anchor="ctr"/>
          <a:lstStyle>
            <a:lvl1pPr>
              <a:defRPr lang="fr-FR" sz="1000" smtClean="0">
                <a:solidFill>
                  <a:schemeClr val="bg1"/>
                </a:solidFill>
              </a:defRPr>
            </a:lvl1pPr>
          </a:lstStyle>
          <a:p>
            <a:pPr algn="l" defTabSz="914400"/>
            <a:r>
              <a:rPr lang="fr-FR" dirty="0"/>
              <a:t>Source </a:t>
            </a:r>
            <a:endParaRPr lang="fr-FR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9180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seul 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avec coins arrondis en haut 6">
            <a:extLst>
              <a:ext uri="{FF2B5EF4-FFF2-40B4-BE49-F238E27FC236}">
                <a16:creationId xmlns:a16="http://schemas.microsoft.com/office/drawing/2014/main" id="{FCF4109D-FB9D-821C-AFB5-60708B97E4E7}"/>
              </a:ext>
            </a:extLst>
          </p:cNvPr>
          <p:cNvSpPr/>
          <p:nvPr userDrawn="1"/>
        </p:nvSpPr>
        <p:spPr>
          <a:xfrm rot="10800000">
            <a:off x="252634" y="-1"/>
            <a:ext cx="6352734" cy="11949291"/>
          </a:xfrm>
          <a:prstGeom prst="round2SameRect">
            <a:avLst>
              <a:gd name="adj1" fmla="val 3821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F5B3E9C7-323B-020A-FF8A-437A9736EE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9123" y="11211498"/>
            <a:ext cx="1279047" cy="5692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9" y="649114"/>
            <a:ext cx="5907540" cy="137563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80000"/>
              </a:lnSpc>
              <a:defRPr lang="en-US" sz="4400" dirty="0">
                <a:solidFill>
                  <a:schemeClr val="bg1"/>
                </a:solidFill>
              </a:defRPr>
            </a:lvl1pPr>
          </a:lstStyle>
          <a:p>
            <a:pPr lvl="0" defTabSz="914400"/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36284" y="11949293"/>
            <a:ext cx="2314575" cy="242707"/>
          </a:xfrm>
        </p:spPr>
        <p:txBody>
          <a:bodyPr vert="horz" lIns="91440" tIns="45720" rIns="91440" bIns="45720" rtlCol="0" anchor="ctr"/>
          <a:lstStyle>
            <a:lvl1pPr>
              <a:defRPr lang="fr-FR" sz="1000" smtClean="0">
                <a:solidFill>
                  <a:schemeClr val="bg1"/>
                </a:solidFill>
              </a:defRPr>
            </a:lvl1pPr>
          </a:lstStyle>
          <a:p>
            <a:pPr algn="l" defTabSz="914400"/>
            <a:r>
              <a:rPr lang="fr-FR" dirty="0"/>
              <a:t>Source </a:t>
            </a:r>
            <a:endParaRPr lang="fr-FR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3345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avec coins arrondis en haut 6">
            <a:extLst>
              <a:ext uri="{FF2B5EF4-FFF2-40B4-BE49-F238E27FC236}">
                <a16:creationId xmlns:a16="http://schemas.microsoft.com/office/drawing/2014/main" id="{FCF4109D-FB9D-821C-AFB5-60708B97E4E7}"/>
              </a:ext>
            </a:extLst>
          </p:cNvPr>
          <p:cNvSpPr/>
          <p:nvPr userDrawn="1"/>
        </p:nvSpPr>
        <p:spPr>
          <a:xfrm rot="10800000">
            <a:off x="252634" y="-1"/>
            <a:ext cx="6352734" cy="11949291"/>
          </a:xfrm>
          <a:prstGeom prst="round2SameRect">
            <a:avLst>
              <a:gd name="adj1" fmla="val 3821"/>
              <a:gd name="adj2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F5B3E9C7-323B-020A-FF8A-437A9736EE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9123" y="11211498"/>
            <a:ext cx="1279047" cy="5692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9" y="649114"/>
            <a:ext cx="5907540" cy="137563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80000"/>
              </a:lnSpc>
              <a:defRPr lang="en-US" sz="4400" dirty="0">
                <a:solidFill>
                  <a:schemeClr val="bg1"/>
                </a:solidFill>
              </a:defRPr>
            </a:lvl1pPr>
          </a:lstStyle>
          <a:p>
            <a:pPr lvl="0" defTabSz="914400"/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36284" y="11949293"/>
            <a:ext cx="2314575" cy="242707"/>
          </a:xfrm>
        </p:spPr>
        <p:txBody>
          <a:bodyPr vert="horz" lIns="91440" tIns="45720" rIns="91440" bIns="45720" rtlCol="0" anchor="ctr"/>
          <a:lstStyle>
            <a:lvl1pPr>
              <a:defRPr lang="fr-FR" sz="1000" smtClean="0">
                <a:solidFill>
                  <a:schemeClr val="bg1"/>
                </a:solidFill>
              </a:defRPr>
            </a:lvl1pPr>
          </a:lstStyle>
          <a:p>
            <a:pPr algn="l" defTabSz="914400"/>
            <a:r>
              <a:rPr lang="fr-FR" dirty="0"/>
              <a:t>Source </a:t>
            </a:r>
            <a:endParaRPr lang="fr-FR" sz="1000" dirty="0">
              <a:solidFill>
                <a:schemeClr val="bg1"/>
              </a:solidFill>
            </a:endParaRP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0013460B-9B53-8892-0BB8-D406F8835B8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45237" y="2877031"/>
            <a:ext cx="4633792" cy="812118"/>
          </a:xfrm>
        </p:spPr>
        <p:txBody>
          <a:bodyPr anchor="ctr">
            <a:noAutofit/>
          </a:bodyPr>
          <a:lstStyle>
            <a:lvl1pPr marL="0" indent="0">
              <a:lnSpc>
                <a:spcPct val="80000"/>
              </a:lnSpc>
              <a:buNone/>
              <a:defRPr sz="2400" spc="-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Chapitre 1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DAD8387-658C-9DE9-5C78-DE3188AC9A03}"/>
              </a:ext>
            </a:extLst>
          </p:cNvPr>
          <p:cNvGrpSpPr/>
          <p:nvPr userDrawn="1"/>
        </p:nvGrpSpPr>
        <p:grpSpPr>
          <a:xfrm>
            <a:off x="638628" y="2590800"/>
            <a:ext cx="784535" cy="1200329"/>
            <a:chOff x="4034971" y="1233714"/>
            <a:chExt cx="784535" cy="1200329"/>
          </a:xfrm>
        </p:grpSpPr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FE358352-0C92-F4AE-2041-105A14EA6C47}"/>
                </a:ext>
              </a:extLst>
            </p:cNvPr>
            <p:cNvSpPr/>
            <p:nvPr/>
          </p:nvSpPr>
          <p:spPr>
            <a:xfrm>
              <a:off x="4093085" y="1669567"/>
              <a:ext cx="662496" cy="6624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B8DE908-9E92-5255-E58A-F67537AE2162}"/>
                </a:ext>
              </a:extLst>
            </p:cNvPr>
            <p:cNvSpPr txBox="1"/>
            <p:nvPr/>
          </p:nvSpPr>
          <p:spPr>
            <a:xfrm>
              <a:off x="4034971" y="1233714"/>
              <a:ext cx="784535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fr-F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JeanLuc-WwW" panose="02000A06030001040001" pitchFamily="50" charset="0"/>
                  <a:ea typeface="+mj-ea"/>
                  <a:cs typeface="+mj-cs"/>
                </a:rPr>
                <a:t>1</a:t>
              </a:r>
              <a:endParaRPr lang="fr-FR" sz="3600" dirty="0"/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CB260862-9DD9-C485-8E6D-42958A97713A}"/>
              </a:ext>
            </a:extLst>
          </p:cNvPr>
          <p:cNvGrpSpPr/>
          <p:nvPr userDrawn="1"/>
        </p:nvGrpSpPr>
        <p:grpSpPr>
          <a:xfrm>
            <a:off x="638628" y="4092502"/>
            <a:ext cx="784535" cy="1200329"/>
            <a:chOff x="4034971" y="2198402"/>
            <a:chExt cx="784535" cy="1200329"/>
          </a:xfrm>
        </p:grpSpPr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54D435D3-B638-34DA-2C0C-3DE84EBC73B1}"/>
                </a:ext>
              </a:extLst>
            </p:cNvPr>
            <p:cNvSpPr/>
            <p:nvPr/>
          </p:nvSpPr>
          <p:spPr>
            <a:xfrm>
              <a:off x="4093085" y="2619727"/>
              <a:ext cx="662496" cy="6624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9C2BB2A5-C28C-EFD4-D0EE-C7E73FFD74DF}"/>
                </a:ext>
              </a:extLst>
            </p:cNvPr>
            <p:cNvSpPr txBox="1"/>
            <p:nvPr/>
          </p:nvSpPr>
          <p:spPr>
            <a:xfrm>
              <a:off x="4034971" y="2198402"/>
              <a:ext cx="784535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fr-F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JeanLuc-WwW" panose="02000A06030001040001" pitchFamily="50" charset="0"/>
                  <a:ea typeface="+mj-ea"/>
                  <a:cs typeface="+mj-cs"/>
                </a:rPr>
                <a:t>2</a:t>
              </a:r>
              <a:endParaRPr lang="fr-FR" sz="3600" dirty="0"/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5AD55902-038F-566E-C37B-B8512FA1A853}"/>
              </a:ext>
            </a:extLst>
          </p:cNvPr>
          <p:cNvGrpSpPr/>
          <p:nvPr userDrawn="1"/>
        </p:nvGrpSpPr>
        <p:grpSpPr>
          <a:xfrm>
            <a:off x="638628" y="5594204"/>
            <a:ext cx="784535" cy="1200329"/>
            <a:chOff x="4034971" y="3157279"/>
            <a:chExt cx="784535" cy="1200329"/>
          </a:xfrm>
        </p:grpSpPr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19BA747F-4160-CEF5-F3A1-822798BB730A}"/>
                </a:ext>
              </a:extLst>
            </p:cNvPr>
            <p:cNvSpPr/>
            <p:nvPr/>
          </p:nvSpPr>
          <p:spPr>
            <a:xfrm>
              <a:off x="4093085" y="3569887"/>
              <a:ext cx="662496" cy="6624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00F524D1-863C-8B9E-EBA2-77C72F8E625C}"/>
                </a:ext>
              </a:extLst>
            </p:cNvPr>
            <p:cNvSpPr txBox="1"/>
            <p:nvPr/>
          </p:nvSpPr>
          <p:spPr>
            <a:xfrm>
              <a:off x="4034971" y="3157279"/>
              <a:ext cx="784535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fr-F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JeanLuc-WwW" panose="02000A06030001040001" pitchFamily="50" charset="0"/>
                  <a:ea typeface="+mj-ea"/>
                  <a:cs typeface="+mj-cs"/>
                </a:rPr>
                <a:t>3</a:t>
              </a:r>
              <a:endParaRPr lang="fr-FR" sz="3600" dirty="0"/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FD243EEB-F17A-9A1E-1BBF-59C1BA8937E3}"/>
              </a:ext>
            </a:extLst>
          </p:cNvPr>
          <p:cNvGrpSpPr/>
          <p:nvPr userDrawn="1"/>
        </p:nvGrpSpPr>
        <p:grpSpPr>
          <a:xfrm>
            <a:off x="638628" y="6992620"/>
            <a:ext cx="784535" cy="1200329"/>
            <a:chOff x="4034971" y="4069664"/>
            <a:chExt cx="784535" cy="1200329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9EF8235F-B80A-1CE9-386A-66BECF908E02}"/>
                </a:ext>
              </a:extLst>
            </p:cNvPr>
            <p:cNvSpPr/>
            <p:nvPr/>
          </p:nvSpPr>
          <p:spPr>
            <a:xfrm>
              <a:off x="4093085" y="4520047"/>
              <a:ext cx="662496" cy="6624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5DEE5EF4-1ACE-773E-7308-B5E84F05CF99}"/>
                </a:ext>
              </a:extLst>
            </p:cNvPr>
            <p:cNvSpPr txBox="1"/>
            <p:nvPr/>
          </p:nvSpPr>
          <p:spPr>
            <a:xfrm>
              <a:off x="4034971" y="4069664"/>
              <a:ext cx="784535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fr-F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JeanLuc-WwW" panose="02000A06030001040001" pitchFamily="50" charset="0"/>
                  <a:ea typeface="+mj-ea"/>
                  <a:cs typeface="+mj-cs"/>
                </a:rPr>
                <a:t>4</a:t>
              </a:r>
              <a:endParaRPr lang="fr-FR" sz="3600" dirty="0"/>
            </a:p>
          </p:txBody>
        </p: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2EAE7986-6556-5745-1FEE-613F0A78BDC2}"/>
              </a:ext>
            </a:extLst>
          </p:cNvPr>
          <p:cNvGrpSpPr/>
          <p:nvPr userDrawn="1"/>
        </p:nvGrpSpPr>
        <p:grpSpPr>
          <a:xfrm>
            <a:off x="638628" y="8482070"/>
            <a:ext cx="784535" cy="1200329"/>
            <a:chOff x="4034971" y="5034353"/>
            <a:chExt cx="784535" cy="1200329"/>
          </a:xfrm>
        </p:grpSpPr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99D0A1FE-CDD6-E047-0509-86625A4CDE9B}"/>
                </a:ext>
              </a:extLst>
            </p:cNvPr>
            <p:cNvSpPr/>
            <p:nvPr/>
          </p:nvSpPr>
          <p:spPr>
            <a:xfrm>
              <a:off x="4093085" y="5470207"/>
              <a:ext cx="662496" cy="6624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2FACD16A-D061-FF16-8A59-9EF9505E9D38}"/>
                </a:ext>
              </a:extLst>
            </p:cNvPr>
            <p:cNvSpPr txBox="1"/>
            <p:nvPr/>
          </p:nvSpPr>
          <p:spPr>
            <a:xfrm>
              <a:off x="4034971" y="5034353"/>
              <a:ext cx="784535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fr-F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JeanLuc-WwW" panose="02000A06030001040001" pitchFamily="50" charset="0"/>
                  <a:ea typeface="+mj-ea"/>
                  <a:cs typeface="+mj-cs"/>
                </a:rPr>
                <a:t>5</a:t>
              </a:r>
              <a:endParaRPr lang="fr-FR" sz="3600" dirty="0"/>
            </a:p>
          </p:txBody>
        </p:sp>
      </p:grpSp>
      <p:sp>
        <p:nvSpPr>
          <p:cNvPr id="28" name="Espace réservé du texte 3">
            <a:extLst>
              <a:ext uri="{FF2B5EF4-FFF2-40B4-BE49-F238E27FC236}">
                <a16:creationId xmlns:a16="http://schemas.microsoft.com/office/drawing/2014/main" id="{E93E0CB4-A710-5FEC-A30A-E2257968E69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45237" y="4387263"/>
            <a:ext cx="4633792" cy="812118"/>
          </a:xfrm>
        </p:spPr>
        <p:txBody>
          <a:bodyPr anchor="ctr">
            <a:noAutofit/>
          </a:bodyPr>
          <a:lstStyle>
            <a:lvl1pPr marL="0" indent="0">
              <a:lnSpc>
                <a:spcPct val="80000"/>
              </a:lnSpc>
              <a:buNone/>
              <a:defRPr sz="2400" spc="-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Chapitre 2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  <p:sp>
        <p:nvSpPr>
          <p:cNvPr id="29" name="Espace réservé du texte 3">
            <a:extLst>
              <a:ext uri="{FF2B5EF4-FFF2-40B4-BE49-F238E27FC236}">
                <a16:creationId xmlns:a16="http://schemas.microsoft.com/office/drawing/2014/main" id="{147096A5-DFA8-2D9F-D5AB-BD74FC7B485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45237" y="8795698"/>
            <a:ext cx="4633792" cy="812118"/>
          </a:xfrm>
        </p:spPr>
        <p:txBody>
          <a:bodyPr anchor="ctr">
            <a:noAutofit/>
          </a:bodyPr>
          <a:lstStyle>
            <a:lvl1pPr marL="0" indent="0">
              <a:lnSpc>
                <a:spcPct val="80000"/>
              </a:lnSpc>
              <a:buNone/>
              <a:defRPr sz="2400" spc="-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Chapitre 5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  <p:sp>
        <p:nvSpPr>
          <p:cNvPr id="30" name="Espace réservé du texte 3">
            <a:extLst>
              <a:ext uri="{FF2B5EF4-FFF2-40B4-BE49-F238E27FC236}">
                <a16:creationId xmlns:a16="http://schemas.microsoft.com/office/drawing/2014/main" id="{1A4BE90E-4980-1730-7B3A-19832C5D3D4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45237" y="7311165"/>
            <a:ext cx="4633792" cy="812118"/>
          </a:xfrm>
        </p:spPr>
        <p:txBody>
          <a:bodyPr anchor="ctr">
            <a:noAutofit/>
          </a:bodyPr>
          <a:lstStyle>
            <a:lvl1pPr marL="0" indent="0">
              <a:lnSpc>
                <a:spcPct val="80000"/>
              </a:lnSpc>
              <a:buNone/>
              <a:defRPr sz="2400" spc="-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Chapitre 4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  <p:sp>
        <p:nvSpPr>
          <p:cNvPr id="31" name="Espace réservé du texte 3">
            <a:extLst>
              <a:ext uri="{FF2B5EF4-FFF2-40B4-BE49-F238E27FC236}">
                <a16:creationId xmlns:a16="http://schemas.microsoft.com/office/drawing/2014/main" id="{CC7962C7-354C-8208-922C-AD24FC7C779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45237" y="5897496"/>
            <a:ext cx="4633792" cy="812118"/>
          </a:xfrm>
        </p:spPr>
        <p:txBody>
          <a:bodyPr anchor="ctr">
            <a:noAutofit/>
          </a:bodyPr>
          <a:lstStyle>
            <a:lvl1pPr marL="0" indent="0">
              <a:lnSpc>
                <a:spcPct val="80000"/>
              </a:lnSpc>
              <a:buNone/>
              <a:defRPr sz="2400" spc="-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Chapitre 3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</p:spTree>
    <p:extLst>
      <p:ext uri="{BB962C8B-B14F-4D97-AF65-F5344CB8AC3E}">
        <p14:creationId xmlns:p14="http://schemas.microsoft.com/office/powerpoint/2010/main" val="816116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gend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avec coins arrondis en haut 6">
            <a:extLst>
              <a:ext uri="{FF2B5EF4-FFF2-40B4-BE49-F238E27FC236}">
                <a16:creationId xmlns:a16="http://schemas.microsoft.com/office/drawing/2014/main" id="{FCF4109D-FB9D-821C-AFB5-60708B97E4E7}"/>
              </a:ext>
            </a:extLst>
          </p:cNvPr>
          <p:cNvSpPr/>
          <p:nvPr userDrawn="1"/>
        </p:nvSpPr>
        <p:spPr>
          <a:xfrm rot="10800000">
            <a:off x="252634" y="-1"/>
            <a:ext cx="6352734" cy="11949291"/>
          </a:xfrm>
          <a:prstGeom prst="round2SameRect">
            <a:avLst>
              <a:gd name="adj1" fmla="val 3821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F5B3E9C7-323B-020A-FF8A-437A9736EE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9123" y="11211498"/>
            <a:ext cx="1279047" cy="5692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9" y="649114"/>
            <a:ext cx="5907540" cy="137563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80000"/>
              </a:lnSpc>
              <a:defRPr lang="en-US" sz="4400" dirty="0">
                <a:solidFill>
                  <a:schemeClr val="bg1"/>
                </a:solidFill>
              </a:defRPr>
            </a:lvl1pPr>
          </a:lstStyle>
          <a:p>
            <a:pPr lvl="0" defTabSz="914400"/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36284" y="11949293"/>
            <a:ext cx="2314575" cy="242707"/>
          </a:xfrm>
        </p:spPr>
        <p:txBody>
          <a:bodyPr vert="horz" lIns="91440" tIns="45720" rIns="91440" bIns="45720" rtlCol="0" anchor="ctr"/>
          <a:lstStyle>
            <a:lvl1pPr>
              <a:defRPr lang="fr-FR" sz="1000" smtClean="0">
                <a:solidFill>
                  <a:schemeClr val="bg1"/>
                </a:solidFill>
              </a:defRPr>
            </a:lvl1pPr>
          </a:lstStyle>
          <a:p>
            <a:pPr algn="l" defTabSz="914400"/>
            <a:r>
              <a:rPr lang="fr-FR" dirty="0"/>
              <a:t>Source </a:t>
            </a:r>
            <a:endParaRPr lang="fr-FR" sz="1000" dirty="0">
              <a:solidFill>
                <a:schemeClr val="bg1"/>
              </a:solidFill>
            </a:endParaRP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0013460B-9B53-8892-0BB8-D406F8835B8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45237" y="2877031"/>
            <a:ext cx="4633792" cy="812118"/>
          </a:xfrm>
        </p:spPr>
        <p:txBody>
          <a:bodyPr anchor="ctr">
            <a:noAutofit/>
          </a:bodyPr>
          <a:lstStyle>
            <a:lvl1pPr marL="0" indent="0">
              <a:lnSpc>
                <a:spcPct val="80000"/>
              </a:lnSpc>
              <a:buNone/>
              <a:defRPr sz="2400" spc="-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Chapitre 1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DAD8387-658C-9DE9-5C78-DE3188AC9A03}"/>
              </a:ext>
            </a:extLst>
          </p:cNvPr>
          <p:cNvGrpSpPr/>
          <p:nvPr userDrawn="1"/>
        </p:nvGrpSpPr>
        <p:grpSpPr>
          <a:xfrm>
            <a:off x="638628" y="2590800"/>
            <a:ext cx="784535" cy="1200329"/>
            <a:chOff x="4034971" y="1233714"/>
            <a:chExt cx="784535" cy="1200329"/>
          </a:xfrm>
        </p:grpSpPr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FE358352-0C92-F4AE-2041-105A14EA6C47}"/>
                </a:ext>
              </a:extLst>
            </p:cNvPr>
            <p:cNvSpPr/>
            <p:nvPr/>
          </p:nvSpPr>
          <p:spPr>
            <a:xfrm>
              <a:off x="4093085" y="1669567"/>
              <a:ext cx="662496" cy="66249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B8DE908-9E92-5255-E58A-F67537AE2162}"/>
                </a:ext>
              </a:extLst>
            </p:cNvPr>
            <p:cNvSpPr txBox="1"/>
            <p:nvPr/>
          </p:nvSpPr>
          <p:spPr>
            <a:xfrm>
              <a:off x="4034971" y="1233714"/>
              <a:ext cx="784535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fr-F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JeanLuc-WwW" panose="02000A06030001040001" pitchFamily="50" charset="0"/>
                  <a:ea typeface="+mj-ea"/>
                  <a:cs typeface="+mj-cs"/>
                </a:rPr>
                <a:t>1</a:t>
              </a:r>
              <a:endParaRPr lang="fr-FR" sz="3600" dirty="0"/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CB260862-9DD9-C485-8E6D-42958A97713A}"/>
              </a:ext>
            </a:extLst>
          </p:cNvPr>
          <p:cNvGrpSpPr/>
          <p:nvPr userDrawn="1"/>
        </p:nvGrpSpPr>
        <p:grpSpPr>
          <a:xfrm>
            <a:off x="638628" y="4092502"/>
            <a:ext cx="784535" cy="1200329"/>
            <a:chOff x="4034971" y="2198402"/>
            <a:chExt cx="784535" cy="1200329"/>
          </a:xfrm>
        </p:grpSpPr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54D435D3-B638-34DA-2C0C-3DE84EBC73B1}"/>
                </a:ext>
              </a:extLst>
            </p:cNvPr>
            <p:cNvSpPr/>
            <p:nvPr/>
          </p:nvSpPr>
          <p:spPr>
            <a:xfrm>
              <a:off x="4093085" y="2619727"/>
              <a:ext cx="662496" cy="66249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9C2BB2A5-C28C-EFD4-D0EE-C7E73FFD74DF}"/>
                </a:ext>
              </a:extLst>
            </p:cNvPr>
            <p:cNvSpPr txBox="1"/>
            <p:nvPr/>
          </p:nvSpPr>
          <p:spPr>
            <a:xfrm>
              <a:off x="4034971" y="2198402"/>
              <a:ext cx="784535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fr-F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JeanLuc-WwW" panose="02000A06030001040001" pitchFamily="50" charset="0"/>
                  <a:ea typeface="+mj-ea"/>
                  <a:cs typeface="+mj-cs"/>
                </a:rPr>
                <a:t>2</a:t>
              </a:r>
              <a:endParaRPr lang="fr-FR" sz="3600" dirty="0"/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5AD55902-038F-566E-C37B-B8512FA1A853}"/>
              </a:ext>
            </a:extLst>
          </p:cNvPr>
          <p:cNvGrpSpPr/>
          <p:nvPr userDrawn="1"/>
        </p:nvGrpSpPr>
        <p:grpSpPr>
          <a:xfrm>
            <a:off x="638628" y="5594204"/>
            <a:ext cx="784535" cy="1200329"/>
            <a:chOff x="4034971" y="3157279"/>
            <a:chExt cx="784535" cy="1200329"/>
          </a:xfrm>
        </p:grpSpPr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19BA747F-4160-CEF5-F3A1-822798BB730A}"/>
                </a:ext>
              </a:extLst>
            </p:cNvPr>
            <p:cNvSpPr/>
            <p:nvPr/>
          </p:nvSpPr>
          <p:spPr>
            <a:xfrm>
              <a:off x="4093085" y="3569887"/>
              <a:ext cx="662496" cy="66249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00F524D1-863C-8B9E-EBA2-77C72F8E625C}"/>
                </a:ext>
              </a:extLst>
            </p:cNvPr>
            <p:cNvSpPr txBox="1"/>
            <p:nvPr/>
          </p:nvSpPr>
          <p:spPr>
            <a:xfrm>
              <a:off x="4034971" y="3157279"/>
              <a:ext cx="784535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fr-F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JeanLuc-WwW" panose="02000A06030001040001" pitchFamily="50" charset="0"/>
                  <a:ea typeface="+mj-ea"/>
                  <a:cs typeface="+mj-cs"/>
                </a:rPr>
                <a:t>3</a:t>
              </a:r>
              <a:endParaRPr lang="fr-FR" sz="3600" dirty="0"/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FD243EEB-F17A-9A1E-1BBF-59C1BA8937E3}"/>
              </a:ext>
            </a:extLst>
          </p:cNvPr>
          <p:cNvGrpSpPr/>
          <p:nvPr userDrawn="1"/>
        </p:nvGrpSpPr>
        <p:grpSpPr>
          <a:xfrm>
            <a:off x="638628" y="6992620"/>
            <a:ext cx="784535" cy="1200329"/>
            <a:chOff x="4034971" y="4069664"/>
            <a:chExt cx="784535" cy="1200329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9EF8235F-B80A-1CE9-386A-66BECF908E02}"/>
                </a:ext>
              </a:extLst>
            </p:cNvPr>
            <p:cNvSpPr/>
            <p:nvPr/>
          </p:nvSpPr>
          <p:spPr>
            <a:xfrm>
              <a:off x="4093085" y="4520047"/>
              <a:ext cx="662496" cy="66249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5DEE5EF4-1ACE-773E-7308-B5E84F05CF99}"/>
                </a:ext>
              </a:extLst>
            </p:cNvPr>
            <p:cNvSpPr txBox="1"/>
            <p:nvPr/>
          </p:nvSpPr>
          <p:spPr>
            <a:xfrm>
              <a:off x="4034971" y="4069664"/>
              <a:ext cx="784535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fr-F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JeanLuc-WwW" panose="02000A06030001040001" pitchFamily="50" charset="0"/>
                  <a:ea typeface="+mj-ea"/>
                  <a:cs typeface="+mj-cs"/>
                </a:rPr>
                <a:t>4</a:t>
              </a:r>
              <a:endParaRPr lang="fr-FR" sz="3600" dirty="0"/>
            </a:p>
          </p:txBody>
        </p: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2EAE7986-6556-5745-1FEE-613F0A78BDC2}"/>
              </a:ext>
            </a:extLst>
          </p:cNvPr>
          <p:cNvGrpSpPr/>
          <p:nvPr userDrawn="1"/>
        </p:nvGrpSpPr>
        <p:grpSpPr>
          <a:xfrm>
            <a:off x="638628" y="8482070"/>
            <a:ext cx="784535" cy="1200329"/>
            <a:chOff x="4034971" y="5034353"/>
            <a:chExt cx="784535" cy="1200329"/>
          </a:xfrm>
        </p:grpSpPr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99D0A1FE-CDD6-E047-0509-86625A4CDE9B}"/>
                </a:ext>
              </a:extLst>
            </p:cNvPr>
            <p:cNvSpPr/>
            <p:nvPr/>
          </p:nvSpPr>
          <p:spPr>
            <a:xfrm>
              <a:off x="4093085" y="5470207"/>
              <a:ext cx="662496" cy="66249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2FACD16A-D061-FF16-8A59-9EF9505E9D38}"/>
                </a:ext>
              </a:extLst>
            </p:cNvPr>
            <p:cNvSpPr txBox="1"/>
            <p:nvPr/>
          </p:nvSpPr>
          <p:spPr>
            <a:xfrm>
              <a:off x="4034971" y="5034353"/>
              <a:ext cx="784535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fr-F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JeanLuc-WwW" panose="02000A06030001040001" pitchFamily="50" charset="0"/>
                  <a:ea typeface="+mj-ea"/>
                  <a:cs typeface="+mj-cs"/>
                </a:rPr>
                <a:t>5</a:t>
              </a:r>
              <a:endParaRPr lang="fr-FR" sz="3600" dirty="0"/>
            </a:p>
          </p:txBody>
        </p:sp>
      </p:grpSp>
      <p:sp>
        <p:nvSpPr>
          <p:cNvPr id="28" name="Espace réservé du texte 3">
            <a:extLst>
              <a:ext uri="{FF2B5EF4-FFF2-40B4-BE49-F238E27FC236}">
                <a16:creationId xmlns:a16="http://schemas.microsoft.com/office/drawing/2014/main" id="{E93E0CB4-A710-5FEC-A30A-E2257968E69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45237" y="4387263"/>
            <a:ext cx="4633792" cy="812118"/>
          </a:xfrm>
        </p:spPr>
        <p:txBody>
          <a:bodyPr anchor="ctr">
            <a:noAutofit/>
          </a:bodyPr>
          <a:lstStyle>
            <a:lvl1pPr marL="0" indent="0">
              <a:lnSpc>
                <a:spcPct val="80000"/>
              </a:lnSpc>
              <a:buNone/>
              <a:defRPr sz="2400" spc="-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Chapitre 2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  <p:sp>
        <p:nvSpPr>
          <p:cNvPr id="29" name="Espace réservé du texte 3">
            <a:extLst>
              <a:ext uri="{FF2B5EF4-FFF2-40B4-BE49-F238E27FC236}">
                <a16:creationId xmlns:a16="http://schemas.microsoft.com/office/drawing/2014/main" id="{147096A5-DFA8-2D9F-D5AB-BD74FC7B485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45237" y="8795698"/>
            <a:ext cx="4633792" cy="812118"/>
          </a:xfrm>
        </p:spPr>
        <p:txBody>
          <a:bodyPr anchor="ctr">
            <a:noAutofit/>
          </a:bodyPr>
          <a:lstStyle>
            <a:lvl1pPr marL="0" indent="0">
              <a:lnSpc>
                <a:spcPct val="80000"/>
              </a:lnSpc>
              <a:buNone/>
              <a:defRPr sz="2400" spc="-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Chapitre 5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  <p:sp>
        <p:nvSpPr>
          <p:cNvPr id="30" name="Espace réservé du texte 3">
            <a:extLst>
              <a:ext uri="{FF2B5EF4-FFF2-40B4-BE49-F238E27FC236}">
                <a16:creationId xmlns:a16="http://schemas.microsoft.com/office/drawing/2014/main" id="{1A4BE90E-4980-1730-7B3A-19832C5D3D4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45237" y="7311165"/>
            <a:ext cx="4633792" cy="812118"/>
          </a:xfrm>
        </p:spPr>
        <p:txBody>
          <a:bodyPr anchor="ctr">
            <a:noAutofit/>
          </a:bodyPr>
          <a:lstStyle>
            <a:lvl1pPr marL="0" indent="0">
              <a:lnSpc>
                <a:spcPct val="80000"/>
              </a:lnSpc>
              <a:buNone/>
              <a:defRPr sz="2400" spc="-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Chapitre 4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  <p:sp>
        <p:nvSpPr>
          <p:cNvPr id="31" name="Espace réservé du texte 3">
            <a:extLst>
              <a:ext uri="{FF2B5EF4-FFF2-40B4-BE49-F238E27FC236}">
                <a16:creationId xmlns:a16="http://schemas.microsoft.com/office/drawing/2014/main" id="{CC7962C7-354C-8208-922C-AD24FC7C779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45237" y="5897496"/>
            <a:ext cx="4633792" cy="812118"/>
          </a:xfrm>
        </p:spPr>
        <p:txBody>
          <a:bodyPr anchor="ctr">
            <a:noAutofit/>
          </a:bodyPr>
          <a:lstStyle>
            <a:lvl1pPr marL="0" indent="0">
              <a:lnSpc>
                <a:spcPct val="80000"/>
              </a:lnSpc>
              <a:buNone/>
              <a:defRPr sz="2400" spc="-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Chapitre 3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</p:spTree>
    <p:extLst>
      <p:ext uri="{BB962C8B-B14F-4D97-AF65-F5344CB8AC3E}">
        <p14:creationId xmlns:p14="http://schemas.microsoft.com/office/powerpoint/2010/main" val="24949588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avec coins arrondis en haut 6">
            <a:extLst>
              <a:ext uri="{FF2B5EF4-FFF2-40B4-BE49-F238E27FC236}">
                <a16:creationId xmlns:a16="http://schemas.microsoft.com/office/drawing/2014/main" id="{FCF4109D-FB9D-821C-AFB5-60708B97E4E7}"/>
              </a:ext>
            </a:extLst>
          </p:cNvPr>
          <p:cNvSpPr/>
          <p:nvPr userDrawn="1"/>
        </p:nvSpPr>
        <p:spPr>
          <a:xfrm rot="10800000">
            <a:off x="252633" y="32166"/>
            <a:ext cx="6352734" cy="11949291"/>
          </a:xfrm>
          <a:prstGeom prst="round2SameRect">
            <a:avLst>
              <a:gd name="adj1" fmla="val 3821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F5B3E9C7-323B-020A-FF8A-437A9736EE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9123" y="11211498"/>
            <a:ext cx="1279047" cy="5692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9" y="649114"/>
            <a:ext cx="5907540" cy="137563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80000"/>
              </a:lnSpc>
              <a:defRPr lang="en-US" sz="4400" dirty="0">
                <a:solidFill>
                  <a:schemeClr val="bg1"/>
                </a:solidFill>
              </a:defRPr>
            </a:lvl1pPr>
          </a:lstStyle>
          <a:p>
            <a:pPr lvl="0" defTabSz="914400"/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36284" y="11949293"/>
            <a:ext cx="2314575" cy="242707"/>
          </a:xfrm>
        </p:spPr>
        <p:txBody>
          <a:bodyPr vert="horz" lIns="91440" tIns="45720" rIns="91440" bIns="45720" rtlCol="0" anchor="ctr"/>
          <a:lstStyle>
            <a:lvl1pPr>
              <a:defRPr lang="fr-FR" sz="1000" smtClean="0">
                <a:solidFill>
                  <a:schemeClr val="bg1"/>
                </a:solidFill>
              </a:defRPr>
            </a:lvl1pPr>
          </a:lstStyle>
          <a:p>
            <a:pPr algn="l" defTabSz="914400"/>
            <a:r>
              <a:rPr lang="fr-FR" dirty="0"/>
              <a:t>Source </a:t>
            </a:r>
            <a:endParaRPr lang="fr-FR" sz="1000" dirty="0">
              <a:solidFill>
                <a:schemeClr val="bg1"/>
              </a:solidFill>
            </a:endParaRP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0013460B-9B53-8892-0BB8-D406F8835B8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45237" y="2877031"/>
            <a:ext cx="4633792" cy="812118"/>
          </a:xfrm>
        </p:spPr>
        <p:txBody>
          <a:bodyPr anchor="ctr">
            <a:noAutofit/>
          </a:bodyPr>
          <a:lstStyle>
            <a:lvl1pPr marL="0" indent="0">
              <a:lnSpc>
                <a:spcPct val="80000"/>
              </a:lnSpc>
              <a:buNone/>
              <a:defRPr sz="2400" spc="-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Chapitre 1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DAD8387-658C-9DE9-5C78-DE3188AC9A03}"/>
              </a:ext>
            </a:extLst>
          </p:cNvPr>
          <p:cNvGrpSpPr/>
          <p:nvPr userDrawn="1"/>
        </p:nvGrpSpPr>
        <p:grpSpPr>
          <a:xfrm>
            <a:off x="638628" y="2590800"/>
            <a:ext cx="784535" cy="1200329"/>
            <a:chOff x="4034971" y="1233714"/>
            <a:chExt cx="784535" cy="1200329"/>
          </a:xfrm>
        </p:grpSpPr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FE358352-0C92-F4AE-2041-105A14EA6C47}"/>
                </a:ext>
              </a:extLst>
            </p:cNvPr>
            <p:cNvSpPr/>
            <p:nvPr/>
          </p:nvSpPr>
          <p:spPr>
            <a:xfrm>
              <a:off x="4093085" y="1669567"/>
              <a:ext cx="662496" cy="6624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B8DE908-9E92-5255-E58A-F67537AE2162}"/>
                </a:ext>
              </a:extLst>
            </p:cNvPr>
            <p:cNvSpPr txBox="1"/>
            <p:nvPr/>
          </p:nvSpPr>
          <p:spPr>
            <a:xfrm>
              <a:off x="4034971" y="1233714"/>
              <a:ext cx="784535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fr-F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JeanLuc-WwW" panose="02000A06030001040001" pitchFamily="50" charset="0"/>
                  <a:ea typeface="+mj-ea"/>
                  <a:cs typeface="+mj-cs"/>
                </a:rPr>
                <a:t>1</a:t>
              </a:r>
              <a:endParaRPr lang="fr-FR" sz="3600" dirty="0"/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CB260862-9DD9-C485-8E6D-42958A97713A}"/>
              </a:ext>
            </a:extLst>
          </p:cNvPr>
          <p:cNvGrpSpPr/>
          <p:nvPr userDrawn="1"/>
        </p:nvGrpSpPr>
        <p:grpSpPr>
          <a:xfrm>
            <a:off x="638628" y="4092502"/>
            <a:ext cx="784535" cy="1200329"/>
            <a:chOff x="4034971" y="2198402"/>
            <a:chExt cx="784535" cy="1200329"/>
          </a:xfrm>
        </p:grpSpPr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54D435D3-B638-34DA-2C0C-3DE84EBC73B1}"/>
                </a:ext>
              </a:extLst>
            </p:cNvPr>
            <p:cNvSpPr/>
            <p:nvPr/>
          </p:nvSpPr>
          <p:spPr>
            <a:xfrm>
              <a:off x="4093085" y="2619727"/>
              <a:ext cx="662496" cy="6624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9C2BB2A5-C28C-EFD4-D0EE-C7E73FFD74DF}"/>
                </a:ext>
              </a:extLst>
            </p:cNvPr>
            <p:cNvSpPr txBox="1"/>
            <p:nvPr/>
          </p:nvSpPr>
          <p:spPr>
            <a:xfrm>
              <a:off x="4034971" y="2198402"/>
              <a:ext cx="784535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fr-F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JeanLuc-WwW" panose="02000A06030001040001" pitchFamily="50" charset="0"/>
                  <a:ea typeface="+mj-ea"/>
                  <a:cs typeface="+mj-cs"/>
                </a:rPr>
                <a:t>2</a:t>
              </a:r>
              <a:endParaRPr lang="fr-FR" sz="3600" dirty="0"/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5AD55902-038F-566E-C37B-B8512FA1A853}"/>
              </a:ext>
            </a:extLst>
          </p:cNvPr>
          <p:cNvGrpSpPr/>
          <p:nvPr userDrawn="1"/>
        </p:nvGrpSpPr>
        <p:grpSpPr>
          <a:xfrm>
            <a:off x="638628" y="5594204"/>
            <a:ext cx="784535" cy="1200329"/>
            <a:chOff x="4034971" y="3157279"/>
            <a:chExt cx="784535" cy="1200329"/>
          </a:xfrm>
        </p:grpSpPr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19BA747F-4160-CEF5-F3A1-822798BB730A}"/>
                </a:ext>
              </a:extLst>
            </p:cNvPr>
            <p:cNvSpPr/>
            <p:nvPr/>
          </p:nvSpPr>
          <p:spPr>
            <a:xfrm>
              <a:off x="4093085" y="3569887"/>
              <a:ext cx="662496" cy="6624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00F524D1-863C-8B9E-EBA2-77C72F8E625C}"/>
                </a:ext>
              </a:extLst>
            </p:cNvPr>
            <p:cNvSpPr txBox="1"/>
            <p:nvPr/>
          </p:nvSpPr>
          <p:spPr>
            <a:xfrm>
              <a:off x="4034971" y="3157279"/>
              <a:ext cx="784535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fr-F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JeanLuc-WwW" panose="02000A06030001040001" pitchFamily="50" charset="0"/>
                  <a:ea typeface="+mj-ea"/>
                  <a:cs typeface="+mj-cs"/>
                </a:rPr>
                <a:t>3</a:t>
              </a:r>
              <a:endParaRPr lang="fr-FR" sz="3600" dirty="0"/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FD243EEB-F17A-9A1E-1BBF-59C1BA8937E3}"/>
              </a:ext>
            </a:extLst>
          </p:cNvPr>
          <p:cNvGrpSpPr/>
          <p:nvPr userDrawn="1"/>
        </p:nvGrpSpPr>
        <p:grpSpPr>
          <a:xfrm>
            <a:off x="638628" y="6992620"/>
            <a:ext cx="784535" cy="1200329"/>
            <a:chOff x="4034971" y="4069664"/>
            <a:chExt cx="784535" cy="1200329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9EF8235F-B80A-1CE9-386A-66BECF908E02}"/>
                </a:ext>
              </a:extLst>
            </p:cNvPr>
            <p:cNvSpPr/>
            <p:nvPr/>
          </p:nvSpPr>
          <p:spPr>
            <a:xfrm>
              <a:off x="4093085" y="4520047"/>
              <a:ext cx="662496" cy="6624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5DEE5EF4-1ACE-773E-7308-B5E84F05CF99}"/>
                </a:ext>
              </a:extLst>
            </p:cNvPr>
            <p:cNvSpPr txBox="1"/>
            <p:nvPr/>
          </p:nvSpPr>
          <p:spPr>
            <a:xfrm>
              <a:off x="4034971" y="4069664"/>
              <a:ext cx="784535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fr-F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JeanLuc-WwW" panose="02000A06030001040001" pitchFamily="50" charset="0"/>
                  <a:ea typeface="+mj-ea"/>
                  <a:cs typeface="+mj-cs"/>
                </a:rPr>
                <a:t>4</a:t>
              </a:r>
              <a:endParaRPr lang="fr-FR" sz="3600" dirty="0"/>
            </a:p>
          </p:txBody>
        </p: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2EAE7986-6556-5745-1FEE-613F0A78BDC2}"/>
              </a:ext>
            </a:extLst>
          </p:cNvPr>
          <p:cNvGrpSpPr/>
          <p:nvPr userDrawn="1"/>
        </p:nvGrpSpPr>
        <p:grpSpPr>
          <a:xfrm>
            <a:off x="638628" y="8482070"/>
            <a:ext cx="784535" cy="1200329"/>
            <a:chOff x="4034971" y="5034353"/>
            <a:chExt cx="784535" cy="1200329"/>
          </a:xfrm>
        </p:grpSpPr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99D0A1FE-CDD6-E047-0509-86625A4CDE9B}"/>
                </a:ext>
              </a:extLst>
            </p:cNvPr>
            <p:cNvSpPr/>
            <p:nvPr/>
          </p:nvSpPr>
          <p:spPr>
            <a:xfrm>
              <a:off x="4093085" y="5470207"/>
              <a:ext cx="662496" cy="6624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2FACD16A-D061-FF16-8A59-9EF9505E9D38}"/>
                </a:ext>
              </a:extLst>
            </p:cNvPr>
            <p:cNvSpPr txBox="1"/>
            <p:nvPr/>
          </p:nvSpPr>
          <p:spPr>
            <a:xfrm>
              <a:off x="4034971" y="5034353"/>
              <a:ext cx="784535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fr-F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JeanLuc-WwW" panose="02000A06030001040001" pitchFamily="50" charset="0"/>
                  <a:ea typeface="+mj-ea"/>
                  <a:cs typeface="+mj-cs"/>
                </a:rPr>
                <a:t>5</a:t>
              </a:r>
              <a:endParaRPr lang="fr-FR" sz="3600" dirty="0"/>
            </a:p>
          </p:txBody>
        </p:sp>
      </p:grpSp>
      <p:sp>
        <p:nvSpPr>
          <p:cNvPr id="28" name="Espace réservé du texte 3">
            <a:extLst>
              <a:ext uri="{FF2B5EF4-FFF2-40B4-BE49-F238E27FC236}">
                <a16:creationId xmlns:a16="http://schemas.microsoft.com/office/drawing/2014/main" id="{E93E0CB4-A710-5FEC-A30A-E2257968E69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45237" y="4387263"/>
            <a:ext cx="4633792" cy="812118"/>
          </a:xfrm>
        </p:spPr>
        <p:txBody>
          <a:bodyPr anchor="ctr">
            <a:noAutofit/>
          </a:bodyPr>
          <a:lstStyle>
            <a:lvl1pPr marL="0" indent="0">
              <a:lnSpc>
                <a:spcPct val="80000"/>
              </a:lnSpc>
              <a:buNone/>
              <a:defRPr sz="2400" spc="-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Chapitre 2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  <p:sp>
        <p:nvSpPr>
          <p:cNvPr id="29" name="Espace réservé du texte 3">
            <a:extLst>
              <a:ext uri="{FF2B5EF4-FFF2-40B4-BE49-F238E27FC236}">
                <a16:creationId xmlns:a16="http://schemas.microsoft.com/office/drawing/2014/main" id="{147096A5-DFA8-2D9F-D5AB-BD74FC7B485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45237" y="8795698"/>
            <a:ext cx="4633792" cy="812118"/>
          </a:xfrm>
        </p:spPr>
        <p:txBody>
          <a:bodyPr anchor="ctr">
            <a:noAutofit/>
          </a:bodyPr>
          <a:lstStyle>
            <a:lvl1pPr marL="0" indent="0">
              <a:lnSpc>
                <a:spcPct val="80000"/>
              </a:lnSpc>
              <a:buNone/>
              <a:defRPr sz="2400" spc="-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Chapitre 5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  <p:sp>
        <p:nvSpPr>
          <p:cNvPr id="30" name="Espace réservé du texte 3">
            <a:extLst>
              <a:ext uri="{FF2B5EF4-FFF2-40B4-BE49-F238E27FC236}">
                <a16:creationId xmlns:a16="http://schemas.microsoft.com/office/drawing/2014/main" id="{1A4BE90E-4980-1730-7B3A-19832C5D3D4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45237" y="7311165"/>
            <a:ext cx="4633792" cy="812118"/>
          </a:xfrm>
        </p:spPr>
        <p:txBody>
          <a:bodyPr anchor="ctr">
            <a:noAutofit/>
          </a:bodyPr>
          <a:lstStyle>
            <a:lvl1pPr marL="0" indent="0">
              <a:lnSpc>
                <a:spcPct val="80000"/>
              </a:lnSpc>
              <a:buNone/>
              <a:defRPr sz="2400" spc="-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Chapitre 4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  <p:sp>
        <p:nvSpPr>
          <p:cNvPr id="31" name="Espace réservé du texte 3">
            <a:extLst>
              <a:ext uri="{FF2B5EF4-FFF2-40B4-BE49-F238E27FC236}">
                <a16:creationId xmlns:a16="http://schemas.microsoft.com/office/drawing/2014/main" id="{CC7962C7-354C-8208-922C-AD24FC7C779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45237" y="5897496"/>
            <a:ext cx="4633792" cy="812118"/>
          </a:xfrm>
        </p:spPr>
        <p:txBody>
          <a:bodyPr anchor="ctr">
            <a:noAutofit/>
          </a:bodyPr>
          <a:lstStyle>
            <a:lvl1pPr marL="0" indent="0">
              <a:lnSpc>
                <a:spcPct val="80000"/>
              </a:lnSpc>
              <a:buNone/>
              <a:defRPr sz="2400" spc="-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Chapitre 3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</p:spTree>
    <p:extLst>
      <p:ext uri="{BB962C8B-B14F-4D97-AF65-F5344CB8AC3E}">
        <p14:creationId xmlns:p14="http://schemas.microsoft.com/office/powerpoint/2010/main" val="39172544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i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>
            <a:extLst>
              <a:ext uri="{FF2B5EF4-FFF2-40B4-BE49-F238E27FC236}">
                <a16:creationId xmlns:a16="http://schemas.microsoft.com/office/drawing/2014/main" id="{78921BE4-8DE1-A39F-5A47-9BF3D41FFD60}"/>
              </a:ext>
            </a:extLst>
          </p:cNvPr>
          <p:cNvGrpSpPr/>
          <p:nvPr userDrawn="1"/>
        </p:nvGrpSpPr>
        <p:grpSpPr>
          <a:xfrm rot="5400000" flipH="1">
            <a:off x="-2408479" y="2706924"/>
            <a:ext cx="11674951" cy="6858006"/>
            <a:chOff x="258523" y="-6"/>
            <a:chExt cx="11674951" cy="6858006"/>
          </a:xfrm>
        </p:grpSpPr>
        <p:sp>
          <p:nvSpPr>
            <p:cNvPr id="4" name="Rectangle : avec coins arrondis en haut 3">
              <a:extLst>
                <a:ext uri="{FF2B5EF4-FFF2-40B4-BE49-F238E27FC236}">
                  <a16:creationId xmlns:a16="http://schemas.microsoft.com/office/drawing/2014/main" id="{6D50EE97-023C-009C-652C-4BF140979906}"/>
                </a:ext>
              </a:extLst>
            </p:cNvPr>
            <p:cNvSpPr/>
            <p:nvPr userDrawn="1"/>
          </p:nvSpPr>
          <p:spPr>
            <a:xfrm rot="10800000">
              <a:off x="258523" y="-1"/>
              <a:ext cx="3719300" cy="6611257"/>
            </a:xfrm>
            <a:prstGeom prst="round2SameRect">
              <a:avLst>
                <a:gd name="adj1" fmla="val 6791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" name="Rectangle : avec coins arrondis en haut 5">
              <a:extLst>
                <a:ext uri="{FF2B5EF4-FFF2-40B4-BE49-F238E27FC236}">
                  <a16:creationId xmlns:a16="http://schemas.microsoft.com/office/drawing/2014/main" id="{CD2AF347-9A5B-52A4-B82B-175B2D5D0AD7}"/>
                </a:ext>
              </a:extLst>
            </p:cNvPr>
            <p:cNvSpPr/>
            <p:nvPr userDrawn="1"/>
          </p:nvSpPr>
          <p:spPr>
            <a:xfrm rot="10800000">
              <a:off x="8214173" y="-6"/>
              <a:ext cx="3719301" cy="6611258"/>
            </a:xfrm>
            <a:prstGeom prst="round2SameRect">
              <a:avLst>
                <a:gd name="adj1" fmla="val 7857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Rectangle : avec coins arrondis en haut 10">
              <a:extLst>
                <a:ext uri="{FF2B5EF4-FFF2-40B4-BE49-F238E27FC236}">
                  <a16:creationId xmlns:a16="http://schemas.microsoft.com/office/drawing/2014/main" id="{5D308536-15F5-7E02-EE06-6772F196BB2E}"/>
                </a:ext>
              </a:extLst>
            </p:cNvPr>
            <p:cNvSpPr/>
            <p:nvPr userDrawn="1"/>
          </p:nvSpPr>
          <p:spPr>
            <a:xfrm>
              <a:off x="4236344" y="246742"/>
              <a:ext cx="3719301" cy="6611258"/>
            </a:xfrm>
            <a:prstGeom prst="round2SameRect">
              <a:avLst>
                <a:gd name="adj1" fmla="val 7857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pic>
        <p:nvPicPr>
          <p:cNvPr id="8" name="Graphique 7">
            <a:extLst>
              <a:ext uri="{FF2B5EF4-FFF2-40B4-BE49-F238E27FC236}">
                <a16:creationId xmlns:a16="http://schemas.microsoft.com/office/drawing/2014/main" id="{F5B3E9C7-323B-020A-FF8A-437A9736EE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9123" y="11211498"/>
            <a:ext cx="1279047" cy="5692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9" y="649114"/>
            <a:ext cx="5907540" cy="137563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80000"/>
              </a:lnSpc>
              <a:defRPr lang="en-US" sz="4400" dirty="0">
                <a:solidFill>
                  <a:schemeClr val="bg1"/>
                </a:solidFill>
              </a:defRPr>
            </a:lvl1pPr>
          </a:lstStyle>
          <a:p>
            <a:pPr lvl="0" defTabSz="914400"/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36284" y="11949293"/>
            <a:ext cx="2314575" cy="242707"/>
          </a:xfrm>
        </p:spPr>
        <p:txBody>
          <a:bodyPr vert="horz" lIns="91440" tIns="45720" rIns="91440" bIns="45720" rtlCol="0" anchor="ctr"/>
          <a:lstStyle>
            <a:lvl1pPr>
              <a:defRPr lang="fr-FR" sz="1000" smtClean="0">
                <a:solidFill>
                  <a:schemeClr val="bg1"/>
                </a:solidFill>
              </a:defRPr>
            </a:lvl1pPr>
          </a:lstStyle>
          <a:p>
            <a:pPr algn="l" defTabSz="914400"/>
            <a:r>
              <a:rPr lang="fr-FR" dirty="0"/>
              <a:t>Source </a:t>
            </a:r>
            <a:endParaRPr lang="fr-FR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925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Diapositive de titr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D2622DF8-0D01-684F-810D-CE50C9140B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26725" r="181" b="6805"/>
          <a:stretch>
            <a:fillRect/>
          </a:stretch>
        </p:blipFill>
        <p:spPr>
          <a:xfrm>
            <a:off x="-18823" y="0"/>
            <a:ext cx="6876824" cy="302070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1C4A4B46-16E9-DB8B-7BA1-FFADF352B524}"/>
              </a:ext>
            </a:extLst>
          </p:cNvPr>
          <p:cNvGrpSpPr/>
          <p:nvPr userDrawn="1"/>
        </p:nvGrpSpPr>
        <p:grpSpPr>
          <a:xfrm>
            <a:off x="-18824" y="-15345"/>
            <a:ext cx="6876824" cy="3868213"/>
            <a:chOff x="-1" y="0"/>
            <a:chExt cx="12192000" cy="6858000"/>
          </a:xfrm>
          <a:solidFill>
            <a:schemeClr val="accent4"/>
          </a:solidFill>
        </p:grpSpPr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8A750956-2119-E3E6-75D9-4507A3AC115D}"/>
                </a:ext>
              </a:extLst>
            </p:cNvPr>
            <p:cNvSpPr/>
            <p:nvPr/>
          </p:nvSpPr>
          <p:spPr>
            <a:xfrm>
              <a:off x="-1" y="0"/>
              <a:ext cx="12192000" cy="6858000"/>
            </a:xfrm>
            <a:custGeom>
              <a:avLst/>
              <a:gdLst>
                <a:gd name="csX0" fmla="*/ 0 w 12192000"/>
                <a:gd name="csY0" fmla="*/ 0 h 6858000"/>
                <a:gd name="csX1" fmla="*/ 108181 w 12192000"/>
                <a:gd name="csY1" fmla="*/ 0 h 6858000"/>
                <a:gd name="csX2" fmla="*/ 583102 w 12192000"/>
                <a:gd name="csY2" fmla="*/ 2435241 h 6858000"/>
                <a:gd name="csX3" fmla="*/ 895487 w 12192000"/>
                <a:gd name="csY3" fmla="*/ 2692526 h 6858000"/>
                <a:gd name="csX4" fmla="*/ 1203374 w 12192000"/>
                <a:gd name="csY4" fmla="*/ 2454807 h 6858000"/>
                <a:gd name="csX5" fmla="*/ 1455037 w 12192000"/>
                <a:gd name="csY5" fmla="*/ 1490889 h 6858000"/>
                <a:gd name="csX6" fmla="*/ 1479776 w 12192000"/>
                <a:gd name="csY6" fmla="*/ 1490889 h 6858000"/>
                <a:gd name="csX7" fmla="*/ 1731438 w 12192000"/>
                <a:gd name="csY7" fmla="*/ 2454807 h 6858000"/>
                <a:gd name="csX8" fmla="*/ 2039325 w 12192000"/>
                <a:gd name="csY8" fmla="*/ 2692526 h 6858000"/>
                <a:gd name="csX9" fmla="*/ 2351710 w 12192000"/>
                <a:gd name="csY9" fmla="*/ 2435241 h 6858000"/>
                <a:gd name="csX10" fmla="*/ 2516112 w 12192000"/>
                <a:gd name="csY10" fmla="*/ 1592543 h 6858000"/>
                <a:gd name="csX11" fmla="*/ 2206030 w 12192000"/>
                <a:gd name="csY11" fmla="*/ 0 h 6858000"/>
                <a:gd name="csX12" fmla="*/ 2382563 w 12192000"/>
                <a:gd name="csY12" fmla="*/ 0 h 6858000"/>
                <a:gd name="csX13" fmla="*/ 3041925 w 12192000"/>
                <a:gd name="csY13" fmla="*/ 3391738 h 6858000"/>
                <a:gd name="csX14" fmla="*/ 3473507 w 12192000"/>
                <a:gd name="csY14" fmla="*/ 3747529 h 6858000"/>
                <a:gd name="csX15" fmla="*/ 3898792 w 12192000"/>
                <a:gd name="csY15" fmla="*/ 3418951 h 6858000"/>
                <a:gd name="csX16" fmla="*/ 4246711 w 12192000"/>
                <a:gd name="csY16" fmla="*/ 2086872 h 6858000"/>
                <a:gd name="csX17" fmla="*/ 4280896 w 12192000"/>
                <a:gd name="csY17" fmla="*/ 2086872 h 6858000"/>
                <a:gd name="csX18" fmla="*/ 4628815 w 12192000"/>
                <a:gd name="csY18" fmla="*/ 3418951 h 6858000"/>
                <a:gd name="csX19" fmla="*/ 5054100 w 12192000"/>
                <a:gd name="csY19" fmla="*/ 3747529 h 6858000"/>
                <a:gd name="csX20" fmla="*/ 5485682 w 12192000"/>
                <a:gd name="csY20" fmla="*/ 3391738 h 6858000"/>
                <a:gd name="csX21" fmla="*/ 5713730 w 12192000"/>
                <a:gd name="csY21" fmla="*/ 2218888 h 6858000"/>
                <a:gd name="csX22" fmla="*/ 5281531 w 12192000"/>
                <a:gd name="csY22" fmla="*/ 0 h 6858000"/>
                <a:gd name="csX23" fmla="*/ 5458514 w 12192000"/>
                <a:gd name="csY23" fmla="*/ 0 h 6858000"/>
                <a:gd name="csX24" fmla="*/ 6370212 w 12192000"/>
                <a:gd name="csY24" fmla="*/ 4688507 h 6858000"/>
                <a:gd name="csX25" fmla="*/ 6965071 w 12192000"/>
                <a:gd name="csY25" fmla="*/ 5178788 h 6858000"/>
                <a:gd name="csX26" fmla="*/ 7551383 w 12192000"/>
                <a:gd name="csY26" fmla="*/ 4725841 h 6858000"/>
                <a:gd name="csX27" fmla="*/ 8031093 w 12192000"/>
                <a:gd name="csY27" fmla="*/ 2889537 h 6858000"/>
                <a:gd name="csX28" fmla="*/ 8078322 w 12192000"/>
                <a:gd name="csY28" fmla="*/ 2889537 h 6858000"/>
                <a:gd name="csX29" fmla="*/ 8558032 w 12192000"/>
                <a:gd name="csY29" fmla="*/ 4725841 h 6858000"/>
                <a:gd name="csX30" fmla="*/ 9144570 w 12192000"/>
                <a:gd name="csY30" fmla="*/ 5178788 h 6858000"/>
                <a:gd name="csX31" fmla="*/ 9739429 w 12192000"/>
                <a:gd name="csY31" fmla="*/ 4688507 h 6858000"/>
                <a:gd name="csX32" fmla="*/ 10651126 w 12192000"/>
                <a:gd name="csY32" fmla="*/ 0 h 6858000"/>
                <a:gd name="csX33" fmla="*/ 10722463 w 12192000"/>
                <a:gd name="csY33" fmla="*/ 0 h 6858000"/>
                <a:gd name="csX34" fmla="*/ 10722463 w 12192000"/>
                <a:gd name="csY34" fmla="*/ 11834 h 6858000"/>
                <a:gd name="csX35" fmla="*/ 10722463 w 12192000"/>
                <a:gd name="csY35" fmla="*/ 522696 h 6858000"/>
                <a:gd name="csX36" fmla="*/ 10795331 w 12192000"/>
                <a:gd name="csY36" fmla="*/ 2397458 h 6858000"/>
                <a:gd name="csX37" fmla="*/ 10795555 w 12192000"/>
                <a:gd name="csY37" fmla="*/ 2397682 h 6858000"/>
                <a:gd name="csX38" fmla="*/ 10853580 w 12192000"/>
                <a:gd name="csY38" fmla="*/ 3294581 h 6858000"/>
                <a:gd name="csX39" fmla="*/ 11342286 w 12192000"/>
                <a:gd name="csY39" fmla="*/ 3752701 h 6858000"/>
                <a:gd name="csX40" fmla="*/ 11830993 w 12192000"/>
                <a:gd name="csY40" fmla="*/ 3294581 h 6858000"/>
                <a:gd name="csX41" fmla="*/ 11889016 w 12192000"/>
                <a:gd name="csY41" fmla="*/ 2397682 h 6858000"/>
                <a:gd name="csX42" fmla="*/ 11961883 w 12192000"/>
                <a:gd name="csY42" fmla="*/ 505154 h 6858000"/>
                <a:gd name="csX43" fmla="*/ 11961883 w 12192000"/>
                <a:gd name="csY43" fmla="*/ 0 h 6858000"/>
                <a:gd name="csX44" fmla="*/ 12192000 w 12192000"/>
                <a:gd name="csY44" fmla="*/ 0 h 6858000"/>
                <a:gd name="csX45" fmla="*/ 12192000 w 12192000"/>
                <a:gd name="csY45" fmla="*/ 6858000 h 6858000"/>
                <a:gd name="csX46" fmla="*/ 0 w 12192000"/>
                <a:gd name="csY46" fmla="*/ 6858000 h 6858000"/>
                <a:gd name="csX47" fmla="*/ 0 w 12192000"/>
                <a:gd name="csY47" fmla="*/ 0 h 6858000"/>
                <a:gd name="csX48" fmla="*/ 11342285 w 12192000"/>
                <a:gd name="csY48" fmla="*/ 3921825 h 6858000"/>
                <a:gd name="csX49" fmla="*/ 10713692 w 12192000"/>
                <a:gd name="csY49" fmla="*/ 4550419 h 6858000"/>
                <a:gd name="csX50" fmla="*/ 11342285 w 12192000"/>
                <a:gd name="csY50" fmla="*/ 5179012 h 6858000"/>
                <a:gd name="csX51" fmla="*/ 11970879 w 12192000"/>
                <a:gd name="csY51" fmla="*/ 4550419 h 6858000"/>
                <a:gd name="csX52" fmla="*/ 11342285 w 12192000"/>
                <a:gd name="csY52" fmla="*/ 3921825 h 6858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</a:cxnLst>
              <a:rect l="l" t="t" r="r" b="b"/>
              <a:pathLst>
                <a:path w="12192000" h="6858000">
                  <a:moveTo>
                    <a:pt x="0" y="0"/>
                  </a:moveTo>
                  <a:lnTo>
                    <a:pt x="108181" y="0"/>
                  </a:lnTo>
                  <a:lnTo>
                    <a:pt x="583102" y="2435241"/>
                  </a:lnTo>
                  <a:cubicBezTo>
                    <a:pt x="612114" y="2584799"/>
                    <a:pt x="743005" y="2692526"/>
                    <a:pt x="895487" y="2692526"/>
                  </a:cubicBezTo>
                  <a:cubicBezTo>
                    <a:pt x="1047969" y="2692526"/>
                    <a:pt x="1166716" y="2594920"/>
                    <a:pt x="1203374" y="2454807"/>
                  </a:cubicBezTo>
                  <a:lnTo>
                    <a:pt x="1455037" y="1490889"/>
                  </a:lnTo>
                  <a:lnTo>
                    <a:pt x="1479776" y="1490889"/>
                  </a:lnTo>
                  <a:lnTo>
                    <a:pt x="1731438" y="2454807"/>
                  </a:lnTo>
                  <a:cubicBezTo>
                    <a:pt x="1768097" y="2594920"/>
                    <a:pt x="1894490" y="2692526"/>
                    <a:pt x="2039325" y="2692526"/>
                  </a:cubicBezTo>
                  <a:cubicBezTo>
                    <a:pt x="2191582" y="2692526"/>
                    <a:pt x="2322474" y="2584574"/>
                    <a:pt x="2351710" y="2435241"/>
                  </a:cubicBezTo>
                  <a:lnTo>
                    <a:pt x="2516112" y="1592543"/>
                  </a:lnTo>
                  <a:lnTo>
                    <a:pt x="2206030" y="0"/>
                  </a:lnTo>
                  <a:lnTo>
                    <a:pt x="2382563" y="0"/>
                  </a:lnTo>
                  <a:lnTo>
                    <a:pt x="3041925" y="3391738"/>
                  </a:lnTo>
                  <a:cubicBezTo>
                    <a:pt x="3082183" y="3598420"/>
                    <a:pt x="3263001" y="3747529"/>
                    <a:pt x="3473507" y="3747529"/>
                  </a:cubicBezTo>
                  <a:cubicBezTo>
                    <a:pt x="3684013" y="3747529"/>
                    <a:pt x="3848414" y="3612589"/>
                    <a:pt x="3898792" y="3418951"/>
                  </a:cubicBezTo>
                  <a:lnTo>
                    <a:pt x="4246711" y="2086872"/>
                  </a:lnTo>
                  <a:lnTo>
                    <a:pt x="4280896" y="2086872"/>
                  </a:lnTo>
                  <a:lnTo>
                    <a:pt x="4628815" y="3418951"/>
                  </a:lnTo>
                  <a:cubicBezTo>
                    <a:pt x="4679418" y="3612589"/>
                    <a:pt x="4854164" y="3747529"/>
                    <a:pt x="5054100" y="3747529"/>
                  </a:cubicBezTo>
                  <a:cubicBezTo>
                    <a:pt x="5264606" y="3747529"/>
                    <a:pt x="5445425" y="3598420"/>
                    <a:pt x="5485682" y="3391738"/>
                  </a:cubicBezTo>
                  <a:lnTo>
                    <a:pt x="5713730" y="2218888"/>
                  </a:lnTo>
                  <a:lnTo>
                    <a:pt x="5281531" y="0"/>
                  </a:lnTo>
                  <a:lnTo>
                    <a:pt x="5458514" y="0"/>
                  </a:lnTo>
                  <a:lnTo>
                    <a:pt x="6370212" y="4688507"/>
                  </a:lnTo>
                  <a:cubicBezTo>
                    <a:pt x="6425537" y="4973230"/>
                    <a:pt x="6674950" y="5178788"/>
                    <a:pt x="6965071" y="5178788"/>
                  </a:cubicBezTo>
                  <a:cubicBezTo>
                    <a:pt x="7255191" y="5178788"/>
                    <a:pt x="7481889" y="4992571"/>
                    <a:pt x="7551383" y="4725841"/>
                  </a:cubicBezTo>
                  <a:lnTo>
                    <a:pt x="8031093" y="2889537"/>
                  </a:lnTo>
                  <a:lnTo>
                    <a:pt x="8078322" y="2889537"/>
                  </a:lnTo>
                  <a:lnTo>
                    <a:pt x="8558032" y="4725841"/>
                  </a:lnTo>
                  <a:cubicBezTo>
                    <a:pt x="8627751" y="4992571"/>
                    <a:pt x="8868618" y="5178788"/>
                    <a:pt x="9144570" y="5178788"/>
                  </a:cubicBezTo>
                  <a:cubicBezTo>
                    <a:pt x="9434690" y="5178788"/>
                    <a:pt x="9684104" y="4973230"/>
                    <a:pt x="9739429" y="4688507"/>
                  </a:cubicBezTo>
                  <a:lnTo>
                    <a:pt x="10651126" y="0"/>
                  </a:lnTo>
                  <a:lnTo>
                    <a:pt x="10722463" y="0"/>
                  </a:lnTo>
                  <a:lnTo>
                    <a:pt x="10722463" y="11834"/>
                  </a:lnTo>
                  <a:cubicBezTo>
                    <a:pt x="10722463" y="149743"/>
                    <a:pt x="10722463" y="517945"/>
                    <a:pt x="10722463" y="522696"/>
                  </a:cubicBezTo>
                  <a:cubicBezTo>
                    <a:pt x="10722913" y="1148366"/>
                    <a:pt x="10747202" y="1773587"/>
                    <a:pt x="10795331" y="2397458"/>
                  </a:cubicBezTo>
                  <a:lnTo>
                    <a:pt x="10795555" y="2397682"/>
                  </a:lnTo>
                  <a:lnTo>
                    <a:pt x="10853580" y="3294581"/>
                  </a:lnTo>
                  <a:cubicBezTo>
                    <a:pt x="10870222" y="3552316"/>
                    <a:pt x="11084102" y="3752701"/>
                    <a:pt x="11342286" y="3752701"/>
                  </a:cubicBezTo>
                  <a:cubicBezTo>
                    <a:pt x="11600470" y="3752701"/>
                    <a:pt x="11814349" y="3552316"/>
                    <a:pt x="11830993" y="3294581"/>
                  </a:cubicBezTo>
                  <a:lnTo>
                    <a:pt x="11889016" y="2397682"/>
                  </a:lnTo>
                  <a:cubicBezTo>
                    <a:pt x="11937595" y="1767964"/>
                    <a:pt x="11961883" y="1136672"/>
                    <a:pt x="11961883" y="505154"/>
                  </a:cubicBezTo>
                  <a:lnTo>
                    <a:pt x="11961883" y="0"/>
                  </a:ln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  <a:moveTo>
                    <a:pt x="11342285" y="3921825"/>
                  </a:moveTo>
                  <a:cubicBezTo>
                    <a:pt x="10995266" y="3921825"/>
                    <a:pt x="10713692" y="4203174"/>
                    <a:pt x="10713692" y="4550419"/>
                  </a:cubicBezTo>
                  <a:cubicBezTo>
                    <a:pt x="10713692" y="4897663"/>
                    <a:pt x="10995041" y="5179012"/>
                    <a:pt x="11342285" y="5179012"/>
                  </a:cubicBezTo>
                  <a:cubicBezTo>
                    <a:pt x="11689530" y="5179012"/>
                    <a:pt x="11970879" y="4897663"/>
                    <a:pt x="11970879" y="4550419"/>
                  </a:cubicBezTo>
                  <a:cubicBezTo>
                    <a:pt x="11970879" y="4203174"/>
                    <a:pt x="11689530" y="3921825"/>
                    <a:pt x="11342285" y="3921825"/>
                  </a:cubicBezTo>
                  <a:close/>
                </a:path>
              </a:pathLst>
            </a:custGeom>
            <a:grpFill/>
            <a:ln w="22478" cap="flat">
              <a:noFill/>
              <a:prstDash val="solid"/>
              <a:miter/>
            </a:ln>
          </p:spPr>
          <p:txBody>
            <a:bodyPr wrap="square">
              <a:noAutofit/>
            </a:bodyPr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1C1D0877-281E-47E5-C4CC-6B9F31AB311D}"/>
                </a:ext>
              </a:extLst>
            </p:cNvPr>
            <p:cNvSpPr/>
            <p:nvPr/>
          </p:nvSpPr>
          <p:spPr>
            <a:xfrm>
              <a:off x="746869" y="0"/>
              <a:ext cx="540318" cy="1301074"/>
            </a:xfrm>
            <a:custGeom>
              <a:avLst/>
              <a:gdLst>
                <a:gd name="csX0" fmla="*/ 0 w 540318"/>
                <a:gd name="csY0" fmla="*/ 0 h 1301074"/>
                <a:gd name="csX1" fmla="*/ 540318 w 540318"/>
                <a:gd name="csY1" fmla="*/ 0 h 1301074"/>
                <a:gd name="csX2" fmla="*/ 496179 w 540318"/>
                <a:gd name="csY2" fmla="*/ 50703 h 1301074"/>
                <a:gd name="csX3" fmla="*/ 462803 w 540318"/>
                <a:gd name="csY3" fmla="*/ 136095 h 1301074"/>
                <a:gd name="csX4" fmla="*/ 233180 w 540318"/>
                <a:gd name="csY4" fmla="*/ 1301074 h 1301074"/>
                <a:gd name="csX5" fmla="*/ 208441 w 540318"/>
                <a:gd name="csY5" fmla="*/ 1301074 h 1301074"/>
                <a:gd name="csX6" fmla="*/ 0 w 540318"/>
                <a:gd name="csY6" fmla="*/ 0 h 13010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540318" h="1301074">
                  <a:moveTo>
                    <a:pt x="0" y="0"/>
                  </a:moveTo>
                  <a:lnTo>
                    <a:pt x="540318" y="0"/>
                  </a:lnTo>
                  <a:lnTo>
                    <a:pt x="496179" y="50703"/>
                  </a:lnTo>
                  <a:cubicBezTo>
                    <a:pt x="480514" y="76426"/>
                    <a:pt x="469044" y="105171"/>
                    <a:pt x="462803" y="136095"/>
                  </a:cubicBezTo>
                  <a:lnTo>
                    <a:pt x="233180" y="1301074"/>
                  </a:lnTo>
                  <a:lnTo>
                    <a:pt x="208441" y="130107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2478" cap="flat">
              <a:noFill/>
              <a:prstDash val="solid"/>
              <a:miter/>
            </a:ln>
          </p:spPr>
          <p:txBody>
            <a:bodyPr wrap="square">
              <a:noAutofit/>
            </a:bodyPr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32B2C45C-7DC4-18A9-5655-D0B78229D5EF}"/>
                </a:ext>
              </a:extLst>
            </p:cNvPr>
            <p:cNvSpPr/>
            <p:nvPr/>
          </p:nvSpPr>
          <p:spPr>
            <a:xfrm>
              <a:off x="1651674" y="0"/>
              <a:ext cx="540319" cy="1301074"/>
            </a:xfrm>
            <a:custGeom>
              <a:avLst/>
              <a:gdLst>
                <a:gd name="csX0" fmla="*/ 0 w 540319"/>
                <a:gd name="csY0" fmla="*/ 0 h 1301074"/>
                <a:gd name="csX1" fmla="*/ 540319 w 540319"/>
                <a:gd name="csY1" fmla="*/ 0 h 1301074"/>
                <a:gd name="csX2" fmla="*/ 331876 w 540319"/>
                <a:gd name="csY2" fmla="*/ 1301074 h 1301074"/>
                <a:gd name="csX3" fmla="*/ 307137 w 540319"/>
                <a:gd name="csY3" fmla="*/ 1301074 h 1301074"/>
                <a:gd name="csX4" fmla="*/ 77515 w 540319"/>
                <a:gd name="csY4" fmla="*/ 136095 h 1301074"/>
                <a:gd name="csX5" fmla="*/ 44138 w 540319"/>
                <a:gd name="csY5" fmla="*/ 50703 h 1301074"/>
                <a:gd name="csX6" fmla="*/ 0 w 540319"/>
                <a:gd name="csY6" fmla="*/ 0 h 13010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540319" h="1301074">
                  <a:moveTo>
                    <a:pt x="0" y="0"/>
                  </a:moveTo>
                  <a:lnTo>
                    <a:pt x="540319" y="0"/>
                  </a:lnTo>
                  <a:lnTo>
                    <a:pt x="331876" y="1301074"/>
                  </a:lnTo>
                  <a:lnTo>
                    <a:pt x="307137" y="1301074"/>
                  </a:lnTo>
                  <a:lnTo>
                    <a:pt x="77515" y="136095"/>
                  </a:lnTo>
                  <a:cubicBezTo>
                    <a:pt x="71274" y="105171"/>
                    <a:pt x="59804" y="76426"/>
                    <a:pt x="44138" y="50703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22478" cap="flat">
              <a:noFill/>
              <a:prstDash val="solid"/>
              <a:miter/>
            </a:ln>
          </p:spPr>
          <p:txBody>
            <a:bodyPr wrap="square">
              <a:noAutofit/>
            </a:bodyPr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4328F380-5050-15F4-6775-52D10A167904}"/>
                </a:ext>
              </a:extLst>
            </p:cNvPr>
            <p:cNvSpPr/>
            <p:nvPr/>
          </p:nvSpPr>
          <p:spPr>
            <a:xfrm>
              <a:off x="3265702" y="0"/>
              <a:ext cx="760895" cy="1824414"/>
            </a:xfrm>
            <a:custGeom>
              <a:avLst/>
              <a:gdLst>
                <a:gd name="csX0" fmla="*/ 0 w 760895"/>
                <a:gd name="csY0" fmla="*/ 0 h 1824414"/>
                <a:gd name="csX1" fmla="*/ 760895 w 760895"/>
                <a:gd name="csY1" fmla="*/ 0 h 1824414"/>
                <a:gd name="csX2" fmla="*/ 724707 w 760895"/>
                <a:gd name="csY2" fmla="*/ 35067 h 1824414"/>
                <a:gd name="csX3" fmla="*/ 641861 w 760895"/>
                <a:gd name="csY3" fmla="*/ 203115 h 1824414"/>
                <a:gd name="csX4" fmla="*/ 324753 w 760895"/>
                <a:gd name="csY4" fmla="*/ 1824414 h 1824414"/>
                <a:gd name="csX5" fmla="*/ 290568 w 760895"/>
                <a:gd name="csY5" fmla="*/ 1824414 h 1824414"/>
                <a:gd name="csX6" fmla="*/ 0 w 760895"/>
                <a:gd name="csY6" fmla="*/ 0 h 182441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760895" h="1824414">
                  <a:moveTo>
                    <a:pt x="0" y="0"/>
                  </a:moveTo>
                  <a:lnTo>
                    <a:pt x="760895" y="0"/>
                  </a:lnTo>
                  <a:lnTo>
                    <a:pt x="724707" y="35067"/>
                  </a:lnTo>
                  <a:cubicBezTo>
                    <a:pt x="684062" y="81690"/>
                    <a:pt x="654849" y="139019"/>
                    <a:pt x="641861" y="203115"/>
                  </a:cubicBezTo>
                  <a:lnTo>
                    <a:pt x="324753" y="1824414"/>
                  </a:lnTo>
                  <a:lnTo>
                    <a:pt x="290568" y="182441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2478" cap="flat">
              <a:noFill/>
              <a:prstDash val="solid"/>
              <a:miter/>
            </a:ln>
          </p:spPr>
          <p:txBody>
            <a:bodyPr wrap="square">
              <a:noAutofit/>
            </a:bodyPr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4C6F0897-7A8B-D221-FA43-D9008B0A0697}"/>
                </a:ext>
              </a:extLst>
            </p:cNvPr>
            <p:cNvSpPr/>
            <p:nvPr/>
          </p:nvSpPr>
          <p:spPr>
            <a:xfrm>
              <a:off x="4506859" y="0"/>
              <a:ext cx="760668" cy="1824414"/>
            </a:xfrm>
            <a:custGeom>
              <a:avLst/>
              <a:gdLst>
                <a:gd name="csX0" fmla="*/ 0 w 760668"/>
                <a:gd name="csY0" fmla="*/ 0 h 1824414"/>
                <a:gd name="csX1" fmla="*/ 760668 w 760668"/>
                <a:gd name="csY1" fmla="*/ 0 h 1824414"/>
                <a:gd name="csX2" fmla="*/ 470101 w 760668"/>
                <a:gd name="csY2" fmla="*/ 1824189 h 1824414"/>
                <a:gd name="csX3" fmla="*/ 470325 w 760668"/>
                <a:gd name="csY3" fmla="*/ 1824414 h 1824414"/>
                <a:gd name="csX4" fmla="*/ 436141 w 760668"/>
                <a:gd name="csY4" fmla="*/ 1824414 h 1824414"/>
                <a:gd name="csX5" fmla="*/ 119033 w 760668"/>
                <a:gd name="csY5" fmla="*/ 203115 h 1824414"/>
                <a:gd name="csX6" fmla="*/ 36187 w 760668"/>
                <a:gd name="csY6" fmla="*/ 35067 h 1824414"/>
                <a:gd name="csX7" fmla="*/ 0 w 760668"/>
                <a:gd name="csY7" fmla="*/ 0 h 182441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760668" h="1824414">
                  <a:moveTo>
                    <a:pt x="0" y="0"/>
                  </a:moveTo>
                  <a:lnTo>
                    <a:pt x="760668" y="0"/>
                  </a:lnTo>
                  <a:lnTo>
                    <a:pt x="470101" y="1824189"/>
                  </a:lnTo>
                  <a:lnTo>
                    <a:pt x="470325" y="1824414"/>
                  </a:lnTo>
                  <a:lnTo>
                    <a:pt x="436141" y="1824414"/>
                  </a:lnTo>
                  <a:lnTo>
                    <a:pt x="119033" y="203115"/>
                  </a:lnTo>
                  <a:cubicBezTo>
                    <a:pt x="106045" y="139019"/>
                    <a:pt x="76833" y="81690"/>
                    <a:pt x="36187" y="35067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22478" cap="flat">
              <a:noFill/>
              <a:prstDash val="solid"/>
              <a:miter/>
            </a:ln>
          </p:spPr>
          <p:txBody>
            <a:bodyPr wrap="square">
              <a:noAutofit/>
            </a:bodyPr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4D090AFE-E717-F5FE-6A41-82BC469836FB}"/>
                </a:ext>
              </a:extLst>
            </p:cNvPr>
            <p:cNvSpPr/>
            <p:nvPr/>
          </p:nvSpPr>
          <p:spPr>
            <a:xfrm>
              <a:off x="6676530" y="0"/>
              <a:ext cx="1082925" cy="2527674"/>
            </a:xfrm>
            <a:custGeom>
              <a:avLst/>
              <a:gdLst>
                <a:gd name="csX0" fmla="*/ 0 w 1082925"/>
                <a:gd name="csY0" fmla="*/ 0 h 2527674"/>
                <a:gd name="csX1" fmla="*/ 1082925 w 1082925"/>
                <a:gd name="csY1" fmla="*/ 0 h 2527674"/>
                <a:gd name="csX2" fmla="*/ 1062447 w 1082925"/>
                <a:gd name="csY2" fmla="*/ 14058 h 2527674"/>
                <a:gd name="csX3" fmla="*/ 887223 w 1082925"/>
                <a:gd name="csY3" fmla="*/ 304769 h 2527674"/>
                <a:gd name="csX4" fmla="*/ 450018 w 1082925"/>
                <a:gd name="csY4" fmla="*/ 2527674 h 2527674"/>
                <a:gd name="csX5" fmla="*/ 402789 w 1082925"/>
                <a:gd name="csY5" fmla="*/ 2527674 h 2527674"/>
                <a:gd name="csX6" fmla="*/ 0 w 1082925"/>
                <a:gd name="csY6" fmla="*/ 0 h 25276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1082925" h="2527674">
                  <a:moveTo>
                    <a:pt x="0" y="0"/>
                  </a:moveTo>
                  <a:lnTo>
                    <a:pt x="1082925" y="0"/>
                  </a:lnTo>
                  <a:lnTo>
                    <a:pt x="1062447" y="14058"/>
                  </a:lnTo>
                  <a:cubicBezTo>
                    <a:pt x="974709" y="85829"/>
                    <a:pt x="911062" y="187034"/>
                    <a:pt x="887223" y="304769"/>
                  </a:cubicBezTo>
                  <a:lnTo>
                    <a:pt x="450018" y="2527674"/>
                  </a:lnTo>
                  <a:lnTo>
                    <a:pt x="402789" y="252767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2478" cap="flat">
              <a:noFill/>
              <a:prstDash val="solid"/>
              <a:miter/>
            </a:ln>
          </p:spPr>
          <p:txBody>
            <a:bodyPr wrap="square">
              <a:noAutofit/>
            </a:bodyPr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9BEFD5F2-4381-E67F-CA64-2E41B194A06B}"/>
                </a:ext>
              </a:extLst>
            </p:cNvPr>
            <p:cNvSpPr/>
            <p:nvPr/>
          </p:nvSpPr>
          <p:spPr>
            <a:xfrm>
              <a:off x="8358058" y="0"/>
              <a:ext cx="1082924" cy="2527674"/>
            </a:xfrm>
            <a:custGeom>
              <a:avLst/>
              <a:gdLst>
                <a:gd name="csX0" fmla="*/ 0 w 1082924"/>
                <a:gd name="csY0" fmla="*/ 0 h 2527674"/>
                <a:gd name="csX1" fmla="*/ 1082924 w 1082924"/>
                <a:gd name="csY1" fmla="*/ 0 h 2527674"/>
                <a:gd name="csX2" fmla="*/ 680135 w 1082924"/>
                <a:gd name="csY2" fmla="*/ 2527674 h 2527674"/>
                <a:gd name="csX3" fmla="*/ 632906 w 1082924"/>
                <a:gd name="csY3" fmla="*/ 2527674 h 2527674"/>
                <a:gd name="csX4" fmla="*/ 195701 w 1082924"/>
                <a:gd name="csY4" fmla="*/ 304769 h 2527674"/>
                <a:gd name="csX5" fmla="*/ 20477 w 1082924"/>
                <a:gd name="csY5" fmla="*/ 14058 h 2527674"/>
                <a:gd name="csX6" fmla="*/ 0 w 1082924"/>
                <a:gd name="csY6" fmla="*/ 0 h 25276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1082924" h="2527674">
                  <a:moveTo>
                    <a:pt x="0" y="0"/>
                  </a:moveTo>
                  <a:lnTo>
                    <a:pt x="1082924" y="0"/>
                  </a:lnTo>
                  <a:lnTo>
                    <a:pt x="680135" y="2527674"/>
                  </a:lnTo>
                  <a:lnTo>
                    <a:pt x="632906" y="2527674"/>
                  </a:lnTo>
                  <a:lnTo>
                    <a:pt x="195701" y="304769"/>
                  </a:lnTo>
                  <a:cubicBezTo>
                    <a:pt x="171862" y="187034"/>
                    <a:pt x="108216" y="85829"/>
                    <a:pt x="20477" y="14058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22478" cap="flat">
              <a:noFill/>
              <a:prstDash val="solid"/>
              <a:miter/>
            </a:ln>
          </p:spPr>
          <p:txBody>
            <a:bodyPr wrap="square">
              <a:noAutofit/>
            </a:bodyPr>
            <a:lstStyle/>
            <a:p>
              <a:endParaRPr lang="fr-FR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008" y="4988883"/>
            <a:ext cx="6539592" cy="4244622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008" y="9294126"/>
            <a:ext cx="6539592" cy="2943577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buNone/>
              <a:defRPr lang="en-US" sz="2400" spc="-100" baseline="0" dirty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marL="0" lvl="0" indent="0" defTabSz="914400">
              <a:spcBef>
                <a:spcPts val="1000"/>
              </a:spcBef>
              <a:buNone/>
            </a:pPr>
            <a:r>
              <a:rPr lang="fr-FR" dirty="0"/>
              <a:t>Modifiez le style des sous-titres du masque</a:t>
            </a:r>
            <a:endParaRPr lang="en-US" dirty="0"/>
          </a:p>
        </p:txBody>
      </p:sp>
      <p:grpSp>
        <p:nvGrpSpPr>
          <p:cNvPr id="16" name="Graphique 61">
            <a:extLst>
              <a:ext uri="{FF2B5EF4-FFF2-40B4-BE49-F238E27FC236}">
                <a16:creationId xmlns:a16="http://schemas.microsoft.com/office/drawing/2014/main" id="{671EFE05-6C4C-C38F-9123-6437118F8DE0}"/>
              </a:ext>
            </a:extLst>
          </p:cNvPr>
          <p:cNvGrpSpPr/>
          <p:nvPr userDrawn="1"/>
        </p:nvGrpSpPr>
        <p:grpSpPr>
          <a:xfrm>
            <a:off x="276768" y="3604031"/>
            <a:ext cx="2537025" cy="791170"/>
            <a:chOff x="3650456" y="3659504"/>
            <a:chExt cx="4777930" cy="1489995"/>
          </a:xfrm>
          <a:solidFill>
            <a:schemeClr val="accent2"/>
          </a:solidFill>
        </p:grpSpPr>
        <p:grpSp>
          <p:nvGrpSpPr>
            <p:cNvPr id="17" name="Graphique 61">
              <a:extLst>
                <a:ext uri="{FF2B5EF4-FFF2-40B4-BE49-F238E27FC236}">
                  <a16:creationId xmlns:a16="http://schemas.microsoft.com/office/drawing/2014/main" id="{35FC6644-0907-640F-0795-CCEEB8E40F01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31" name="Forme libre : forme 30">
                <a:extLst>
                  <a:ext uri="{FF2B5EF4-FFF2-40B4-BE49-F238E27FC236}">
                    <a16:creationId xmlns:a16="http://schemas.microsoft.com/office/drawing/2014/main" id="{8D39C49D-0DE0-FC51-2DDF-934BA17F7CD2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2" name="Forme libre : forme 31">
                <a:extLst>
                  <a:ext uri="{FF2B5EF4-FFF2-40B4-BE49-F238E27FC236}">
                    <a16:creationId xmlns:a16="http://schemas.microsoft.com/office/drawing/2014/main" id="{E71B661C-7644-4FBC-1184-5EE4C13B88E7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3" name="Forme libre : forme 32">
                <a:extLst>
                  <a:ext uri="{FF2B5EF4-FFF2-40B4-BE49-F238E27FC236}">
                    <a16:creationId xmlns:a16="http://schemas.microsoft.com/office/drawing/2014/main" id="{CB5FBFEF-E39C-8B62-D7F6-713A2D82E8A2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" name="Forme libre : forme 33">
                <a:extLst>
                  <a:ext uri="{FF2B5EF4-FFF2-40B4-BE49-F238E27FC236}">
                    <a16:creationId xmlns:a16="http://schemas.microsoft.com/office/drawing/2014/main" id="{039C6A67-9A7D-5677-87A4-07AE2024AEF2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5" name="Forme libre : forme 34">
                <a:extLst>
                  <a:ext uri="{FF2B5EF4-FFF2-40B4-BE49-F238E27FC236}">
                    <a16:creationId xmlns:a16="http://schemas.microsoft.com/office/drawing/2014/main" id="{B9519A59-9E64-5D49-C882-E93C2DBB684B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8" name="Graphique 61">
              <a:extLst>
                <a:ext uri="{FF2B5EF4-FFF2-40B4-BE49-F238E27FC236}">
                  <a16:creationId xmlns:a16="http://schemas.microsoft.com/office/drawing/2014/main" id="{31EC8A60-8A24-B2FA-7CD4-F5FAEA17B061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27" name="Forme libre : forme 26">
                <a:extLst>
                  <a:ext uri="{FF2B5EF4-FFF2-40B4-BE49-F238E27FC236}">
                    <a16:creationId xmlns:a16="http://schemas.microsoft.com/office/drawing/2014/main" id="{5158EA36-1B58-4A07-356F-A6D63362701C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" name="Forme libre : forme 27">
                <a:extLst>
                  <a:ext uri="{FF2B5EF4-FFF2-40B4-BE49-F238E27FC236}">
                    <a16:creationId xmlns:a16="http://schemas.microsoft.com/office/drawing/2014/main" id="{5D2B0D10-6DCC-87DC-C5D3-7A521AA0172F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" name="Forme libre : forme 28">
                <a:extLst>
                  <a:ext uri="{FF2B5EF4-FFF2-40B4-BE49-F238E27FC236}">
                    <a16:creationId xmlns:a16="http://schemas.microsoft.com/office/drawing/2014/main" id="{573AE36B-FC34-E578-37D8-57CC83F3007E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" name="Forme libre : forme 29">
                <a:extLst>
                  <a:ext uri="{FF2B5EF4-FFF2-40B4-BE49-F238E27FC236}">
                    <a16:creationId xmlns:a16="http://schemas.microsoft.com/office/drawing/2014/main" id="{4EEB9C34-F1D6-670B-4A45-A062F9021EA9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9" name="Graphique 61">
              <a:extLst>
                <a:ext uri="{FF2B5EF4-FFF2-40B4-BE49-F238E27FC236}">
                  <a16:creationId xmlns:a16="http://schemas.microsoft.com/office/drawing/2014/main" id="{40A1C324-7198-2ADD-07ED-A50759F131A2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21" name="Forme libre : forme 20">
                <a:extLst>
                  <a:ext uri="{FF2B5EF4-FFF2-40B4-BE49-F238E27FC236}">
                    <a16:creationId xmlns:a16="http://schemas.microsoft.com/office/drawing/2014/main" id="{04E21CBF-5629-3ACE-85B7-B5C2EF97718D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" name="Forme libre : forme 21">
                <a:extLst>
                  <a:ext uri="{FF2B5EF4-FFF2-40B4-BE49-F238E27FC236}">
                    <a16:creationId xmlns:a16="http://schemas.microsoft.com/office/drawing/2014/main" id="{0B8AF471-4378-8DFE-87A0-B2DD301EA66C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" name="Forme libre : forme 22">
                <a:extLst>
                  <a:ext uri="{FF2B5EF4-FFF2-40B4-BE49-F238E27FC236}">
                    <a16:creationId xmlns:a16="http://schemas.microsoft.com/office/drawing/2014/main" id="{C3B1997C-FE6A-8FB0-CBFB-2AF74F072C95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" name="Forme libre : forme 23">
                <a:extLst>
                  <a:ext uri="{FF2B5EF4-FFF2-40B4-BE49-F238E27FC236}">
                    <a16:creationId xmlns:a16="http://schemas.microsoft.com/office/drawing/2014/main" id="{5199D403-41C6-8296-46FB-B8BECEDCB7AB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" name="Forme libre : forme 24">
                <a:extLst>
                  <a:ext uri="{FF2B5EF4-FFF2-40B4-BE49-F238E27FC236}">
                    <a16:creationId xmlns:a16="http://schemas.microsoft.com/office/drawing/2014/main" id="{ECDDC5A4-15E7-C8C0-290D-817241CF29DD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" name="Forme libre : forme 25">
                <a:extLst>
                  <a:ext uri="{FF2B5EF4-FFF2-40B4-BE49-F238E27FC236}">
                    <a16:creationId xmlns:a16="http://schemas.microsoft.com/office/drawing/2014/main" id="{90FEE5C0-FF94-4B0F-135F-6C5FC812106E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CBCC2337-4186-38E5-D696-59EF9F094CE1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0345803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io rou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>
            <a:extLst>
              <a:ext uri="{FF2B5EF4-FFF2-40B4-BE49-F238E27FC236}">
                <a16:creationId xmlns:a16="http://schemas.microsoft.com/office/drawing/2014/main" id="{78921BE4-8DE1-A39F-5A47-9BF3D41FFD60}"/>
              </a:ext>
            </a:extLst>
          </p:cNvPr>
          <p:cNvGrpSpPr/>
          <p:nvPr userDrawn="1"/>
        </p:nvGrpSpPr>
        <p:grpSpPr>
          <a:xfrm rot="5400000" flipH="1">
            <a:off x="-2408479" y="2706924"/>
            <a:ext cx="11674951" cy="6858006"/>
            <a:chOff x="258523" y="-6"/>
            <a:chExt cx="11674951" cy="6858006"/>
          </a:xfrm>
          <a:solidFill>
            <a:schemeClr val="tx2"/>
          </a:solidFill>
        </p:grpSpPr>
        <p:sp>
          <p:nvSpPr>
            <p:cNvPr id="4" name="Rectangle : avec coins arrondis en haut 3">
              <a:extLst>
                <a:ext uri="{FF2B5EF4-FFF2-40B4-BE49-F238E27FC236}">
                  <a16:creationId xmlns:a16="http://schemas.microsoft.com/office/drawing/2014/main" id="{6D50EE97-023C-009C-652C-4BF140979906}"/>
                </a:ext>
              </a:extLst>
            </p:cNvPr>
            <p:cNvSpPr/>
            <p:nvPr userDrawn="1"/>
          </p:nvSpPr>
          <p:spPr>
            <a:xfrm rot="10800000">
              <a:off x="258523" y="-1"/>
              <a:ext cx="3719300" cy="6611257"/>
            </a:xfrm>
            <a:prstGeom prst="round2SameRect">
              <a:avLst>
                <a:gd name="adj1" fmla="val 6791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" name="Rectangle : avec coins arrondis en haut 5">
              <a:extLst>
                <a:ext uri="{FF2B5EF4-FFF2-40B4-BE49-F238E27FC236}">
                  <a16:creationId xmlns:a16="http://schemas.microsoft.com/office/drawing/2014/main" id="{CD2AF347-9A5B-52A4-B82B-175B2D5D0AD7}"/>
                </a:ext>
              </a:extLst>
            </p:cNvPr>
            <p:cNvSpPr/>
            <p:nvPr userDrawn="1"/>
          </p:nvSpPr>
          <p:spPr>
            <a:xfrm rot="10800000">
              <a:off x="8214173" y="-6"/>
              <a:ext cx="3719301" cy="6611258"/>
            </a:xfrm>
            <a:prstGeom prst="round2SameRect">
              <a:avLst>
                <a:gd name="adj1" fmla="val 7857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Rectangle : avec coins arrondis en haut 10">
              <a:extLst>
                <a:ext uri="{FF2B5EF4-FFF2-40B4-BE49-F238E27FC236}">
                  <a16:creationId xmlns:a16="http://schemas.microsoft.com/office/drawing/2014/main" id="{5D308536-15F5-7E02-EE06-6772F196BB2E}"/>
                </a:ext>
              </a:extLst>
            </p:cNvPr>
            <p:cNvSpPr/>
            <p:nvPr userDrawn="1"/>
          </p:nvSpPr>
          <p:spPr>
            <a:xfrm>
              <a:off x="4236344" y="246742"/>
              <a:ext cx="3719301" cy="6611258"/>
            </a:xfrm>
            <a:prstGeom prst="round2SameRect">
              <a:avLst>
                <a:gd name="adj1" fmla="val 7857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pic>
        <p:nvPicPr>
          <p:cNvPr id="8" name="Graphique 7">
            <a:extLst>
              <a:ext uri="{FF2B5EF4-FFF2-40B4-BE49-F238E27FC236}">
                <a16:creationId xmlns:a16="http://schemas.microsoft.com/office/drawing/2014/main" id="{F5B3E9C7-323B-020A-FF8A-437A9736EE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9123" y="11211498"/>
            <a:ext cx="1279047" cy="5692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9" y="649114"/>
            <a:ext cx="5907540" cy="137563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80000"/>
              </a:lnSpc>
              <a:defRPr lang="en-US" sz="4400" dirty="0">
                <a:solidFill>
                  <a:schemeClr val="bg1"/>
                </a:solidFill>
              </a:defRPr>
            </a:lvl1pPr>
          </a:lstStyle>
          <a:p>
            <a:pPr lvl="0" defTabSz="914400"/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36284" y="11949293"/>
            <a:ext cx="2314575" cy="242707"/>
          </a:xfrm>
        </p:spPr>
        <p:txBody>
          <a:bodyPr vert="horz" lIns="91440" tIns="45720" rIns="91440" bIns="45720" rtlCol="0" anchor="ctr"/>
          <a:lstStyle>
            <a:lvl1pPr>
              <a:defRPr lang="fr-FR" sz="1000" smtClean="0">
                <a:solidFill>
                  <a:schemeClr val="bg1"/>
                </a:solidFill>
              </a:defRPr>
            </a:lvl1pPr>
          </a:lstStyle>
          <a:p>
            <a:pPr algn="l" defTabSz="914400"/>
            <a:r>
              <a:rPr lang="fr-FR" dirty="0"/>
              <a:t>Source </a:t>
            </a:r>
            <a:endParaRPr lang="fr-FR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3593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io ver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>
            <a:extLst>
              <a:ext uri="{FF2B5EF4-FFF2-40B4-BE49-F238E27FC236}">
                <a16:creationId xmlns:a16="http://schemas.microsoft.com/office/drawing/2014/main" id="{78921BE4-8DE1-A39F-5A47-9BF3D41FFD60}"/>
              </a:ext>
            </a:extLst>
          </p:cNvPr>
          <p:cNvGrpSpPr/>
          <p:nvPr userDrawn="1"/>
        </p:nvGrpSpPr>
        <p:grpSpPr>
          <a:xfrm rot="5400000" flipH="1">
            <a:off x="-2408479" y="2706924"/>
            <a:ext cx="11674951" cy="6858006"/>
            <a:chOff x="258523" y="-6"/>
            <a:chExt cx="11674951" cy="6858006"/>
          </a:xfrm>
          <a:solidFill>
            <a:schemeClr val="accent4"/>
          </a:solidFill>
        </p:grpSpPr>
        <p:sp>
          <p:nvSpPr>
            <p:cNvPr id="4" name="Rectangle : avec coins arrondis en haut 3">
              <a:extLst>
                <a:ext uri="{FF2B5EF4-FFF2-40B4-BE49-F238E27FC236}">
                  <a16:creationId xmlns:a16="http://schemas.microsoft.com/office/drawing/2014/main" id="{6D50EE97-023C-009C-652C-4BF140979906}"/>
                </a:ext>
              </a:extLst>
            </p:cNvPr>
            <p:cNvSpPr/>
            <p:nvPr userDrawn="1"/>
          </p:nvSpPr>
          <p:spPr>
            <a:xfrm rot="10800000">
              <a:off x="258523" y="-1"/>
              <a:ext cx="3719300" cy="6611257"/>
            </a:xfrm>
            <a:prstGeom prst="round2SameRect">
              <a:avLst>
                <a:gd name="adj1" fmla="val 6791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" name="Rectangle : avec coins arrondis en haut 5">
              <a:extLst>
                <a:ext uri="{FF2B5EF4-FFF2-40B4-BE49-F238E27FC236}">
                  <a16:creationId xmlns:a16="http://schemas.microsoft.com/office/drawing/2014/main" id="{CD2AF347-9A5B-52A4-B82B-175B2D5D0AD7}"/>
                </a:ext>
              </a:extLst>
            </p:cNvPr>
            <p:cNvSpPr/>
            <p:nvPr userDrawn="1"/>
          </p:nvSpPr>
          <p:spPr>
            <a:xfrm rot="10800000">
              <a:off x="8214173" y="-6"/>
              <a:ext cx="3719301" cy="6611258"/>
            </a:xfrm>
            <a:prstGeom prst="round2SameRect">
              <a:avLst>
                <a:gd name="adj1" fmla="val 7857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Rectangle : avec coins arrondis en haut 10">
              <a:extLst>
                <a:ext uri="{FF2B5EF4-FFF2-40B4-BE49-F238E27FC236}">
                  <a16:creationId xmlns:a16="http://schemas.microsoft.com/office/drawing/2014/main" id="{5D308536-15F5-7E02-EE06-6772F196BB2E}"/>
                </a:ext>
              </a:extLst>
            </p:cNvPr>
            <p:cNvSpPr/>
            <p:nvPr userDrawn="1"/>
          </p:nvSpPr>
          <p:spPr>
            <a:xfrm>
              <a:off x="4236344" y="246742"/>
              <a:ext cx="3719301" cy="6611258"/>
            </a:xfrm>
            <a:prstGeom prst="round2SameRect">
              <a:avLst>
                <a:gd name="adj1" fmla="val 7857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pic>
        <p:nvPicPr>
          <p:cNvPr id="8" name="Graphique 7">
            <a:extLst>
              <a:ext uri="{FF2B5EF4-FFF2-40B4-BE49-F238E27FC236}">
                <a16:creationId xmlns:a16="http://schemas.microsoft.com/office/drawing/2014/main" id="{F5B3E9C7-323B-020A-FF8A-437A9736EE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9123" y="11211498"/>
            <a:ext cx="1279047" cy="5692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9" y="649114"/>
            <a:ext cx="5907540" cy="137563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80000"/>
              </a:lnSpc>
              <a:defRPr lang="en-US" sz="4400" dirty="0">
                <a:solidFill>
                  <a:schemeClr val="bg1"/>
                </a:solidFill>
              </a:defRPr>
            </a:lvl1pPr>
          </a:lstStyle>
          <a:p>
            <a:pPr lvl="0" defTabSz="914400"/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36284" y="11949293"/>
            <a:ext cx="2314575" cy="242707"/>
          </a:xfrm>
        </p:spPr>
        <p:txBody>
          <a:bodyPr vert="horz" lIns="91440" tIns="45720" rIns="91440" bIns="45720" rtlCol="0" anchor="ctr"/>
          <a:lstStyle>
            <a:lvl1pPr>
              <a:defRPr lang="fr-FR" sz="1000" smtClean="0">
                <a:solidFill>
                  <a:schemeClr val="bg1"/>
                </a:solidFill>
              </a:defRPr>
            </a:lvl1pPr>
          </a:lstStyle>
          <a:p>
            <a:pPr algn="l" defTabSz="914400"/>
            <a:r>
              <a:rPr lang="fr-FR" dirty="0"/>
              <a:t>Source </a:t>
            </a:r>
            <a:endParaRPr lang="fr-FR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1034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io bleu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>
            <a:extLst>
              <a:ext uri="{FF2B5EF4-FFF2-40B4-BE49-F238E27FC236}">
                <a16:creationId xmlns:a16="http://schemas.microsoft.com/office/drawing/2014/main" id="{78921BE4-8DE1-A39F-5A47-9BF3D41FFD60}"/>
              </a:ext>
            </a:extLst>
          </p:cNvPr>
          <p:cNvGrpSpPr/>
          <p:nvPr userDrawn="1"/>
        </p:nvGrpSpPr>
        <p:grpSpPr>
          <a:xfrm rot="5400000" flipH="1">
            <a:off x="-2408479" y="2706924"/>
            <a:ext cx="11674951" cy="6858006"/>
            <a:chOff x="258523" y="-6"/>
            <a:chExt cx="11674951" cy="6858006"/>
          </a:xfrm>
          <a:solidFill>
            <a:schemeClr val="accent1"/>
          </a:solidFill>
        </p:grpSpPr>
        <p:sp>
          <p:nvSpPr>
            <p:cNvPr id="4" name="Rectangle : avec coins arrondis en haut 3">
              <a:extLst>
                <a:ext uri="{FF2B5EF4-FFF2-40B4-BE49-F238E27FC236}">
                  <a16:creationId xmlns:a16="http://schemas.microsoft.com/office/drawing/2014/main" id="{6D50EE97-023C-009C-652C-4BF140979906}"/>
                </a:ext>
              </a:extLst>
            </p:cNvPr>
            <p:cNvSpPr/>
            <p:nvPr userDrawn="1"/>
          </p:nvSpPr>
          <p:spPr>
            <a:xfrm rot="10800000">
              <a:off x="258523" y="-1"/>
              <a:ext cx="3719300" cy="6611257"/>
            </a:xfrm>
            <a:prstGeom prst="round2SameRect">
              <a:avLst>
                <a:gd name="adj1" fmla="val 6791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" name="Rectangle : avec coins arrondis en haut 5">
              <a:extLst>
                <a:ext uri="{FF2B5EF4-FFF2-40B4-BE49-F238E27FC236}">
                  <a16:creationId xmlns:a16="http://schemas.microsoft.com/office/drawing/2014/main" id="{CD2AF347-9A5B-52A4-B82B-175B2D5D0AD7}"/>
                </a:ext>
              </a:extLst>
            </p:cNvPr>
            <p:cNvSpPr/>
            <p:nvPr userDrawn="1"/>
          </p:nvSpPr>
          <p:spPr>
            <a:xfrm rot="10800000">
              <a:off x="8214173" y="-6"/>
              <a:ext cx="3719301" cy="6611258"/>
            </a:xfrm>
            <a:prstGeom prst="round2SameRect">
              <a:avLst>
                <a:gd name="adj1" fmla="val 7857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Rectangle : avec coins arrondis en haut 10">
              <a:extLst>
                <a:ext uri="{FF2B5EF4-FFF2-40B4-BE49-F238E27FC236}">
                  <a16:creationId xmlns:a16="http://schemas.microsoft.com/office/drawing/2014/main" id="{5D308536-15F5-7E02-EE06-6772F196BB2E}"/>
                </a:ext>
              </a:extLst>
            </p:cNvPr>
            <p:cNvSpPr/>
            <p:nvPr userDrawn="1"/>
          </p:nvSpPr>
          <p:spPr>
            <a:xfrm>
              <a:off x="4236344" y="246742"/>
              <a:ext cx="3719301" cy="6611258"/>
            </a:xfrm>
            <a:prstGeom prst="round2SameRect">
              <a:avLst>
                <a:gd name="adj1" fmla="val 7857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pic>
        <p:nvPicPr>
          <p:cNvPr id="8" name="Graphique 7">
            <a:extLst>
              <a:ext uri="{FF2B5EF4-FFF2-40B4-BE49-F238E27FC236}">
                <a16:creationId xmlns:a16="http://schemas.microsoft.com/office/drawing/2014/main" id="{F5B3E9C7-323B-020A-FF8A-437A9736EE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9123" y="11211498"/>
            <a:ext cx="1279047" cy="5692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9" y="649114"/>
            <a:ext cx="5907540" cy="137563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80000"/>
              </a:lnSpc>
              <a:defRPr lang="en-US" sz="4400" dirty="0">
                <a:solidFill>
                  <a:schemeClr val="bg1"/>
                </a:solidFill>
              </a:defRPr>
            </a:lvl1pPr>
          </a:lstStyle>
          <a:p>
            <a:pPr lvl="0" defTabSz="914400"/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36284" y="11949293"/>
            <a:ext cx="2314575" cy="242707"/>
          </a:xfrm>
        </p:spPr>
        <p:txBody>
          <a:bodyPr vert="horz" lIns="91440" tIns="45720" rIns="91440" bIns="45720" rtlCol="0" anchor="ctr"/>
          <a:lstStyle>
            <a:lvl1pPr>
              <a:defRPr lang="fr-FR" sz="1000" smtClean="0">
                <a:solidFill>
                  <a:schemeClr val="bg1"/>
                </a:solidFill>
              </a:defRPr>
            </a:lvl1pPr>
          </a:lstStyle>
          <a:p>
            <a:pPr algn="l" defTabSz="914400"/>
            <a:r>
              <a:rPr lang="fr-FR" dirty="0"/>
              <a:t>Source </a:t>
            </a:r>
            <a:endParaRPr lang="fr-FR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54951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3828" y="6999513"/>
            <a:ext cx="3842658" cy="2015069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6000" dirty="0">
                <a:solidFill>
                  <a:schemeClr val="accent3"/>
                </a:solidFill>
              </a:defRPr>
            </a:lvl1pPr>
          </a:lstStyle>
          <a:p>
            <a:pPr lvl="0" defTabSz="914400">
              <a:lnSpc>
                <a:spcPct val="70000"/>
              </a:lnSpc>
            </a:pPr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73828" y="9062562"/>
            <a:ext cx="3842658" cy="2666999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fr-FR" sz="2400" spc="-100" baseline="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marL="0" lvl="0" indent="0" defTabSz="914400">
              <a:spcBef>
                <a:spcPts val="1000"/>
              </a:spcBef>
              <a:buNone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10" name="Espace réservé pour une image  28">
            <a:extLst>
              <a:ext uri="{FF2B5EF4-FFF2-40B4-BE49-F238E27FC236}">
                <a16:creationId xmlns:a16="http://schemas.microsoft.com/office/drawing/2014/main" id="{D21A8B04-B779-56B1-0840-5A68790B488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52632" y="-15203"/>
            <a:ext cx="6352736" cy="6111203"/>
          </a:xfrm>
          <a:prstGeom prst="round2SameRect">
            <a:avLst>
              <a:gd name="adj1" fmla="val 0"/>
              <a:gd name="adj2" fmla="val 5257"/>
            </a:avLst>
          </a:prstGeom>
          <a:solidFill>
            <a:schemeClr val="bg2"/>
          </a:solidFill>
        </p:spPr>
        <p:txBody>
          <a:bodyPr/>
          <a:lstStyle/>
          <a:p>
            <a:endParaRPr lang="fr-FR"/>
          </a:p>
        </p:txBody>
      </p:sp>
      <p:grpSp>
        <p:nvGrpSpPr>
          <p:cNvPr id="12" name="Graphique 61">
            <a:extLst>
              <a:ext uri="{FF2B5EF4-FFF2-40B4-BE49-F238E27FC236}">
                <a16:creationId xmlns:a16="http://schemas.microsoft.com/office/drawing/2014/main" id="{68E50DBB-C695-DAD0-A453-EE619BB896DE}"/>
              </a:ext>
            </a:extLst>
          </p:cNvPr>
          <p:cNvGrpSpPr/>
          <p:nvPr userDrawn="1"/>
        </p:nvGrpSpPr>
        <p:grpSpPr>
          <a:xfrm>
            <a:off x="276769" y="4291512"/>
            <a:ext cx="2096318" cy="653736"/>
            <a:chOff x="3650456" y="3659504"/>
            <a:chExt cx="4777930" cy="1489995"/>
          </a:xfrm>
          <a:solidFill>
            <a:schemeClr val="tx2"/>
          </a:solidFill>
        </p:grpSpPr>
        <p:grpSp>
          <p:nvGrpSpPr>
            <p:cNvPr id="13" name="Graphique 61">
              <a:extLst>
                <a:ext uri="{FF2B5EF4-FFF2-40B4-BE49-F238E27FC236}">
                  <a16:creationId xmlns:a16="http://schemas.microsoft.com/office/drawing/2014/main" id="{BEE3AE53-4F00-2718-249C-848F5AD9B1BD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27" name="Forme libre : forme 26">
                <a:extLst>
                  <a:ext uri="{FF2B5EF4-FFF2-40B4-BE49-F238E27FC236}">
                    <a16:creationId xmlns:a16="http://schemas.microsoft.com/office/drawing/2014/main" id="{8E511B9B-4D47-17DC-F5CA-3C9D117DFA4E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" name="Forme libre : forme 27">
                <a:extLst>
                  <a:ext uri="{FF2B5EF4-FFF2-40B4-BE49-F238E27FC236}">
                    <a16:creationId xmlns:a16="http://schemas.microsoft.com/office/drawing/2014/main" id="{41AD33FB-F10A-7657-4721-433F3DB0B9C3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" name="Forme libre : forme 28">
                <a:extLst>
                  <a:ext uri="{FF2B5EF4-FFF2-40B4-BE49-F238E27FC236}">
                    <a16:creationId xmlns:a16="http://schemas.microsoft.com/office/drawing/2014/main" id="{E0F585FE-C3FB-E4B2-407B-8C220F4D7405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" name="Forme libre : forme 29">
                <a:extLst>
                  <a:ext uri="{FF2B5EF4-FFF2-40B4-BE49-F238E27FC236}">
                    <a16:creationId xmlns:a16="http://schemas.microsoft.com/office/drawing/2014/main" id="{33498651-EDF8-D03A-A100-487AFEF65B9B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1" name="Forme libre : forme 30">
                <a:extLst>
                  <a:ext uri="{FF2B5EF4-FFF2-40B4-BE49-F238E27FC236}">
                    <a16:creationId xmlns:a16="http://schemas.microsoft.com/office/drawing/2014/main" id="{94A85032-0180-F12A-F34F-D4D8A4DA9E73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4" name="Graphique 61">
              <a:extLst>
                <a:ext uri="{FF2B5EF4-FFF2-40B4-BE49-F238E27FC236}">
                  <a16:creationId xmlns:a16="http://schemas.microsoft.com/office/drawing/2014/main" id="{268D3D82-D2A7-1002-4991-AE1F29620CA7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23" name="Forme libre : forme 22">
                <a:extLst>
                  <a:ext uri="{FF2B5EF4-FFF2-40B4-BE49-F238E27FC236}">
                    <a16:creationId xmlns:a16="http://schemas.microsoft.com/office/drawing/2014/main" id="{E7EFB791-5AA2-C7EB-2071-7CBB774D9CA4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" name="Forme libre : forme 23">
                <a:extLst>
                  <a:ext uri="{FF2B5EF4-FFF2-40B4-BE49-F238E27FC236}">
                    <a16:creationId xmlns:a16="http://schemas.microsoft.com/office/drawing/2014/main" id="{B05513DF-D8B0-0D10-0E6A-1F714361EE48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" name="Forme libre : forme 24">
                <a:extLst>
                  <a:ext uri="{FF2B5EF4-FFF2-40B4-BE49-F238E27FC236}">
                    <a16:creationId xmlns:a16="http://schemas.microsoft.com/office/drawing/2014/main" id="{C131BA4C-5E7E-1164-BAAE-B4FE925DF920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" name="Forme libre : forme 25">
                <a:extLst>
                  <a:ext uri="{FF2B5EF4-FFF2-40B4-BE49-F238E27FC236}">
                    <a16:creationId xmlns:a16="http://schemas.microsoft.com/office/drawing/2014/main" id="{918F0FA0-9D02-BD6E-15C1-FECBB8C832F8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" name="Graphique 61">
              <a:extLst>
                <a:ext uri="{FF2B5EF4-FFF2-40B4-BE49-F238E27FC236}">
                  <a16:creationId xmlns:a16="http://schemas.microsoft.com/office/drawing/2014/main" id="{FC383506-1E8D-AB77-7092-F074C5F05E4A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17" name="Forme libre : forme 16">
                <a:extLst>
                  <a:ext uri="{FF2B5EF4-FFF2-40B4-BE49-F238E27FC236}">
                    <a16:creationId xmlns:a16="http://schemas.microsoft.com/office/drawing/2014/main" id="{202A6B4E-2AF7-F6BF-4D3B-6D84E4331B1A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" name="Forme libre : forme 17">
                <a:extLst>
                  <a:ext uri="{FF2B5EF4-FFF2-40B4-BE49-F238E27FC236}">
                    <a16:creationId xmlns:a16="http://schemas.microsoft.com/office/drawing/2014/main" id="{D08E547C-877E-DA3E-8699-BC8482196CDF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" name="Forme libre : forme 18">
                <a:extLst>
                  <a:ext uri="{FF2B5EF4-FFF2-40B4-BE49-F238E27FC236}">
                    <a16:creationId xmlns:a16="http://schemas.microsoft.com/office/drawing/2014/main" id="{9C6BAA45-6780-1943-09C9-67AA9C854F33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" name="Forme libre : forme 19">
                <a:extLst>
                  <a:ext uri="{FF2B5EF4-FFF2-40B4-BE49-F238E27FC236}">
                    <a16:creationId xmlns:a16="http://schemas.microsoft.com/office/drawing/2014/main" id="{74EC9A39-B609-99E0-853E-6D8F8AE001E1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" name="Forme libre : forme 20">
                <a:extLst>
                  <a:ext uri="{FF2B5EF4-FFF2-40B4-BE49-F238E27FC236}">
                    <a16:creationId xmlns:a16="http://schemas.microsoft.com/office/drawing/2014/main" id="{F832D1C2-3789-9700-1A2D-91E4061F5CFB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" name="Forme libre : forme 21">
                <a:extLst>
                  <a:ext uri="{FF2B5EF4-FFF2-40B4-BE49-F238E27FC236}">
                    <a16:creationId xmlns:a16="http://schemas.microsoft.com/office/drawing/2014/main" id="{63768D86-AC68-5128-093A-8990C5F15A30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D8D43464-8A70-7BB1-EEB8-E560D2076F3B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32" name="Graphique 61">
            <a:extLst>
              <a:ext uri="{FF2B5EF4-FFF2-40B4-BE49-F238E27FC236}">
                <a16:creationId xmlns:a16="http://schemas.microsoft.com/office/drawing/2014/main" id="{56336444-9B38-7349-FDE8-E24F4C1D1F8D}"/>
              </a:ext>
            </a:extLst>
          </p:cNvPr>
          <p:cNvGrpSpPr/>
          <p:nvPr userDrawn="1"/>
        </p:nvGrpSpPr>
        <p:grpSpPr>
          <a:xfrm>
            <a:off x="276769" y="2137114"/>
            <a:ext cx="2096318" cy="653736"/>
            <a:chOff x="3650456" y="3659504"/>
            <a:chExt cx="4777930" cy="1489995"/>
          </a:xfrm>
          <a:solidFill>
            <a:schemeClr val="tx2"/>
          </a:solidFill>
        </p:grpSpPr>
        <p:grpSp>
          <p:nvGrpSpPr>
            <p:cNvPr id="33" name="Graphique 61">
              <a:extLst>
                <a:ext uri="{FF2B5EF4-FFF2-40B4-BE49-F238E27FC236}">
                  <a16:creationId xmlns:a16="http://schemas.microsoft.com/office/drawing/2014/main" id="{ED8F793C-9196-8DA0-0771-93C7324A4507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47" name="Forme libre : forme 46">
                <a:extLst>
                  <a:ext uri="{FF2B5EF4-FFF2-40B4-BE49-F238E27FC236}">
                    <a16:creationId xmlns:a16="http://schemas.microsoft.com/office/drawing/2014/main" id="{1950763E-887E-1F05-3AC5-E4EA181F2CAD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" name="Forme libre : forme 47">
                <a:extLst>
                  <a:ext uri="{FF2B5EF4-FFF2-40B4-BE49-F238E27FC236}">
                    <a16:creationId xmlns:a16="http://schemas.microsoft.com/office/drawing/2014/main" id="{1E8EF765-C35C-FC43-5FFE-80CDAE11628D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" name="Forme libre : forme 48">
                <a:extLst>
                  <a:ext uri="{FF2B5EF4-FFF2-40B4-BE49-F238E27FC236}">
                    <a16:creationId xmlns:a16="http://schemas.microsoft.com/office/drawing/2014/main" id="{9B447AF7-0959-9974-CF91-04E886D9CAC9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0" name="Forme libre : forme 49">
                <a:extLst>
                  <a:ext uri="{FF2B5EF4-FFF2-40B4-BE49-F238E27FC236}">
                    <a16:creationId xmlns:a16="http://schemas.microsoft.com/office/drawing/2014/main" id="{6F7B5897-9058-6EB4-97A8-93B994183FFE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1" name="Forme libre : forme 50">
                <a:extLst>
                  <a:ext uri="{FF2B5EF4-FFF2-40B4-BE49-F238E27FC236}">
                    <a16:creationId xmlns:a16="http://schemas.microsoft.com/office/drawing/2014/main" id="{79D5E0E8-3F3D-D212-2F39-5A8ECB112FEC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34" name="Graphique 61">
              <a:extLst>
                <a:ext uri="{FF2B5EF4-FFF2-40B4-BE49-F238E27FC236}">
                  <a16:creationId xmlns:a16="http://schemas.microsoft.com/office/drawing/2014/main" id="{569EADEA-C8B6-9C75-2316-D73C83902C78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43" name="Forme libre : forme 42">
                <a:extLst>
                  <a:ext uri="{FF2B5EF4-FFF2-40B4-BE49-F238E27FC236}">
                    <a16:creationId xmlns:a16="http://schemas.microsoft.com/office/drawing/2014/main" id="{5CA94E20-75B0-A3C7-636F-9C994C379916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4" name="Forme libre : forme 43">
                <a:extLst>
                  <a:ext uri="{FF2B5EF4-FFF2-40B4-BE49-F238E27FC236}">
                    <a16:creationId xmlns:a16="http://schemas.microsoft.com/office/drawing/2014/main" id="{B06DD922-AE95-ED21-44F5-618B525A5C40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" name="Forme libre : forme 44">
                <a:extLst>
                  <a:ext uri="{FF2B5EF4-FFF2-40B4-BE49-F238E27FC236}">
                    <a16:creationId xmlns:a16="http://schemas.microsoft.com/office/drawing/2014/main" id="{C9325F10-E9A1-06E7-A405-1B00EB8CDB74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6" name="Forme libre : forme 45">
                <a:extLst>
                  <a:ext uri="{FF2B5EF4-FFF2-40B4-BE49-F238E27FC236}">
                    <a16:creationId xmlns:a16="http://schemas.microsoft.com/office/drawing/2014/main" id="{1ADFB1E8-744E-69A7-1A0B-973F97A986F5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35" name="Graphique 61">
              <a:extLst>
                <a:ext uri="{FF2B5EF4-FFF2-40B4-BE49-F238E27FC236}">
                  <a16:creationId xmlns:a16="http://schemas.microsoft.com/office/drawing/2014/main" id="{B446BE85-7E2E-BB1E-E313-EB09B51F9E55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37" name="Forme libre : forme 36">
                <a:extLst>
                  <a:ext uri="{FF2B5EF4-FFF2-40B4-BE49-F238E27FC236}">
                    <a16:creationId xmlns:a16="http://schemas.microsoft.com/office/drawing/2014/main" id="{80A1DDC6-82BE-280E-5275-C022C07475C0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" name="Forme libre : forme 37">
                <a:extLst>
                  <a:ext uri="{FF2B5EF4-FFF2-40B4-BE49-F238E27FC236}">
                    <a16:creationId xmlns:a16="http://schemas.microsoft.com/office/drawing/2014/main" id="{5F641754-E28D-F2E9-D2D5-20D6B735166C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" name="Forme libre : forme 38">
                <a:extLst>
                  <a:ext uri="{FF2B5EF4-FFF2-40B4-BE49-F238E27FC236}">
                    <a16:creationId xmlns:a16="http://schemas.microsoft.com/office/drawing/2014/main" id="{EA49E7AD-6664-CC0B-BCA9-AD04876AA069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0" name="Forme libre : forme 39">
                <a:extLst>
                  <a:ext uri="{FF2B5EF4-FFF2-40B4-BE49-F238E27FC236}">
                    <a16:creationId xmlns:a16="http://schemas.microsoft.com/office/drawing/2014/main" id="{2AC5BB4B-4449-7D00-2CA3-C8C8DFEB1DE4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1" name="Forme libre : forme 40">
                <a:extLst>
                  <a:ext uri="{FF2B5EF4-FFF2-40B4-BE49-F238E27FC236}">
                    <a16:creationId xmlns:a16="http://schemas.microsoft.com/office/drawing/2014/main" id="{6CBBE805-D098-B39E-43E3-F222D3B88339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" name="Forme libre : forme 41">
                <a:extLst>
                  <a:ext uri="{FF2B5EF4-FFF2-40B4-BE49-F238E27FC236}">
                    <a16:creationId xmlns:a16="http://schemas.microsoft.com/office/drawing/2014/main" id="{B9AE0A47-00D8-43D2-6ABA-5D6F58D5B899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A559AEDA-85F4-E31E-5EF9-C66B8906A207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52" name="Graphique 61">
            <a:extLst>
              <a:ext uri="{FF2B5EF4-FFF2-40B4-BE49-F238E27FC236}">
                <a16:creationId xmlns:a16="http://schemas.microsoft.com/office/drawing/2014/main" id="{D98EB49D-3593-084B-4BD3-364A94A2DB1A}"/>
              </a:ext>
            </a:extLst>
          </p:cNvPr>
          <p:cNvGrpSpPr/>
          <p:nvPr userDrawn="1"/>
        </p:nvGrpSpPr>
        <p:grpSpPr>
          <a:xfrm>
            <a:off x="276769" y="1059915"/>
            <a:ext cx="2096318" cy="653736"/>
            <a:chOff x="3650456" y="3659504"/>
            <a:chExt cx="4777930" cy="1489995"/>
          </a:xfrm>
          <a:solidFill>
            <a:schemeClr val="tx2"/>
          </a:solidFill>
        </p:grpSpPr>
        <p:grpSp>
          <p:nvGrpSpPr>
            <p:cNvPr id="53" name="Graphique 61">
              <a:extLst>
                <a:ext uri="{FF2B5EF4-FFF2-40B4-BE49-F238E27FC236}">
                  <a16:creationId xmlns:a16="http://schemas.microsoft.com/office/drawing/2014/main" id="{06A3A03B-3CBB-E5F0-CB11-919A780DE3BE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67" name="Forme libre : forme 66">
                <a:extLst>
                  <a:ext uri="{FF2B5EF4-FFF2-40B4-BE49-F238E27FC236}">
                    <a16:creationId xmlns:a16="http://schemas.microsoft.com/office/drawing/2014/main" id="{04F7641A-E6D0-57C7-B3B0-96B2E432B9A5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8" name="Forme libre : forme 67">
                <a:extLst>
                  <a:ext uri="{FF2B5EF4-FFF2-40B4-BE49-F238E27FC236}">
                    <a16:creationId xmlns:a16="http://schemas.microsoft.com/office/drawing/2014/main" id="{7E10FA06-79E9-AF69-922F-9C1B2785EFA8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9" name="Forme libre : forme 68">
                <a:extLst>
                  <a:ext uri="{FF2B5EF4-FFF2-40B4-BE49-F238E27FC236}">
                    <a16:creationId xmlns:a16="http://schemas.microsoft.com/office/drawing/2014/main" id="{F0C3BB23-54D2-1506-F308-B43C748C35C3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0" name="Forme libre : forme 69">
                <a:extLst>
                  <a:ext uri="{FF2B5EF4-FFF2-40B4-BE49-F238E27FC236}">
                    <a16:creationId xmlns:a16="http://schemas.microsoft.com/office/drawing/2014/main" id="{80646296-ACAB-4B49-CFD2-EF4730D91AB8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1" name="Forme libre : forme 70">
                <a:extLst>
                  <a:ext uri="{FF2B5EF4-FFF2-40B4-BE49-F238E27FC236}">
                    <a16:creationId xmlns:a16="http://schemas.microsoft.com/office/drawing/2014/main" id="{84375238-428F-458E-7BB8-01AC8AE66DA6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54" name="Graphique 61">
              <a:extLst>
                <a:ext uri="{FF2B5EF4-FFF2-40B4-BE49-F238E27FC236}">
                  <a16:creationId xmlns:a16="http://schemas.microsoft.com/office/drawing/2014/main" id="{8BBE3160-B7D6-BF7D-C325-FC61EF42849A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63" name="Forme libre : forme 62">
                <a:extLst>
                  <a:ext uri="{FF2B5EF4-FFF2-40B4-BE49-F238E27FC236}">
                    <a16:creationId xmlns:a16="http://schemas.microsoft.com/office/drawing/2014/main" id="{B6DB19AB-3D9F-3682-CA5D-3FDFD76D81D8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4" name="Forme libre : forme 63">
                <a:extLst>
                  <a:ext uri="{FF2B5EF4-FFF2-40B4-BE49-F238E27FC236}">
                    <a16:creationId xmlns:a16="http://schemas.microsoft.com/office/drawing/2014/main" id="{828029A8-4791-75EA-F1CA-5D2633097B4F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5" name="Forme libre : forme 64">
                <a:extLst>
                  <a:ext uri="{FF2B5EF4-FFF2-40B4-BE49-F238E27FC236}">
                    <a16:creationId xmlns:a16="http://schemas.microsoft.com/office/drawing/2014/main" id="{1B4EBC5D-4872-5BB8-3195-67515F7EEDD2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6" name="Forme libre : forme 65">
                <a:extLst>
                  <a:ext uri="{FF2B5EF4-FFF2-40B4-BE49-F238E27FC236}">
                    <a16:creationId xmlns:a16="http://schemas.microsoft.com/office/drawing/2014/main" id="{4BCA963C-1ADF-0886-4323-CC1CA2C3D673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55" name="Graphique 61">
              <a:extLst>
                <a:ext uri="{FF2B5EF4-FFF2-40B4-BE49-F238E27FC236}">
                  <a16:creationId xmlns:a16="http://schemas.microsoft.com/office/drawing/2014/main" id="{F048B845-48CD-BAF2-91E4-D47DBDF4AB72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57" name="Forme libre : forme 56">
                <a:extLst>
                  <a:ext uri="{FF2B5EF4-FFF2-40B4-BE49-F238E27FC236}">
                    <a16:creationId xmlns:a16="http://schemas.microsoft.com/office/drawing/2014/main" id="{1E24FFC9-A83F-C263-1575-E30BBB1D30C8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8" name="Forme libre : forme 57">
                <a:extLst>
                  <a:ext uri="{FF2B5EF4-FFF2-40B4-BE49-F238E27FC236}">
                    <a16:creationId xmlns:a16="http://schemas.microsoft.com/office/drawing/2014/main" id="{645691F0-9ED6-51BB-7EF9-473380AC14B1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9" name="Forme libre : forme 58">
                <a:extLst>
                  <a:ext uri="{FF2B5EF4-FFF2-40B4-BE49-F238E27FC236}">
                    <a16:creationId xmlns:a16="http://schemas.microsoft.com/office/drawing/2014/main" id="{2A01F8FD-EEA0-F911-F695-056834AF74C5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0" name="Forme libre : forme 59">
                <a:extLst>
                  <a:ext uri="{FF2B5EF4-FFF2-40B4-BE49-F238E27FC236}">
                    <a16:creationId xmlns:a16="http://schemas.microsoft.com/office/drawing/2014/main" id="{10B4AA04-7E33-5A95-CC23-4ADDC6E56410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1" name="Forme libre : forme 60">
                <a:extLst>
                  <a:ext uri="{FF2B5EF4-FFF2-40B4-BE49-F238E27FC236}">
                    <a16:creationId xmlns:a16="http://schemas.microsoft.com/office/drawing/2014/main" id="{B9C02D22-8E7B-E947-8434-4E945510D8A5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2" name="Forme libre : forme 61">
                <a:extLst>
                  <a:ext uri="{FF2B5EF4-FFF2-40B4-BE49-F238E27FC236}">
                    <a16:creationId xmlns:a16="http://schemas.microsoft.com/office/drawing/2014/main" id="{EB0099CA-6A1F-90F9-8B43-39264266F45E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56" name="Ellipse 55">
              <a:extLst>
                <a:ext uri="{FF2B5EF4-FFF2-40B4-BE49-F238E27FC236}">
                  <a16:creationId xmlns:a16="http://schemas.microsoft.com/office/drawing/2014/main" id="{5672FAF2-FF89-D929-E99B-68CAED4CD389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72" name="Graphique 61">
            <a:extLst>
              <a:ext uri="{FF2B5EF4-FFF2-40B4-BE49-F238E27FC236}">
                <a16:creationId xmlns:a16="http://schemas.microsoft.com/office/drawing/2014/main" id="{3330F95A-05AC-3357-129A-FC7218DE3A06}"/>
              </a:ext>
            </a:extLst>
          </p:cNvPr>
          <p:cNvGrpSpPr/>
          <p:nvPr userDrawn="1"/>
        </p:nvGrpSpPr>
        <p:grpSpPr>
          <a:xfrm>
            <a:off x="276769" y="-17284"/>
            <a:ext cx="2096318" cy="653736"/>
            <a:chOff x="3650456" y="3659504"/>
            <a:chExt cx="4777930" cy="1489995"/>
          </a:xfrm>
          <a:solidFill>
            <a:schemeClr val="tx2"/>
          </a:solidFill>
        </p:grpSpPr>
        <p:grpSp>
          <p:nvGrpSpPr>
            <p:cNvPr id="73" name="Graphique 61">
              <a:extLst>
                <a:ext uri="{FF2B5EF4-FFF2-40B4-BE49-F238E27FC236}">
                  <a16:creationId xmlns:a16="http://schemas.microsoft.com/office/drawing/2014/main" id="{F9971646-B722-38B0-DCAD-F139A6210C72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87" name="Forme libre : forme 86">
                <a:extLst>
                  <a:ext uri="{FF2B5EF4-FFF2-40B4-BE49-F238E27FC236}">
                    <a16:creationId xmlns:a16="http://schemas.microsoft.com/office/drawing/2014/main" id="{001316AB-E6CC-E417-6EC9-7783DE2EA21D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8" name="Forme libre : forme 87">
                <a:extLst>
                  <a:ext uri="{FF2B5EF4-FFF2-40B4-BE49-F238E27FC236}">
                    <a16:creationId xmlns:a16="http://schemas.microsoft.com/office/drawing/2014/main" id="{D061F4E0-D100-5521-F3D0-BCB32EEE0444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9" name="Forme libre : forme 88">
                <a:extLst>
                  <a:ext uri="{FF2B5EF4-FFF2-40B4-BE49-F238E27FC236}">
                    <a16:creationId xmlns:a16="http://schemas.microsoft.com/office/drawing/2014/main" id="{AF9758B3-58DF-5F80-0F6A-8169381EFD16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0" name="Forme libre : forme 89">
                <a:extLst>
                  <a:ext uri="{FF2B5EF4-FFF2-40B4-BE49-F238E27FC236}">
                    <a16:creationId xmlns:a16="http://schemas.microsoft.com/office/drawing/2014/main" id="{FD04D299-1154-704C-5FC7-6134D16B250E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1" name="Forme libre : forme 90">
                <a:extLst>
                  <a:ext uri="{FF2B5EF4-FFF2-40B4-BE49-F238E27FC236}">
                    <a16:creationId xmlns:a16="http://schemas.microsoft.com/office/drawing/2014/main" id="{23B9FC3A-120A-D13C-4059-F68DB8781464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74" name="Graphique 61">
              <a:extLst>
                <a:ext uri="{FF2B5EF4-FFF2-40B4-BE49-F238E27FC236}">
                  <a16:creationId xmlns:a16="http://schemas.microsoft.com/office/drawing/2014/main" id="{E134AB15-C769-CABF-4A20-3D944BAE07F1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83" name="Forme libre : forme 82">
                <a:extLst>
                  <a:ext uri="{FF2B5EF4-FFF2-40B4-BE49-F238E27FC236}">
                    <a16:creationId xmlns:a16="http://schemas.microsoft.com/office/drawing/2014/main" id="{C79033D7-36B6-9DA7-37FA-A4226CB5C246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4" name="Forme libre : forme 83">
                <a:extLst>
                  <a:ext uri="{FF2B5EF4-FFF2-40B4-BE49-F238E27FC236}">
                    <a16:creationId xmlns:a16="http://schemas.microsoft.com/office/drawing/2014/main" id="{2F39048A-20C8-3E87-C10C-5E8D341373A1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5" name="Forme libre : forme 84">
                <a:extLst>
                  <a:ext uri="{FF2B5EF4-FFF2-40B4-BE49-F238E27FC236}">
                    <a16:creationId xmlns:a16="http://schemas.microsoft.com/office/drawing/2014/main" id="{5F795FC4-AC43-7196-E6CF-6FB0A01D0B12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6" name="Forme libre : forme 85">
                <a:extLst>
                  <a:ext uri="{FF2B5EF4-FFF2-40B4-BE49-F238E27FC236}">
                    <a16:creationId xmlns:a16="http://schemas.microsoft.com/office/drawing/2014/main" id="{94943E05-A382-E76C-0EAA-A796E26CBCBE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75" name="Graphique 61">
              <a:extLst>
                <a:ext uri="{FF2B5EF4-FFF2-40B4-BE49-F238E27FC236}">
                  <a16:creationId xmlns:a16="http://schemas.microsoft.com/office/drawing/2014/main" id="{378A1A67-7DD5-9201-E114-B0BE20082BF9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77" name="Forme libre : forme 76">
                <a:extLst>
                  <a:ext uri="{FF2B5EF4-FFF2-40B4-BE49-F238E27FC236}">
                    <a16:creationId xmlns:a16="http://schemas.microsoft.com/office/drawing/2014/main" id="{7A3A76CF-E5CE-F693-5187-03BAB109FEBB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8" name="Forme libre : forme 77">
                <a:extLst>
                  <a:ext uri="{FF2B5EF4-FFF2-40B4-BE49-F238E27FC236}">
                    <a16:creationId xmlns:a16="http://schemas.microsoft.com/office/drawing/2014/main" id="{BDAC0B0C-1246-AA09-5101-899D27AC4BEF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9" name="Forme libre : forme 78">
                <a:extLst>
                  <a:ext uri="{FF2B5EF4-FFF2-40B4-BE49-F238E27FC236}">
                    <a16:creationId xmlns:a16="http://schemas.microsoft.com/office/drawing/2014/main" id="{0BAA887A-C40A-E19E-7C16-0BA17D15D816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0" name="Forme libre : forme 79">
                <a:extLst>
                  <a:ext uri="{FF2B5EF4-FFF2-40B4-BE49-F238E27FC236}">
                    <a16:creationId xmlns:a16="http://schemas.microsoft.com/office/drawing/2014/main" id="{B9051BCD-C0BA-1114-92A3-4CA307170AC1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1" name="Forme libre : forme 80">
                <a:extLst>
                  <a:ext uri="{FF2B5EF4-FFF2-40B4-BE49-F238E27FC236}">
                    <a16:creationId xmlns:a16="http://schemas.microsoft.com/office/drawing/2014/main" id="{AF0B3130-141D-1EE1-8B96-2F66DA85A4FB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2" name="Forme libre : forme 81">
                <a:extLst>
                  <a:ext uri="{FF2B5EF4-FFF2-40B4-BE49-F238E27FC236}">
                    <a16:creationId xmlns:a16="http://schemas.microsoft.com/office/drawing/2014/main" id="{387E6303-EC34-499D-897A-D48F39E386A4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76" name="Ellipse 75">
              <a:extLst>
                <a:ext uri="{FF2B5EF4-FFF2-40B4-BE49-F238E27FC236}">
                  <a16:creationId xmlns:a16="http://schemas.microsoft.com/office/drawing/2014/main" id="{550EE9E0-0738-8BB5-4DA6-FC291321F277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92" name="Graphique 61">
            <a:extLst>
              <a:ext uri="{FF2B5EF4-FFF2-40B4-BE49-F238E27FC236}">
                <a16:creationId xmlns:a16="http://schemas.microsoft.com/office/drawing/2014/main" id="{A0F753AA-9068-AC29-844C-95F7F7665397}"/>
              </a:ext>
            </a:extLst>
          </p:cNvPr>
          <p:cNvGrpSpPr/>
          <p:nvPr userDrawn="1"/>
        </p:nvGrpSpPr>
        <p:grpSpPr>
          <a:xfrm>
            <a:off x="276769" y="6398010"/>
            <a:ext cx="2096318" cy="653736"/>
            <a:chOff x="3650456" y="3659504"/>
            <a:chExt cx="4777930" cy="1489995"/>
          </a:xfrm>
          <a:solidFill>
            <a:schemeClr val="accent3"/>
          </a:solidFill>
        </p:grpSpPr>
        <p:grpSp>
          <p:nvGrpSpPr>
            <p:cNvPr id="93" name="Graphique 61">
              <a:extLst>
                <a:ext uri="{FF2B5EF4-FFF2-40B4-BE49-F238E27FC236}">
                  <a16:creationId xmlns:a16="http://schemas.microsoft.com/office/drawing/2014/main" id="{3E81AD78-A29D-429A-3A4E-92AF10B6345D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107" name="Forme libre : forme 106">
                <a:extLst>
                  <a:ext uri="{FF2B5EF4-FFF2-40B4-BE49-F238E27FC236}">
                    <a16:creationId xmlns:a16="http://schemas.microsoft.com/office/drawing/2014/main" id="{A2DF461E-3FB1-69BB-9C81-885C37781523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8" name="Forme libre : forme 107">
                <a:extLst>
                  <a:ext uri="{FF2B5EF4-FFF2-40B4-BE49-F238E27FC236}">
                    <a16:creationId xmlns:a16="http://schemas.microsoft.com/office/drawing/2014/main" id="{E6DDC534-DA4E-50F5-876D-624CCF181545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9" name="Forme libre : forme 108">
                <a:extLst>
                  <a:ext uri="{FF2B5EF4-FFF2-40B4-BE49-F238E27FC236}">
                    <a16:creationId xmlns:a16="http://schemas.microsoft.com/office/drawing/2014/main" id="{5411379C-F471-E508-28B7-814F4F121BC3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0" name="Forme libre : forme 109">
                <a:extLst>
                  <a:ext uri="{FF2B5EF4-FFF2-40B4-BE49-F238E27FC236}">
                    <a16:creationId xmlns:a16="http://schemas.microsoft.com/office/drawing/2014/main" id="{681C7103-4539-9B39-3E19-6E5EE84F9C69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1" name="Forme libre : forme 110">
                <a:extLst>
                  <a:ext uri="{FF2B5EF4-FFF2-40B4-BE49-F238E27FC236}">
                    <a16:creationId xmlns:a16="http://schemas.microsoft.com/office/drawing/2014/main" id="{63FACA0B-0F33-F3E5-3158-155A5279AC7F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94" name="Graphique 61">
              <a:extLst>
                <a:ext uri="{FF2B5EF4-FFF2-40B4-BE49-F238E27FC236}">
                  <a16:creationId xmlns:a16="http://schemas.microsoft.com/office/drawing/2014/main" id="{B2B50CEC-8618-4747-327A-21A403E745E8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103" name="Forme libre : forme 102">
                <a:extLst>
                  <a:ext uri="{FF2B5EF4-FFF2-40B4-BE49-F238E27FC236}">
                    <a16:creationId xmlns:a16="http://schemas.microsoft.com/office/drawing/2014/main" id="{D6215CF6-2743-9DAD-9229-141E55737D5C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4" name="Forme libre : forme 103">
                <a:extLst>
                  <a:ext uri="{FF2B5EF4-FFF2-40B4-BE49-F238E27FC236}">
                    <a16:creationId xmlns:a16="http://schemas.microsoft.com/office/drawing/2014/main" id="{D26E4087-C762-B747-0A9A-B4FC73869500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5" name="Forme libre : forme 104">
                <a:extLst>
                  <a:ext uri="{FF2B5EF4-FFF2-40B4-BE49-F238E27FC236}">
                    <a16:creationId xmlns:a16="http://schemas.microsoft.com/office/drawing/2014/main" id="{354D4D50-F4F7-BD65-BE72-6B2089FD5B97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6" name="Forme libre : forme 105">
                <a:extLst>
                  <a:ext uri="{FF2B5EF4-FFF2-40B4-BE49-F238E27FC236}">
                    <a16:creationId xmlns:a16="http://schemas.microsoft.com/office/drawing/2014/main" id="{141997F5-FCED-DFCB-744F-839CB2BBD2EC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95" name="Graphique 61">
              <a:extLst>
                <a:ext uri="{FF2B5EF4-FFF2-40B4-BE49-F238E27FC236}">
                  <a16:creationId xmlns:a16="http://schemas.microsoft.com/office/drawing/2014/main" id="{DFF7D4DA-036C-E3A7-207D-573D0286F8F4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97" name="Forme libre : forme 96">
                <a:extLst>
                  <a:ext uri="{FF2B5EF4-FFF2-40B4-BE49-F238E27FC236}">
                    <a16:creationId xmlns:a16="http://schemas.microsoft.com/office/drawing/2014/main" id="{F2605749-9018-1AA6-1258-F52CE4F02259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8" name="Forme libre : forme 97">
                <a:extLst>
                  <a:ext uri="{FF2B5EF4-FFF2-40B4-BE49-F238E27FC236}">
                    <a16:creationId xmlns:a16="http://schemas.microsoft.com/office/drawing/2014/main" id="{178C051C-7D89-776D-8986-655A7797C0C8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9" name="Forme libre : forme 98">
                <a:extLst>
                  <a:ext uri="{FF2B5EF4-FFF2-40B4-BE49-F238E27FC236}">
                    <a16:creationId xmlns:a16="http://schemas.microsoft.com/office/drawing/2014/main" id="{09982F63-0952-E061-D4F3-8E9D9EDB87F0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0" name="Forme libre : forme 99">
                <a:extLst>
                  <a:ext uri="{FF2B5EF4-FFF2-40B4-BE49-F238E27FC236}">
                    <a16:creationId xmlns:a16="http://schemas.microsoft.com/office/drawing/2014/main" id="{BFCFFF02-8B5A-E752-BF11-545F98224CE6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1" name="Forme libre : forme 100">
                <a:extLst>
                  <a:ext uri="{FF2B5EF4-FFF2-40B4-BE49-F238E27FC236}">
                    <a16:creationId xmlns:a16="http://schemas.microsoft.com/office/drawing/2014/main" id="{EDDC828D-2EE5-1225-55E5-FC49B651C710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2" name="Forme libre : forme 101">
                <a:extLst>
                  <a:ext uri="{FF2B5EF4-FFF2-40B4-BE49-F238E27FC236}">
                    <a16:creationId xmlns:a16="http://schemas.microsoft.com/office/drawing/2014/main" id="{14B51ED0-2B96-5711-0D27-868A2BBE195D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96" name="Ellipse 95">
              <a:extLst>
                <a:ext uri="{FF2B5EF4-FFF2-40B4-BE49-F238E27FC236}">
                  <a16:creationId xmlns:a16="http://schemas.microsoft.com/office/drawing/2014/main" id="{2CBA9317-1DFF-8146-8F61-0DA341496708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12" name="Graphique 61">
            <a:extLst>
              <a:ext uri="{FF2B5EF4-FFF2-40B4-BE49-F238E27FC236}">
                <a16:creationId xmlns:a16="http://schemas.microsoft.com/office/drawing/2014/main" id="{E48DB13E-D8A6-F553-CD4C-58E4FE598BB2}"/>
              </a:ext>
            </a:extLst>
          </p:cNvPr>
          <p:cNvGrpSpPr/>
          <p:nvPr userDrawn="1"/>
        </p:nvGrpSpPr>
        <p:grpSpPr>
          <a:xfrm>
            <a:off x="276769" y="5368711"/>
            <a:ext cx="2096318" cy="653736"/>
            <a:chOff x="3650456" y="3659504"/>
            <a:chExt cx="4777930" cy="1489995"/>
          </a:xfrm>
          <a:solidFill>
            <a:schemeClr val="tx2"/>
          </a:solidFill>
        </p:grpSpPr>
        <p:grpSp>
          <p:nvGrpSpPr>
            <p:cNvPr id="113" name="Graphique 61">
              <a:extLst>
                <a:ext uri="{FF2B5EF4-FFF2-40B4-BE49-F238E27FC236}">
                  <a16:creationId xmlns:a16="http://schemas.microsoft.com/office/drawing/2014/main" id="{443DADDE-27A0-64F9-318E-45FE1F1B9FC3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127" name="Forme libre : forme 126">
                <a:extLst>
                  <a:ext uri="{FF2B5EF4-FFF2-40B4-BE49-F238E27FC236}">
                    <a16:creationId xmlns:a16="http://schemas.microsoft.com/office/drawing/2014/main" id="{61195240-E53E-5179-FAA0-2D8BB114C023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8" name="Forme libre : forme 127">
                <a:extLst>
                  <a:ext uri="{FF2B5EF4-FFF2-40B4-BE49-F238E27FC236}">
                    <a16:creationId xmlns:a16="http://schemas.microsoft.com/office/drawing/2014/main" id="{95944D73-BDCB-45F8-E991-1D7C3EF64A11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9" name="Forme libre : forme 128">
                <a:extLst>
                  <a:ext uri="{FF2B5EF4-FFF2-40B4-BE49-F238E27FC236}">
                    <a16:creationId xmlns:a16="http://schemas.microsoft.com/office/drawing/2014/main" id="{6E7BF186-258B-CF3F-75FC-3F41EA21BB82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0" name="Forme libre : forme 129">
                <a:extLst>
                  <a:ext uri="{FF2B5EF4-FFF2-40B4-BE49-F238E27FC236}">
                    <a16:creationId xmlns:a16="http://schemas.microsoft.com/office/drawing/2014/main" id="{1D97EA2A-9C30-5D68-3448-DE764F749F9D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1" name="Forme libre : forme 130">
                <a:extLst>
                  <a:ext uri="{FF2B5EF4-FFF2-40B4-BE49-F238E27FC236}">
                    <a16:creationId xmlns:a16="http://schemas.microsoft.com/office/drawing/2014/main" id="{F1B0E2B7-2694-605D-B319-65309AA87FB5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14" name="Graphique 61">
              <a:extLst>
                <a:ext uri="{FF2B5EF4-FFF2-40B4-BE49-F238E27FC236}">
                  <a16:creationId xmlns:a16="http://schemas.microsoft.com/office/drawing/2014/main" id="{64235A68-9BD7-5D71-0ECB-C0C5397FB0DD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123" name="Forme libre : forme 122">
                <a:extLst>
                  <a:ext uri="{FF2B5EF4-FFF2-40B4-BE49-F238E27FC236}">
                    <a16:creationId xmlns:a16="http://schemas.microsoft.com/office/drawing/2014/main" id="{D92FF0F2-DE99-2E88-E790-B6EE470AB254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4" name="Forme libre : forme 123">
                <a:extLst>
                  <a:ext uri="{FF2B5EF4-FFF2-40B4-BE49-F238E27FC236}">
                    <a16:creationId xmlns:a16="http://schemas.microsoft.com/office/drawing/2014/main" id="{7FC3EF7B-B32D-E206-2759-B8503B729656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5" name="Forme libre : forme 124">
                <a:extLst>
                  <a:ext uri="{FF2B5EF4-FFF2-40B4-BE49-F238E27FC236}">
                    <a16:creationId xmlns:a16="http://schemas.microsoft.com/office/drawing/2014/main" id="{E14A9A54-52DD-2D4B-63E1-4ED324061F3E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6" name="Forme libre : forme 125">
                <a:extLst>
                  <a:ext uri="{FF2B5EF4-FFF2-40B4-BE49-F238E27FC236}">
                    <a16:creationId xmlns:a16="http://schemas.microsoft.com/office/drawing/2014/main" id="{3EC16B68-23D9-41A4-A78A-3B91495FAA3E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15" name="Graphique 61">
              <a:extLst>
                <a:ext uri="{FF2B5EF4-FFF2-40B4-BE49-F238E27FC236}">
                  <a16:creationId xmlns:a16="http://schemas.microsoft.com/office/drawing/2014/main" id="{37A77BDB-545A-1F6F-02F4-5680A547F4B2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117" name="Forme libre : forme 116">
                <a:extLst>
                  <a:ext uri="{FF2B5EF4-FFF2-40B4-BE49-F238E27FC236}">
                    <a16:creationId xmlns:a16="http://schemas.microsoft.com/office/drawing/2014/main" id="{8101182F-641A-D1B4-59E9-B60D16D898F7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8" name="Forme libre : forme 117">
                <a:extLst>
                  <a:ext uri="{FF2B5EF4-FFF2-40B4-BE49-F238E27FC236}">
                    <a16:creationId xmlns:a16="http://schemas.microsoft.com/office/drawing/2014/main" id="{00F56463-7C33-60D3-8FBB-DD9614CBF586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9" name="Forme libre : forme 118">
                <a:extLst>
                  <a:ext uri="{FF2B5EF4-FFF2-40B4-BE49-F238E27FC236}">
                    <a16:creationId xmlns:a16="http://schemas.microsoft.com/office/drawing/2014/main" id="{F1CC3E9A-E12A-C33B-191B-42C5558F48B4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0" name="Forme libre : forme 119">
                <a:extLst>
                  <a:ext uri="{FF2B5EF4-FFF2-40B4-BE49-F238E27FC236}">
                    <a16:creationId xmlns:a16="http://schemas.microsoft.com/office/drawing/2014/main" id="{E4561ECD-9EE5-C755-9F5F-BEE074D70AF8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1" name="Forme libre : forme 120">
                <a:extLst>
                  <a:ext uri="{FF2B5EF4-FFF2-40B4-BE49-F238E27FC236}">
                    <a16:creationId xmlns:a16="http://schemas.microsoft.com/office/drawing/2014/main" id="{6E8B8BA8-557C-5D0D-43E3-81F61712EF84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2" name="Forme libre : forme 121">
                <a:extLst>
                  <a:ext uri="{FF2B5EF4-FFF2-40B4-BE49-F238E27FC236}">
                    <a16:creationId xmlns:a16="http://schemas.microsoft.com/office/drawing/2014/main" id="{57F5D423-3CB7-C5FA-4E4D-5D143383636E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16" name="Ellipse 115">
              <a:extLst>
                <a:ext uri="{FF2B5EF4-FFF2-40B4-BE49-F238E27FC236}">
                  <a16:creationId xmlns:a16="http://schemas.microsoft.com/office/drawing/2014/main" id="{78914EBB-E837-DBB8-A4A0-A8BECFDBBE0E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32" name="Graphique 61">
            <a:extLst>
              <a:ext uri="{FF2B5EF4-FFF2-40B4-BE49-F238E27FC236}">
                <a16:creationId xmlns:a16="http://schemas.microsoft.com/office/drawing/2014/main" id="{38CFB416-2067-EAD6-0934-81196960D450}"/>
              </a:ext>
            </a:extLst>
          </p:cNvPr>
          <p:cNvGrpSpPr/>
          <p:nvPr userDrawn="1"/>
        </p:nvGrpSpPr>
        <p:grpSpPr>
          <a:xfrm>
            <a:off x="276769" y="3214313"/>
            <a:ext cx="2096318" cy="653736"/>
            <a:chOff x="3650456" y="3659504"/>
            <a:chExt cx="4777930" cy="1489995"/>
          </a:xfrm>
          <a:solidFill>
            <a:schemeClr val="tx2"/>
          </a:solidFill>
        </p:grpSpPr>
        <p:grpSp>
          <p:nvGrpSpPr>
            <p:cNvPr id="133" name="Graphique 61">
              <a:extLst>
                <a:ext uri="{FF2B5EF4-FFF2-40B4-BE49-F238E27FC236}">
                  <a16:creationId xmlns:a16="http://schemas.microsoft.com/office/drawing/2014/main" id="{468D1B36-F492-4CB2-7D2E-9F8875517EC6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147" name="Forme libre : forme 146">
                <a:extLst>
                  <a:ext uri="{FF2B5EF4-FFF2-40B4-BE49-F238E27FC236}">
                    <a16:creationId xmlns:a16="http://schemas.microsoft.com/office/drawing/2014/main" id="{5F3980B7-5837-BEED-A8AB-987608E31A15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8" name="Forme libre : forme 147">
                <a:extLst>
                  <a:ext uri="{FF2B5EF4-FFF2-40B4-BE49-F238E27FC236}">
                    <a16:creationId xmlns:a16="http://schemas.microsoft.com/office/drawing/2014/main" id="{9F4DA956-31D9-5306-BA46-B8248688D16E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9" name="Forme libre : forme 148">
                <a:extLst>
                  <a:ext uri="{FF2B5EF4-FFF2-40B4-BE49-F238E27FC236}">
                    <a16:creationId xmlns:a16="http://schemas.microsoft.com/office/drawing/2014/main" id="{A3C9929D-29BE-9CF4-205B-3BD74EFED2B4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0" name="Forme libre : forme 149">
                <a:extLst>
                  <a:ext uri="{FF2B5EF4-FFF2-40B4-BE49-F238E27FC236}">
                    <a16:creationId xmlns:a16="http://schemas.microsoft.com/office/drawing/2014/main" id="{05350C2D-FCD6-E4BE-F7BC-7E5605B623F6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1" name="Forme libre : forme 150">
                <a:extLst>
                  <a:ext uri="{FF2B5EF4-FFF2-40B4-BE49-F238E27FC236}">
                    <a16:creationId xmlns:a16="http://schemas.microsoft.com/office/drawing/2014/main" id="{601555AD-17F6-A963-BAC8-47D116E01D2A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34" name="Graphique 61">
              <a:extLst>
                <a:ext uri="{FF2B5EF4-FFF2-40B4-BE49-F238E27FC236}">
                  <a16:creationId xmlns:a16="http://schemas.microsoft.com/office/drawing/2014/main" id="{9DC1504A-E2ED-D361-A30D-A2772FDBFE11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143" name="Forme libre : forme 142">
                <a:extLst>
                  <a:ext uri="{FF2B5EF4-FFF2-40B4-BE49-F238E27FC236}">
                    <a16:creationId xmlns:a16="http://schemas.microsoft.com/office/drawing/2014/main" id="{80C1A7EB-F7BF-4823-A5E0-E4504FC537A8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4" name="Forme libre : forme 143">
                <a:extLst>
                  <a:ext uri="{FF2B5EF4-FFF2-40B4-BE49-F238E27FC236}">
                    <a16:creationId xmlns:a16="http://schemas.microsoft.com/office/drawing/2014/main" id="{78A74B3E-802F-4DF7-9031-B4ACDFE90FE6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5" name="Forme libre : forme 144">
                <a:extLst>
                  <a:ext uri="{FF2B5EF4-FFF2-40B4-BE49-F238E27FC236}">
                    <a16:creationId xmlns:a16="http://schemas.microsoft.com/office/drawing/2014/main" id="{D44DE2EA-2F79-A090-AB9F-69352B34C4E9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6" name="Forme libre : forme 145">
                <a:extLst>
                  <a:ext uri="{FF2B5EF4-FFF2-40B4-BE49-F238E27FC236}">
                    <a16:creationId xmlns:a16="http://schemas.microsoft.com/office/drawing/2014/main" id="{EAD73D0C-F140-1BEE-5D1B-21BFCB38A156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35" name="Graphique 61">
              <a:extLst>
                <a:ext uri="{FF2B5EF4-FFF2-40B4-BE49-F238E27FC236}">
                  <a16:creationId xmlns:a16="http://schemas.microsoft.com/office/drawing/2014/main" id="{9EC0C6F5-37D7-3DC0-1FAA-A9257EA0C075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137" name="Forme libre : forme 136">
                <a:extLst>
                  <a:ext uri="{FF2B5EF4-FFF2-40B4-BE49-F238E27FC236}">
                    <a16:creationId xmlns:a16="http://schemas.microsoft.com/office/drawing/2014/main" id="{81B9A7E6-6A9C-7915-EE42-154217C96D2B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8" name="Forme libre : forme 137">
                <a:extLst>
                  <a:ext uri="{FF2B5EF4-FFF2-40B4-BE49-F238E27FC236}">
                    <a16:creationId xmlns:a16="http://schemas.microsoft.com/office/drawing/2014/main" id="{88417549-95CF-4F40-7113-ED2CFE257F5E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9" name="Forme libre : forme 138">
                <a:extLst>
                  <a:ext uri="{FF2B5EF4-FFF2-40B4-BE49-F238E27FC236}">
                    <a16:creationId xmlns:a16="http://schemas.microsoft.com/office/drawing/2014/main" id="{16253069-341C-3184-F170-573AB9BB43AA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0" name="Forme libre : forme 139">
                <a:extLst>
                  <a:ext uri="{FF2B5EF4-FFF2-40B4-BE49-F238E27FC236}">
                    <a16:creationId xmlns:a16="http://schemas.microsoft.com/office/drawing/2014/main" id="{B411F4D2-89F8-9050-C5E5-CF56687D3F6B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1" name="Forme libre : forme 140">
                <a:extLst>
                  <a:ext uri="{FF2B5EF4-FFF2-40B4-BE49-F238E27FC236}">
                    <a16:creationId xmlns:a16="http://schemas.microsoft.com/office/drawing/2014/main" id="{7D1CBA4F-5FB6-24CF-D5A3-4FD2BE0053B3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2" name="Forme libre : forme 141">
                <a:extLst>
                  <a:ext uri="{FF2B5EF4-FFF2-40B4-BE49-F238E27FC236}">
                    <a16:creationId xmlns:a16="http://schemas.microsoft.com/office/drawing/2014/main" id="{0A09003C-AC0B-CA50-D827-AA9A066BBDD0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36" name="Ellipse 135">
              <a:extLst>
                <a:ext uri="{FF2B5EF4-FFF2-40B4-BE49-F238E27FC236}">
                  <a16:creationId xmlns:a16="http://schemas.microsoft.com/office/drawing/2014/main" id="{800EF17B-1F1F-E2E3-90D6-BA5109C93F86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52" name="Graphique 61">
            <a:extLst>
              <a:ext uri="{FF2B5EF4-FFF2-40B4-BE49-F238E27FC236}">
                <a16:creationId xmlns:a16="http://schemas.microsoft.com/office/drawing/2014/main" id="{6AABA795-1140-02B4-507B-D591F515FCCA}"/>
              </a:ext>
            </a:extLst>
          </p:cNvPr>
          <p:cNvGrpSpPr/>
          <p:nvPr userDrawn="1"/>
        </p:nvGrpSpPr>
        <p:grpSpPr>
          <a:xfrm>
            <a:off x="276769" y="7429976"/>
            <a:ext cx="2096318" cy="653736"/>
            <a:chOff x="3650456" y="3659504"/>
            <a:chExt cx="4777930" cy="1489995"/>
          </a:xfrm>
          <a:solidFill>
            <a:schemeClr val="accent3"/>
          </a:solidFill>
        </p:grpSpPr>
        <p:grpSp>
          <p:nvGrpSpPr>
            <p:cNvPr id="153" name="Graphique 61">
              <a:extLst>
                <a:ext uri="{FF2B5EF4-FFF2-40B4-BE49-F238E27FC236}">
                  <a16:creationId xmlns:a16="http://schemas.microsoft.com/office/drawing/2014/main" id="{1F85FAAD-B3DD-7A98-3C2B-90F4D9742E7A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167" name="Forme libre : forme 166">
                <a:extLst>
                  <a:ext uri="{FF2B5EF4-FFF2-40B4-BE49-F238E27FC236}">
                    <a16:creationId xmlns:a16="http://schemas.microsoft.com/office/drawing/2014/main" id="{A7BEF6E8-3511-5E64-2684-D3DBC00EDD0C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8" name="Forme libre : forme 167">
                <a:extLst>
                  <a:ext uri="{FF2B5EF4-FFF2-40B4-BE49-F238E27FC236}">
                    <a16:creationId xmlns:a16="http://schemas.microsoft.com/office/drawing/2014/main" id="{8DB65789-4B40-6065-39D5-8089724F9782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9" name="Forme libre : forme 168">
                <a:extLst>
                  <a:ext uri="{FF2B5EF4-FFF2-40B4-BE49-F238E27FC236}">
                    <a16:creationId xmlns:a16="http://schemas.microsoft.com/office/drawing/2014/main" id="{9F2DCA2E-F4AD-588B-26A8-4D1169891579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0" name="Forme libre : forme 169">
                <a:extLst>
                  <a:ext uri="{FF2B5EF4-FFF2-40B4-BE49-F238E27FC236}">
                    <a16:creationId xmlns:a16="http://schemas.microsoft.com/office/drawing/2014/main" id="{F98D5CB3-2429-0D6C-04EF-123849EC3F3B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1" name="Forme libre : forme 170">
                <a:extLst>
                  <a:ext uri="{FF2B5EF4-FFF2-40B4-BE49-F238E27FC236}">
                    <a16:creationId xmlns:a16="http://schemas.microsoft.com/office/drawing/2014/main" id="{6DB55BB2-0F19-0A5A-AF45-FFE5ABF34FB2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4" name="Graphique 61">
              <a:extLst>
                <a:ext uri="{FF2B5EF4-FFF2-40B4-BE49-F238E27FC236}">
                  <a16:creationId xmlns:a16="http://schemas.microsoft.com/office/drawing/2014/main" id="{66AFB5DC-7D68-6B67-A16B-C1E1AF8BE952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163" name="Forme libre : forme 162">
                <a:extLst>
                  <a:ext uri="{FF2B5EF4-FFF2-40B4-BE49-F238E27FC236}">
                    <a16:creationId xmlns:a16="http://schemas.microsoft.com/office/drawing/2014/main" id="{B61F3EA7-4114-E887-7068-4081CF67CD58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4" name="Forme libre : forme 163">
                <a:extLst>
                  <a:ext uri="{FF2B5EF4-FFF2-40B4-BE49-F238E27FC236}">
                    <a16:creationId xmlns:a16="http://schemas.microsoft.com/office/drawing/2014/main" id="{79EAF9E0-7C53-2BE4-9A33-06C70D4F490C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5" name="Forme libre : forme 164">
                <a:extLst>
                  <a:ext uri="{FF2B5EF4-FFF2-40B4-BE49-F238E27FC236}">
                    <a16:creationId xmlns:a16="http://schemas.microsoft.com/office/drawing/2014/main" id="{A7D46375-C28E-0E58-8CED-E2903CDE9552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6" name="Forme libre : forme 165">
                <a:extLst>
                  <a:ext uri="{FF2B5EF4-FFF2-40B4-BE49-F238E27FC236}">
                    <a16:creationId xmlns:a16="http://schemas.microsoft.com/office/drawing/2014/main" id="{808A1DC8-640F-875C-28D2-15C17A4DF2B2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5" name="Graphique 61">
              <a:extLst>
                <a:ext uri="{FF2B5EF4-FFF2-40B4-BE49-F238E27FC236}">
                  <a16:creationId xmlns:a16="http://schemas.microsoft.com/office/drawing/2014/main" id="{179E8BF3-1913-BA5C-C61B-4BB04BF07930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157" name="Forme libre : forme 156">
                <a:extLst>
                  <a:ext uri="{FF2B5EF4-FFF2-40B4-BE49-F238E27FC236}">
                    <a16:creationId xmlns:a16="http://schemas.microsoft.com/office/drawing/2014/main" id="{D1944F38-3AEE-453D-28CB-8E65C274DE03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8" name="Forme libre : forme 157">
                <a:extLst>
                  <a:ext uri="{FF2B5EF4-FFF2-40B4-BE49-F238E27FC236}">
                    <a16:creationId xmlns:a16="http://schemas.microsoft.com/office/drawing/2014/main" id="{27FA791F-7879-A2CC-4A4D-8775B805C7F5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9" name="Forme libre : forme 158">
                <a:extLst>
                  <a:ext uri="{FF2B5EF4-FFF2-40B4-BE49-F238E27FC236}">
                    <a16:creationId xmlns:a16="http://schemas.microsoft.com/office/drawing/2014/main" id="{3261D23F-2885-3CAF-A7D1-5BA8378DE404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0" name="Forme libre : forme 159">
                <a:extLst>
                  <a:ext uri="{FF2B5EF4-FFF2-40B4-BE49-F238E27FC236}">
                    <a16:creationId xmlns:a16="http://schemas.microsoft.com/office/drawing/2014/main" id="{E0510201-82E1-52E7-D095-E7EB00A6327F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1" name="Forme libre : forme 160">
                <a:extLst>
                  <a:ext uri="{FF2B5EF4-FFF2-40B4-BE49-F238E27FC236}">
                    <a16:creationId xmlns:a16="http://schemas.microsoft.com/office/drawing/2014/main" id="{870FF903-5C78-2A28-A751-B787D7D344EA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2" name="Forme libre : forme 161">
                <a:extLst>
                  <a:ext uri="{FF2B5EF4-FFF2-40B4-BE49-F238E27FC236}">
                    <a16:creationId xmlns:a16="http://schemas.microsoft.com/office/drawing/2014/main" id="{5948A7E6-BBF7-38E5-68EB-161F1A53DF61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56" name="Ellipse 155">
              <a:extLst>
                <a:ext uri="{FF2B5EF4-FFF2-40B4-BE49-F238E27FC236}">
                  <a16:creationId xmlns:a16="http://schemas.microsoft.com/office/drawing/2014/main" id="{5D38085E-4E7D-476D-9840-1684D2EC2B9B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72" name="Graphique 61">
            <a:extLst>
              <a:ext uri="{FF2B5EF4-FFF2-40B4-BE49-F238E27FC236}">
                <a16:creationId xmlns:a16="http://schemas.microsoft.com/office/drawing/2014/main" id="{90A43B00-3837-43DF-1FFD-CC5CB6379390}"/>
              </a:ext>
            </a:extLst>
          </p:cNvPr>
          <p:cNvGrpSpPr/>
          <p:nvPr userDrawn="1"/>
        </p:nvGrpSpPr>
        <p:grpSpPr>
          <a:xfrm>
            <a:off x="276769" y="8461942"/>
            <a:ext cx="2096318" cy="653736"/>
            <a:chOff x="3650456" y="3659504"/>
            <a:chExt cx="4777930" cy="1489995"/>
          </a:xfrm>
          <a:solidFill>
            <a:schemeClr val="accent3"/>
          </a:solidFill>
        </p:grpSpPr>
        <p:grpSp>
          <p:nvGrpSpPr>
            <p:cNvPr id="173" name="Graphique 61">
              <a:extLst>
                <a:ext uri="{FF2B5EF4-FFF2-40B4-BE49-F238E27FC236}">
                  <a16:creationId xmlns:a16="http://schemas.microsoft.com/office/drawing/2014/main" id="{968222E3-CBFD-97AC-1401-EB23817C2AB2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187" name="Forme libre : forme 186">
                <a:extLst>
                  <a:ext uri="{FF2B5EF4-FFF2-40B4-BE49-F238E27FC236}">
                    <a16:creationId xmlns:a16="http://schemas.microsoft.com/office/drawing/2014/main" id="{8E56B167-2A42-6AA0-C3B0-CDD0B84B50F4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8" name="Forme libre : forme 187">
                <a:extLst>
                  <a:ext uri="{FF2B5EF4-FFF2-40B4-BE49-F238E27FC236}">
                    <a16:creationId xmlns:a16="http://schemas.microsoft.com/office/drawing/2014/main" id="{F97B10DA-7BA3-3EAF-461B-CA9EFBF4C82F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9" name="Forme libre : forme 188">
                <a:extLst>
                  <a:ext uri="{FF2B5EF4-FFF2-40B4-BE49-F238E27FC236}">
                    <a16:creationId xmlns:a16="http://schemas.microsoft.com/office/drawing/2014/main" id="{F270D5E4-89AC-53DF-30A7-E45AEDF47C6C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0" name="Forme libre : forme 189">
                <a:extLst>
                  <a:ext uri="{FF2B5EF4-FFF2-40B4-BE49-F238E27FC236}">
                    <a16:creationId xmlns:a16="http://schemas.microsoft.com/office/drawing/2014/main" id="{E7754753-7A23-72BB-5300-FC6B18C9DA9C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1" name="Forme libre : forme 190">
                <a:extLst>
                  <a:ext uri="{FF2B5EF4-FFF2-40B4-BE49-F238E27FC236}">
                    <a16:creationId xmlns:a16="http://schemas.microsoft.com/office/drawing/2014/main" id="{55079916-E6B7-7AC5-2431-D5F525C15074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74" name="Graphique 61">
              <a:extLst>
                <a:ext uri="{FF2B5EF4-FFF2-40B4-BE49-F238E27FC236}">
                  <a16:creationId xmlns:a16="http://schemas.microsoft.com/office/drawing/2014/main" id="{4855F5FB-8AF0-B5C7-1855-C27E4A58A137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183" name="Forme libre : forme 182">
                <a:extLst>
                  <a:ext uri="{FF2B5EF4-FFF2-40B4-BE49-F238E27FC236}">
                    <a16:creationId xmlns:a16="http://schemas.microsoft.com/office/drawing/2014/main" id="{4C9DC570-EEF0-89C5-305C-53D4EEA33C35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4" name="Forme libre : forme 183">
                <a:extLst>
                  <a:ext uri="{FF2B5EF4-FFF2-40B4-BE49-F238E27FC236}">
                    <a16:creationId xmlns:a16="http://schemas.microsoft.com/office/drawing/2014/main" id="{E5B3CA1F-0274-7759-D70E-F93F8F2CBFF9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5" name="Forme libre : forme 184">
                <a:extLst>
                  <a:ext uri="{FF2B5EF4-FFF2-40B4-BE49-F238E27FC236}">
                    <a16:creationId xmlns:a16="http://schemas.microsoft.com/office/drawing/2014/main" id="{B9C8EEBA-452E-9ECF-7AF1-3D7A8B1A56AF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6" name="Forme libre : forme 185">
                <a:extLst>
                  <a:ext uri="{FF2B5EF4-FFF2-40B4-BE49-F238E27FC236}">
                    <a16:creationId xmlns:a16="http://schemas.microsoft.com/office/drawing/2014/main" id="{9A80E1A0-C8D9-D288-CBC8-8879CA7B875F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75" name="Graphique 61">
              <a:extLst>
                <a:ext uri="{FF2B5EF4-FFF2-40B4-BE49-F238E27FC236}">
                  <a16:creationId xmlns:a16="http://schemas.microsoft.com/office/drawing/2014/main" id="{A2609243-B484-99AF-FF9B-0EDAD42EDFDC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177" name="Forme libre : forme 176">
                <a:extLst>
                  <a:ext uri="{FF2B5EF4-FFF2-40B4-BE49-F238E27FC236}">
                    <a16:creationId xmlns:a16="http://schemas.microsoft.com/office/drawing/2014/main" id="{F7966BFE-1BC2-49E3-ECE8-152AC352F0E9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8" name="Forme libre : forme 177">
                <a:extLst>
                  <a:ext uri="{FF2B5EF4-FFF2-40B4-BE49-F238E27FC236}">
                    <a16:creationId xmlns:a16="http://schemas.microsoft.com/office/drawing/2014/main" id="{C6D44299-3CEA-80E9-E28E-5FAC81679C00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9" name="Forme libre : forme 178">
                <a:extLst>
                  <a:ext uri="{FF2B5EF4-FFF2-40B4-BE49-F238E27FC236}">
                    <a16:creationId xmlns:a16="http://schemas.microsoft.com/office/drawing/2014/main" id="{548E36D0-1B80-6B03-D634-88CB8F4FFE18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0" name="Forme libre : forme 179">
                <a:extLst>
                  <a:ext uri="{FF2B5EF4-FFF2-40B4-BE49-F238E27FC236}">
                    <a16:creationId xmlns:a16="http://schemas.microsoft.com/office/drawing/2014/main" id="{394422CB-44DB-4CA9-8999-C733EA626110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1" name="Forme libre : forme 180">
                <a:extLst>
                  <a:ext uri="{FF2B5EF4-FFF2-40B4-BE49-F238E27FC236}">
                    <a16:creationId xmlns:a16="http://schemas.microsoft.com/office/drawing/2014/main" id="{AA696374-564D-8E3C-AA45-B54ED02B9B00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2" name="Forme libre : forme 181">
                <a:extLst>
                  <a:ext uri="{FF2B5EF4-FFF2-40B4-BE49-F238E27FC236}">
                    <a16:creationId xmlns:a16="http://schemas.microsoft.com/office/drawing/2014/main" id="{BED7538C-C95D-9639-C88E-7B3E6DBC9EF3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76" name="Ellipse 175">
              <a:extLst>
                <a:ext uri="{FF2B5EF4-FFF2-40B4-BE49-F238E27FC236}">
                  <a16:creationId xmlns:a16="http://schemas.microsoft.com/office/drawing/2014/main" id="{126079D9-A0E1-F385-69AE-4A5FBAA54203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92" name="Graphique 61">
            <a:extLst>
              <a:ext uri="{FF2B5EF4-FFF2-40B4-BE49-F238E27FC236}">
                <a16:creationId xmlns:a16="http://schemas.microsoft.com/office/drawing/2014/main" id="{20CFF7C1-AE1F-3B79-1EBB-96DBB8626850}"/>
              </a:ext>
            </a:extLst>
          </p:cNvPr>
          <p:cNvGrpSpPr/>
          <p:nvPr userDrawn="1"/>
        </p:nvGrpSpPr>
        <p:grpSpPr>
          <a:xfrm>
            <a:off x="276769" y="9493908"/>
            <a:ext cx="2096318" cy="653736"/>
            <a:chOff x="3650456" y="3659504"/>
            <a:chExt cx="4777930" cy="1489995"/>
          </a:xfrm>
          <a:solidFill>
            <a:schemeClr val="accent3"/>
          </a:solidFill>
        </p:grpSpPr>
        <p:grpSp>
          <p:nvGrpSpPr>
            <p:cNvPr id="193" name="Graphique 61">
              <a:extLst>
                <a:ext uri="{FF2B5EF4-FFF2-40B4-BE49-F238E27FC236}">
                  <a16:creationId xmlns:a16="http://schemas.microsoft.com/office/drawing/2014/main" id="{5A593FD8-D841-C408-F214-23BD3214E532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207" name="Forme libre : forme 206">
                <a:extLst>
                  <a:ext uri="{FF2B5EF4-FFF2-40B4-BE49-F238E27FC236}">
                    <a16:creationId xmlns:a16="http://schemas.microsoft.com/office/drawing/2014/main" id="{05B1AC39-CC0E-7B8F-C37F-A404B9ED65C7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8" name="Forme libre : forme 207">
                <a:extLst>
                  <a:ext uri="{FF2B5EF4-FFF2-40B4-BE49-F238E27FC236}">
                    <a16:creationId xmlns:a16="http://schemas.microsoft.com/office/drawing/2014/main" id="{736B61DE-5EBF-1D83-1F39-D906C0CDDBA7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9" name="Forme libre : forme 208">
                <a:extLst>
                  <a:ext uri="{FF2B5EF4-FFF2-40B4-BE49-F238E27FC236}">
                    <a16:creationId xmlns:a16="http://schemas.microsoft.com/office/drawing/2014/main" id="{F1AC73CC-440C-F157-6E02-801318ADB357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0" name="Forme libre : forme 209">
                <a:extLst>
                  <a:ext uri="{FF2B5EF4-FFF2-40B4-BE49-F238E27FC236}">
                    <a16:creationId xmlns:a16="http://schemas.microsoft.com/office/drawing/2014/main" id="{F4A2F163-154F-57D6-01C8-01FBD4FE2921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1" name="Forme libre : forme 210">
                <a:extLst>
                  <a:ext uri="{FF2B5EF4-FFF2-40B4-BE49-F238E27FC236}">
                    <a16:creationId xmlns:a16="http://schemas.microsoft.com/office/drawing/2014/main" id="{9E5D49D3-E5DD-6695-61F3-3F9983D739D4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94" name="Graphique 61">
              <a:extLst>
                <a:ext uri="{FF2B5EF4-FFF2-40B4-BE49-F238E27FC236}">
                  <a16:creationId xmlns:a16="http://schemas.microsoft.com/office/drawing/2014/main" id="{DD52BA4D-54B6-051F-C1EE-549C660583A5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203" name="Forme libre : forme 202">
                <a:extLst>
                  <a:ext uri="{FF2B5EF4-FFF2-40B4-BE49-F238E27FC236}">
                    <a16:creationId xmlns:a16="http://schemas.microsoft.com/office/drawing/2014/main" id="{C5A63524-D72F-522F-EA69-3C6A640119BF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4" name="Forme libre : forme 203">
                <a:extLst>
                  <a:ext uri="{FF2B5EF4-FFF2-40B4-BE49-F238E27FC236}">
                    <a16:creationId xmlns:a16="http://schemas.microsoft.com/office/drawing/2014/main" id="{B3C9291D-1763-D1FD-A568-52546D7288D7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5" name="Forme libre : forme 204">
                <a:extLst>
                  <a:ext uri="{FF2B5EF4-FFF2-40B4-BE49-F238E27FC236}">
                    <a16:creationId xmlns:a16="http://schemas.microsoft.com/office/drawing/2014/main" id="{BEFB3B9C-3BA7-4DF3-69AA-5F777BFEC6E3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6" name="Forme libre : forme 205">
                <a:extLst>
                  <a:ext uri="{FF2B5EF4-FFF2-40B4-BE49-F238E27FC236}">
                    <a16:creationId xmlns:a16="http://schemas.microsoft.com/office/drawing/2014/main" id="{E5B53DB8-F282-B2A7-49BF-7139358D7373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95" name="Graphique 61">
              <a:extLst>
                <a:ext uri="{FF2B5EF4-FFF2-40B4-BE49-F238E27FC236}">
                  <a16:creationId xmlns:a16="http://schemas.microsoft.com/office/drawing/2014/main" id="{B8AC9039-506A-9C25-4A98-E292C399AF57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197" name="Forme libre : forme 196">
                <a:extLst>
                  <a:ext uri="{FF2B5EF4-FFF2-40B4-BE49-F238E27FC236}">
                    <a16:creationId xmlns:a16="http://schemas.microsoft.com/office/drawing/2014/main" id="{CD0F9D0A-414C-2AAA-2BEF-61EC9DA1DBAD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8" name="Forme libre : forme 197">
                <a:extLst>
                  <a:ext uri="{FF2B5EF4-FFF2-40B4-BE49-F238E27FC236}">
                    <a16:creationId xmlns:a16="http://schemas.microsoft.com/office/drawing/2014/main" id="{C8AFCF48-34C4-3C75-888A-84CDAB38035A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9" name="Forme libre : forme 198">
                <a:extLst>
                  <a:ext uri="{FF2B5EF4-FFF2-40B4-BE49-F238E27FC236}">
                    <a16:creationId xmlns:a16="http://schemas.microsoft.com/office/drawing/2014/main" id="{744CD1D9-9BF8-4A80-2161-8E8C8EF65ECC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0" name="Forme libre : forme 199">
                <a:extLst>
                  <a:ext uri="{FF2B5EF4-FFF2-40B4-BE49-F238E27FC236}">
                    <a16:creationId xmlns:a16="http://schemas.microsoft.com/office/drawing/2014/main" id="{A2A17671-7C5C-FD15-8A35-E058691EA0B1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1" name="Forme libre : forme 200">
                <a:extLst>
                  <a:ext uri="{FF2B5EF4-FFF2-40B4-BE49-F238E27FC236}">
                    <a16:creationId xmlns:a16="http://schemas.microsoft.com/office/drawing/2014/main" id="{CF8BB4A6-E216-4FEE-BBB0-B5CC59420C23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2" name="Forme libre : forme 201">
                <a:extLst>
                  <a:ext uri="{FF2B5EF4-FFF2-40B4-BE49-F238E27FC236}">
                    <a16:creationId xmlns:a16="http://schemas.microsoft.com/office/drawing/2014/main" id="{49D2F8DC-132A-8836-2F32-AE76EECB1FE5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96" name="Ellipse 195">
              <a:extLst>
                <a:ext uri="{FF2B5EF4-FFF2-40B4-BE49-F238E27FC236}">
                  <a16:creationId xmlns:a16="http://schemas.microsoft.com/office/drawing/2014/main" id="{D04014AC-F155-CEE8-94EA-17BA7F1C2921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12" name="Graphique 61">
            <a:extLst>
              <a:ext uri="{FF2B5EF4-FFF2-40B4-BE49-F238E27FC236}">
                <a16:creationId xmlns:a16="http://schemas.microsoft.com/office/drawing/2014/main" id="{8BE845B2-D95A-48B2-7A63-6E6AA4A38D51}"/>
              </a:ext>
            </a:extLst>
          </p:cNvPr>
          <p:cNvGrpSpPr/>
          <p:nvPr userDrawn="1"/>
        </p:nvGrpSpPr>
        <p:grpSpPr>
          <a:xfrm>
            <a:off x="276769" y="10525874"/>
            <a:ext cx="2096318" cy="653736"/>
            <a:chOff x="3650456" y="3659504"/>
            <a:chExt cx="4777930" cy="1489995"/>
          </a:xfrm>
          <a:solidFill>
            <a:schemeClr val="accent3"/>
          </a:solidFill>
        </p:grpSpPr>
        <p:grpSp>
          <p:nvGrpSpPr>
            <p:cNvPr id="213" name="Graphique 61">
              <a:extLst>
                <a:ext uri="{FF2B5EF4-FFF2-40B4-BE49-F238E27FC236}">
                  <a16:creationId xmlns:a16="http://schemas.microsoft.com/office/drawing/2014/main" id="{C4168EF5-38C0-A79C-6231-69F983491B9D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227" name="Forme libre : forme 226">
                <a:extLst>
                  <a:ext uri="{FF2B5EF4-FFF2-40B4-BE49-F238E27FC236}">
                    <a16:creationId xmlns:a16="http://schemas.microsoft.com/office/drawing/2014/main" id="{02AD330E-FD1A-E920-B65F-1E96A7B1BF5E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8" name="Forme libre : forme 227">
                <a:extLst>
                  <a:ext uri="{FF2B5EF4-FFF2-40B4-BE49-F238E27FC236}">
                    <a16:creationId xmlns:a16="http://schemas.microsoft.com/office/drawing/2014/main" id="{AB708F65-E6FA-F7CE-9A75-AD30C14ECFC4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9" name="Forme libre : forme 228">
                <a:extLst>
                  <a:ext uri="{FF2B5EF4-FFF2-40B4-BE49-F238E27FC236}">
                    <a16:creationId xmlns:a16="http://schemas.microsoft.com/office/drawing/2014/main" id="{894F8F16-D524-F6D5-2C49-C42031F0B94A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0" name="Forme libre : forme 229">
                <a:extLst>
                  <a:ext uri="{FF2B5EF4-FFF2-40B4-BE49-F238E27FC236}">
                    <a16:creationId xmlns:a16="http://schemas.microsoft.com/office/drawing/2014/main" id="{EA525EE8-98EE-D9B5-3560-4EE4DC00E892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1" name="Forme libre : forme 230">
                <a:extLst>
                  <a:ext uri="{FF2B5EF4-FFF2-40B4-BE49-F238E27FC236}">
                    <a16:creationId xmlns:a16="http://schemas.microsoft.com/office/drawing/2014/main" id="{3D079103-3CAA-C650-855F-620E0F4DB495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214" name="Graphique 61">
              <a:extLst>
                <a:ext uri="{FF2B5EF4-FFF2-40B4-BE49-F238E27FC236}">
                  <a16:creationId xmlns:a16="http://schemas.microsoft.com/office/drawing/2014/main" id="{509F3FE7-FB19-3A83-8EDC-F42892282A15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223" name="Forme libre : forme 222">
                <a:extLst>
                  <a:ext uri="{FF2B5EF4-FFF2-40B4-BE49-F238E27FC236}">
                    <a16:creationId xmlns:a16="http://schemas.microsoft.com/office/drawing/2014/main" id="{479168DA-FDDC-FB41-16FD-567884A964EB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4" name="Forme libre : forme 223">
                <a:extLst>
                  <a:ext uri="{FF2B5EF4-FFF2-40B4-BE49-F238E27FC236}">
                    <a16:creationId xmlns:a16="http://schemas.microsoft.com/office/drawing/2014/main" id="{2EF5D698-F790-6CBE-6FB5-31E8D212A5DF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5" name="Forme libre : forme 224">
                <a:extLst>
                  <a:ext uri="{FF2B5EF4-FFF2-40B4-BE49-F238E27FC236}">
                    <a16:creationId xmlns:a16="http://schemas.microsoft.com/office/drawing/2014/main" id="{FFC72CA8-F183-DF4E-2BAC-CB8C7C02DD24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6" name="Forme libre : forme 225">
                <a:extLst>
                  <a:ext uri="{FF2B5EF4-FFF2-40B4-BE49-F238E27FC236}">
                    <a16:creationId xmlns:a16="http://schemas.microsoft.com/office/drawing/2014/main" id="{4B3C8622-7480-AE46-B579-AA9241B925FA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215" name="Graphique 61">
              <a:extLst>
                <a:ext uri="{FF2B5EF4-FFF2-40B4-BE49-F238E27FC236}">
                  <a16:creationId xmlns:a16="http://schemas.microsoft.com/office/drawing/2014/main" id="{E70106BD-2C76-91D3-42F4-499C9A1C8B2D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217" name="Forme libre : forme 216">
                <a:extLst>
                  <a:ext uri="{FF2B5EF4-FFF2-40B4-BE49-F238E27FC236}">
                    <a16:creationId xmlns:a16="http://schemas.microsoft.com/office/drawing/2014/main" id="{29C88490-63D5-4C91-A68D-0C089978DB1A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8" name="Forme libre : forme 217">
                <a:extLst>
                  <a:ext uri="{FF2B5EF4-FFF2-40B4-BE49-F238E27FC236}">
                    <a16:creationId xmlns:a16="http://schemas.microsoft.com/office/drawing/2014/main" id="{E392DA57-BF4C-171A-2FD6-8316EA4DDF11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9" name="Forme libre : forme 218">
                <a:extLst>
                  <a:ext uri="{FF2B5EF4-FFF2-40B4-BE49-F238E27FC236}">
                    <a16:creationId xmlns:a16="http://schemas.microsoft.com/office/drawing/2014/main" id="{66EE92CB-51F6-457D-CE78-3C457C853ABB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0" name="Forme libre : forme 219">
                <a:extLst>
                  <a:ext uri="{FF2B5EF4-FFF2-40B4-BE49-F238E27FC236}">
                    <a16:creationId xmlns:a16="http://schemas.microsoft.com/office/drawing/2014/main" id="{8F83F775-CEB3-301F-DAB9-DFBDBA9C1FE6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1" name="Forme libre : forme 220">
                <a:extLst>
                  <a:ext uri="{FF2B5EF4-FFF2-40B4-BE49-F238E27FC236}">
                    <a16:creationId xmlns:a16="http://schemas.microsoft.com/office/drawing/2014/main" id="{8466FB1C-CFD6-B5AF-1BA7-17722641A447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2" name="Forme libre : forme 221">
                <a:extLst>
                  <a:ext uri="{FF2B5EF4-FFF2-40B4-BE49-F238E27FC236}">
                    <a16:creationId xmlns:a16="http://schemas.microsoft.com/office/drawing/2014/main" id="{E8803FE9-61D0-46B2-8C84-B140F9673957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216" name="Ellipse 215">
              <a:extLst>
                <a:ext uri="{FF2B5EF4-FFF2-40B4-BE49-F238E27FC236}">
                  <a16:creationId xmlns:a16="http://schemas.microsoft.com/office/drawing/2014/main" id="{9CE39271-78B8-AE32-75A2-1D8CD442BA69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32" name="Graphique 61">
            <a:extLst>
              <a:ext uri="{FF2B5EF4-FFF2-40B4-BE49-F238E27FC236}">
                <a16:creationId xmlns:a16="http://schemas.microsoft.com/office/drawing/2014/main" id="{6E038FBB-6D7D-3F4A-B684-B8AC230578D1}"/>
              </a:ext>
            </a:extLst>
          </p:cNvPr>
          <p:cNvGrpSpPr/>
          <p:nvPr userDrawn="1"/>
        </p:nvGrpSpPr>
        <p:grpSpPr>
          <a:xfrm>
            <a:off x="276769" y="11557838"/>
            <a:ext cx="2096318" cy="653736"/>
            <a:chOff x="3650456" y="3659504"/>
            <a:chExt cx="4777930" cy="1489995"/>
          </a:xfrm>
          <a:solidFill>
            <a:schemeClr val="accent3"/>
          </a:solidFill>
        </p:grpSpPr>
        <p:grpSp>
          <p:nvGrpSpPr>
            <p:cNvPr id="233" name="Graphique 61">
              <a:extLst>
                <a:ext uri="{FF2B5EF4-FFF2-40B4-BE49-F238E27FC236}">
                  <a16:creationId xmlns:a16="http://schemas.microsoft.com/office/drawing/2014/main" id="{3D396B8D-0451-7879-7D8D-8731EDA1917C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247" name="Forme libre : forme 246">
                <a:extLst>
                  <a:ext uri="{FF2B5EF4-FFF2-40B4-BE49-F238E27FC236}">
                    <a16:creationId xmlns:a16="http://schemas.microsoft.com/office/drawing/2014/main" id="{F0E9ED5E-0F5D-EFE2-7983-93F4690E97C1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8" name="Forme libre : forme 247">
                <a:extLst>
                  <a:ext uri="{FF2B5EF4-FFF2-40B4-BE49-F238E27FC236}">
                    <a16:creationId xmlns:a16="http://schemas.microsoft.com/office/drawing/2014/main" id="{473D2F78-9D58-A51F-9276-0D1717F84CB5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9" name="Forme libre : forme 248">
                <a:extLst>
                  <a:ext uri="{FF2B5EF4-FFF2-40B4-BE49-F238E27FC236}">
                    <a16:creationId xmlns:a16="http://schemas.microsoft.com/office/drawing/2014/main" id="{A49A4178-EB79-D8C2-190D-970DB82BBC23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0" name="Forme libre : forme 249">
                <a:extLst>
                  <a:ext uri="{FF2B5EF4-FFF2-40B4-BE49-F238E27FC236}">
                    <a16:creationId xmlns:a16="http://schemas.microsoft.com/office/drawing/2014/main" id="{615212ED-BA08-15E3-C3D7-3442F108B104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1" name="Forme libre : forme 250">
                <a:extLst>
                  <a:ext uri="{FF2B5EF4-FFF2-40B4-BE49-F238E27FC236}">
                    <a16:creationId xmlns:a16="http://schemas.microsoft.com/office/drawing/2014/main" id="{5BD92653-E1E7-4A06-F4D6-0346BE6A2E34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234" name="Graphique 61">
              <a:extLst>
                <a:ext uri="{FF2B5EF4-FFF2-40B4-BE49-F238E27FC236}">
                  <a16:creationId xmlns:a16="http://schemas.microsoft.com/office/drawing/2014/main" id="{25E61C09-969F-B083-6F24-562D2E7D0440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243" name="Forme libre : forme 242">
                <a:extLst>
                  <a:ext uri="{FF2B5EF4-FFF2-40B4-BE49-F238E27FC236}">
                    <a16:creationId xmlns:a16="http://schemas.microsoft.com/office/drawing/2014/main" id="{F53C59D4-B8CB-913A-B04D-4639DF1D6503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4" name="Forme libre : forme 243">
                <a:extLst>
                  <a:ext uri="{FF2B5EF4-FFF2-40B4-BE49-F238E27FC236}">
                    <a16:creationId xmlns:a16="http://schemas.microsoft.com/office/drawing/2014/main" id="{0CF098BF-4051-950E-B0B2-2ADCA7B16EA1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5" name="Forme libre : forme 244">
                <a:extLst>
                  <a:ext uri="{FF2B5EF4-FFF2-40B4-BE49-F238E27FC236}">
                    <a16:creationId xmlns:a16="http://schemas.microsoft.com/office/drawing/2014/main" id="{A33157CD-84A7-8406-B46C-6A5FA7930BF4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6" name="Forme libre : forme 245">
                <a:extLst>
                  <a:ext uri="{FF2B5EF4-FFF2-40B4-BE49-F238E27FC236}">
                    <a16:creationId xmlns:a16="http://schemas.microsoft.com/office/drawing/2014/main" id="{F1692DD6-DF21-8CD3-C98F-AE6094F425D0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235" name="Graphique 61">
              <a:extLst>
                <a:ext uri="{FF2B5EF4-FFF2-40B4-BE49-F238E27FC236}">
                  <a16:creationId xmlns:a16="http://schemas.microsoft.com/office/drawing/2014/main" id="{B62293A7-600E-9361-F69C-F53274FAB68B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237" name="Forme libre : forme 236">
                <a:extLst>
                  <a:ext uri="{FF2B5EF4-FFF2-40B4-BE49-F238E27FC236}">
                    <a16:creationId xmlns:a16="http://schemas.microsoft.com/office/drawing/2014/main" id="{29D800FB-B893-0A5A-45EA-C36A1791774F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8" name="Forme libre : forme 237">
                <a:extLst>
                  <a:ext uri="{FF2B5EF4-FFF2-40B4-BE49-F238E27FC236}">
                    <a16:creationId xmlns:a16="http://schemas.microsoft.com/office/drawing/2014/main" id="{89A8D7C1-9CD8-41DD-A4DC-80355912F9AA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9" name="Forme libre : forme 238">
                <a:extLst>
                  <a:ext uri="{FF2B5EF4-FFF2-40B4-BE49-F238E27FC236}">
                    <a16:creationId xmlns:a16="http://schemas.microsoft.com/office/drawing/2014/main" id="{99A6F568-ED9A-3E5B-861D-BF5A5C2578A5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0" name="Forme libre : forme 239">
                <a:extLst>
                  <a:ext uri="{FF2B5EF4-FFF2-40B4-BE49-F238E27FC236}">
                    <a16:creationId xmlns:a16="http://schemas.microsoft.com/office/drawing/2014/main" id="{FC3EEF46-EC70-AA90-EB78-F63948E59F09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1" name="Forme libre : forme 240">
                <a:extLst>
                  <a:ext uri="{FF2B5EF4-FFF2-40B4-BE49-F238E27FC236}">
                    <a16:creationId xmlns:a16="http://schemas.microsoft.com/office/drawing/2014/main" id="{F4AF1348-6796-14B1-377C-2093221CEBC7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2" name="Forme libre : forme 241">
                <a:extLst>
                  <a:ext uri="{FF2B5EF4-FFF2-40B4-BE49-F238E27FC236}">
                    <a16:creationId xmlns:a16="http://schemas.microsoft.com/office/drawing/2014/main" id="{C1597BE7-6287-401E-A837-F324B185F199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236" name="Ellipse 235">
              <a:extLst>
                <a:ext uri="{FF2B5EF4-FFF2-40B4-BE49-F238E27FC236}">
                  <a16:creationId xmlns:a16="http://schemas.microsoft.com/office/drawing/2014/main" id="{250D8829-96F6-31A1-96A7-40E52A3BFFED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2152855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itr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3828" y="6999513"/>
            <a:ext cx="3842658" cy="2015069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6000" dirty="0">
                <a:solidFill>
                  <a:schemeClr val="tx2"/>
                </a:solidFill>
              </a:defRPr>
            </a:lvl1pPr>
          </a:lstStyle>
          <a:p>
            <a:pPr lvl="0" defTabSz="914400">
              <a:lnSpc>
                <a:spcPct val="70000"/>
              </a:lnSpc>
            </a:pPr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73828" y="9062562"/>
            <a:ext cx="3842658" cy="2666999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fr-FR" sz="2400" spc="-100" baseline="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marL="0" lvl="0" indent="0" defTabSz="914400">
              <a:spcBef>
                <a:spcPts val="1000"/>
              </a:spcBef>
              <a:buNone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10" name="Espace réservé pour une image  28">
            <a:extLst>
              <a:ext uri="{FF2B5EF4-FFF2-40B4-BE49-F238E27FC236}">
                <a16:creationId xmlns:a16="http://schemas.microsoft.com/office/drawing/2014/main" id="{D21A8B04-B779-56B1-0840-5A68790B488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52632" y="-15203"/>
            <a:ext cx="6352736" cy="6111203"/>
          </a:xfrm>
          <a:prstGeom prst="round2SameRect">
            <a:avLst>
              <a:gd name="adj1" fmla="val 0"/>
              <a:gd name="adj2" fmla="val 5257"/>
            </a:avLst>
          </a:prstGeom>
          <a:solidFill>
            <a:schemeClr val="bg2"/>
          </a:solidFill>
        </p:spPr>
        <p:txBody>
          <a:bodyPr/>
          <a:lstStyle/>
          <a:p>
            <a:endParaRPr lang="fr-FR"/>
          </a:p>
        </p:txBody>
      </p:sp>
      <p:grpSp>
        <p:nvGrpSpPr>
          <p:cNvPr id="12" name="Graphique 61">
            <a:extLst>
              <a:ext uri="{FF2B5EF4-FFF2-40B4-BE49-F238E27FC236}">
                <a16:creationId xmlns:a16="http://schemas.microsoft.com/office/drawing/2014/main" id="{68E50DBB-C695-DAD0-A453-EE619BB896DE}"/>
              </a:ext>
            </a:extLst>
          </p:cNvPr>
          <p:cNvGrpSpPr/>
          <p:nvPr userDrawn="1"/>
        </p:nvGrpSpPr>
        <p:grpSpPr>
          <a:xfrm>
            <a:off x="276769" y="4291512"/>
            <a:ext cx="2096318" cy="653736"/>
            <a:chOff x="3650456" y="3659504"/>
            <a:chExt cx="4777930" cy="1489995"/>
          </a:xfrm>
          <a:solidFill>
            <a:schemeClr val="accent3"/>
          </a:solidFill>
        </p:grpSpPr>
        <p:grpSp>
          <p:nvGrpSpPr>
            <p:cNvPr id="13" name="Graphique 61">
              <a:extLst>
                <a:ext uri="{FF2B5EF4-FFF2-40B4-BE49-F238E27FC236}">
                  <a16:creationId xmlns:a16="http://schemas.microsoft.com/office/drawing/2014/main" id="{BEE3AE53-4F00-2718-249C-848F5AD9B1BD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27" name="Forme libre : forme 26">
                <a:extLst>
                  <a:ext uri="{FF2B5EF4-FFF2-40B4-BE49-F238E27FC236}">
                    <a16:creationId xmlns:a16="http://schemas.microsoft.com/office/drawing/2014/main" id="{8E511B9B-4D47-17DC-F5CA-3C9D117DFA4E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" name="Forme libre : forme 27">
                <a:extLst>
                  <a:ext uri="{FF2B5EF4-FFF2-40B4-BE49-F238E27FC236}">
                    <a16:creationId xmlns:a16="http://schemas.microsoft.com/office/drawing/2014/main" id="{41AD33FB-F10A-7657-4721-433F3DB0B9C3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" name="Forme libre : forme 28">
                <a:extLst>
                  <a:ext uri="{FF2B5EF4-FFF2-40B4-BE49-F238E27FC236}">
                    <a16:creationId xmlns:a16="http://schemas.microsoft.com/office/drawing/2014/main" id="{E0F585FE-C3FB-E4B2-407B-8C220F4D7405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" name="Forme libre : forme 29">
                <a:extLst>
                  <a:ext uri="{FF2B5EF4-FFF2-40B4-BE49-F238E27FC236}">
                    <a16:creationId xmlns:a16="http://schemas.microsoft.com/office/drawing/2014/main" id="{33498651-EDF8-D03A-A100-487AFEF65B9B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1" name="Forme libre : forme 30">
                <a:extLst>
                  <a:ext uri="{FF2B5EF4-FFF2-40B4-BE49-F238E27FC236}">
                    <a16:creationId xmlns:a16="http://schemas.microsoft.com/office/drawing/2014/main" id="{94A85032-0180-F12A-F34F-D4D8A4DA9E73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4" name="Graphique 61">
              <a:extLst>
                <a:ext uri="{FF2B5EF4-FFF2-40B4-BE49-F238E27FC236}">
                  <a16:creationId xmlns:a16="http://schemas.microsoft.com/office/drawing/2014/main" id="{268D3D82-D2A7-1002-4991-AE1F29620CA7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23" name="Forme libre : forme 22">
                <a:extLst>
                  <a:ext uri="{FF2B5EF4-FFF2-40B4-BE49-F238E27FC236}">
                    <a16:creationId xmlns:a16="http://schemas.microsoft.com/office/drawing/2014/main" id="{E7EFB791-5AA2-C7EB-2071-7CBB774D9CA4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" name="Forme libre : forme 23">
                <a:extLst>
                  <a:ext uri="{FF2B5EF4-FFF2-40B4-BE49-F238E27FC236}">
                    <a16:creationId xmlns:a16="http://schemas.microsoft.com/office/drawing/2014/main" id="{B05513DF-D8B0-0D10-0E6A-1F714361EE48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" name="Forme libre : forme 24">
                <a:extLst>
                  <a:ext uri="{FF2B5EF4-FFF2-40B4-BE49-F238E27FC236}">
                    <a16:creationId xmlns:a16="http://schemas.microsoft.com/office/drawing/2014/main" id="{C131BA4C-5E7E-1164-BAAE-B4FE925DF920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" name="Forme libre : forme 25">
                <a:extLst>
                  <a:ext uri="{FF2B5EF4-FFF2-40B4-BE49-F238E27FC236}">
                    <a16:creationId xmlns:a16="http://schemas.microsoft.com/office/drawing/2014/main" id="{918F0FA0-9D02-BD6E-15C1-FECBB8C832F8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" name="Graphique 61">
              <a:extLst>
                <a:ext uri="{FF2B5EF4-FFF2-40B4-BE49-F238E27FC236}">
                  <a16:creationId xmlns:a16="http://schemas.microsoft.com/office/drawing/2014/main" id="{FC383506-1E8D-AB77-7092-F074C5F05E4A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17" name="Forme libre : forme 16">
                <a:extLst>
                  <a:ext uri="{FF2B5EF4-FFF2-40B4-BE49-F238E27FC236}">
                    <a16:creationId xmlns:a16="http://schemas.microsoft.com/office/drawing/2014/main" id="{202A6B4E-2AF7-F6BF-4D3B-6D84E4331B1A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" name="Forme libre : forme 17">
                <a:extLst>
                  <a:ext uri="{FF2B5EF4-FFF2-40B4-BE49-F238E27FC236}">
                    <a16:creationId xmlns:a16="http://schemas.microsoft.com/office/drawing/2014/main" id="{D08E547C-877E-DA3E-8699-BC8482196CDF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" name="Forme libre : forme 18">
                <a:extLst>
                  <a:ext uri="{FF2B5EF4-FFF2-40B4-BE49-F238E27FC236}">
                    <a16:creationId xmlns:a16="http://schemas.microsoft.com/office/drawing/2014/main" id="{9C6BAA45-6780-1943-09C9-67AA9C854F33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" name="Forme libre : forme 19">
                <a:extLst>
                  <a:ext uri="{FF2B5EF4-FFF2-40B4-BE49-F238E27FC236}">
                    <a16:creationId xmlns:a16="http://schemas.microsoft.com/office/drawing/2014/main" id="{74EC9A39-B609-99E0-853E-6D8F8AE001E1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" name="Forme libre : forme 20">
                <a:extLst>
                  <a:ext uri="{FF2B5EF4-FFF2-40B4-BE49-F238E27FC236}">
                    <a16:creationId xmlns:a16="http://schemas.microsoft.com/office/drawing/2014/main" id="{F832D1C2-3789-9700-1A2D-91E4061F5CFB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" name="Forme libre : forme 21">
                <a:extLst>
                  <a:ext uri="{FF2B5EF4-FFF2-40B4-BE49-F238E27FC236}">
                    <a16:creationId xmlns:a16="http://schemas.microsoft.com/office/drawing/2014/main" id="{63768D86-AC68-5128-093A-8990C5F15A30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D8D43464-8A70-7BB1-EEB8-E560D2076F3B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32" name="Graphique 61">
            <a:extLst>
              <a:ext uri="{FF2B5EF4-FFF2-40B4-BE49-F238E27FC236}">
                <a16:creationId xmlns:a16="http://schemas.microsoft.com/office/drawing/2014/main" id="{56336444-9B38-7349-FDE8-E24F4C1D1F8D}"/>
              </a:ext>
            </a:extLst>
          </p:cNvPr>
          <p:cNvGrpSpPr/>
          <p:nvPr userDrawn="1"/>
        </p:nvGrpSpPr>
        <p:grpSpPr>
          <a:xfrm>
            <a:off x="276769" y="2137114"/>
            <a:ext cx="2096318" cy="653736"/>
            <a:chOff x="3650456" y="3659504"/>
            <a:chExt cx="4777930" cy="1489995"/>
          </a:xfrm>
          <a:solidFill>
            <a:schemeClr val="accent3"/>
          </a:solidFill>
        </p:grpSpPr>
        <p:grpSp>
          <p:nvGrpSpPr>
            <p:cNvPr id="33" name="Graphique 61">
              <a:extLst>
                <a:ext uri="{FF2B5EF4-FFF2-40B4-BE49-F238E27FC236}">
                  <a16:creationId xmlns:a16="http://schemas.microsoft.com/office/drawing/2014/main" id="{ED8F793C-9196-8DA0-0771-93C7324A4507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47" name="Forme libre : forme 46">
                <a:extLst>
                  <a:ext uri="{FF2B5EF4-FFF2-40B4-BE49-F238E27FC236}">
                    <a16:creationId xmlns:a16="http://schemas.microsoft.com/office/drawing/2014/main" id="{1950763E-887E-1F05-3AC5-E4EA181F2CAD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" name="Forme libre : forme 47">
                <a:extLst>
                  <a:ext uri="{FF2B5EF4-FFF2-40B4-BE49-F238E27FC236}">
                    <a16:creationId xmlns:a16="http://schemas.microsoft.com/office/drawing/2014/main" id="{1E8EF765-C35C-FC43-5FFE-80CDAE11628D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" name="Forme libre : forme 48">
                <a:extLst>
                  <a:ext uri="{FF2B5EF4-FFF2-40B4-BE49-F238E27FC236}">
                    <a16:creationId xmlns:a16="http://schemas.microsoft.com/office/drawing/2014/main" id="{9B447AF7-0959-9974-CF91-04E886D9CAC9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0" name="Forme libre : forme 49">
                <a:extLst>
                  <a:ext uri="{FF2B5EF4-FFF2-40B4-BE49-F238E27FC236}">
                    <a16:creationId xmlns:a16="http://schemas.microsoft.com/office/drawing/2014/main" id="{6F7B5897-9058-6EB4-97A8-93B994183FFE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1" name="Forme libre : forme 50">
                <a:extLst>
                  <a:ext uri="{FF2B5EF4-FFF2-40B4-BE49-F238E27FC236}">
                    <a16:creationId xmlns:a16="http://schemas.microsoft.com/office/drawing/2014/main" id="{79D5E0E8-3F3D-D212-2F39-5A8ECB112FEC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34" name="Graphique 61">
              <a:extLst>
                <a:ext uri="{FF2B5EF4-FFF2-40B4-BE49-F238E27FC236}">
                  <a16:creationId xmlns:a16="http://schemas.microsoft.com/office/drawing/2014/main" id="{569EADEA-C8B6-9C75-2316-D73C83902C78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43" name="Forme libre : forme 42">
                <a:extLst>
                  <a:ext uri="{FF2B5EF4-FFF2-40B4-BE49-F238E27FC236}">
                    <a16:creationId xmlns:a16="http://schemas.microsoft.com/office/drawing/2014/main" id="{5CA94E20-75B0-A3C7-636F-9C994C379916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4" name="Forme libre : forme 43">
                <a:extLst>
                  <a:ext uri="{FF2B5EF4-FFF2-40B4-BE49-F238E27FC236}">
                    <a16:creationId xmlns:a16="http://schemas.microsoft.com/office/drawing/2014/main" id="{B06DD922-AE95-ED21-44F5-618B525A5C40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" name="Forme libre : forme 44">
                <a:extLst>
                  <a:ext uri="{FF2B5EF4-FFF2-40B4-BE49-F238E27FC236}">
                    <a16:creationId xmlns:a16="http://schemas.microsoft.com/office/drawing/2014/main" id="{C9325F10-E9A1-06E7-A405-1B00EB8CDB74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6" name="Forme libre : forme 45">
                <a:extLst>
                  <a:ext uri="{FF2B5EF4-FFF2-40B4-BE49-F238E27FC236}">
                    <a16:creationId xmlns:a16="http://schemas.microsoft.com/office/drawing/2014/main" id="{1ADFB1E8-744E-69A7-1A0B-973F97A986F5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35" name="Graphique 61">
              <a:extLst>
                <a:ext uri="{FF2B5EF4-FFF2-40B4-BE49-F238E27FC236}">
                  <a16:creationId xmlns:a16="http://schemas.microsoft.com/office/drawing/2014/main" id="{B446BE85-7E2E-BB1E-E313-EB09B51F9E55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37" name="Forme libre : forme 36">
                <a:extLst>
                  <a:ext uri="{FF2B5EF4-FFF2-40B4-BE49-F238E27FC236}">
                    <a16:creationId xmlns:a16="http://schemas.microsoft.com/office/drawing/2014/main" id="{80A1DDC6-82BE-280E-5275-C022C07475C0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" name="Forme libre : forme 37">
                <a:extLst>
                  <a:ext uri="{FF2B5EF4-FFF2-40B4-BE49-F238E27FC236}">
                    <a16:creationId xmlns:a16="http://schemas.microsoft.com/office/drawing/2014/main" id="{5F641754-E28D-F2E9-D2D5-20D6B735166C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" name="Forme libre : forme 38">
                <a:extLst>
                  <a:ext uri="{FF2B5EF4-FFF2-40B4-BE49-F238E27FC236}">
                    <a16:creationId xmlns:a16="http://schemas.microsoft.com/office/drawing/2014/main" id="{EA49E7AD-6664-CC0B-BCA9-AD04876AA069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0" name="Forme libre : forme 39">
                <a:extLst>
                  <a:ext uri="{FF2B5EF4-FFF2-40B4-BE49-F238E27FC236}">
                    <a16:creationId xmlns:a16="http://schemas.microsoft.com/office/drawing/2014/main" id="{2AC5BB4B-4449-7D00-2CA3-C8C8DFEB1DE4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1" name="Forme libre : forme 40">
                <a:extLst>
                  <a:ext uri="{FF2B5EF4-FFF2-40B4-BE49-F238E27FC236}">
                    <a16:creationId xmlns:a16="http://schemas.microsoft.com/office/drawing/2014/main" id="{6CBBE805-D098-B39E-43E3-F222D3B88339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" name="Forme libre : forme 41">
                <a:extLst>
                  <a:ext uri="{FF2B5EF4-FFF2-40B4-BE49-F238E27FC236}">
                    <a16:creationId xmlns:a16="http://schemas.microsoft.com/office/drawing/2014/main" id="{B9AE0A47-00D8-43D2-6ABA-5D6F58D5B899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A559AEDA-85F4-E31E-5EF9-C66B8906A207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52" name="Graphique 61">
            <a:extLst>
              <a:ext uri="{FF2B5EF4-FFF2-40B4-BE49-F238E27FC236}">
                <a16:creationId xmlns:a16="http://schemas.microsoft.com/office/drawing/2014/main" id="{D98EB49D-3593-084B-4BD3-364A94A2DB1A}"/>
              </a:ext>
            </a:extLst>
          </p:cNvPr>
          <p:cNvGrpSpPr/>
          <p:nvPr userDrawn="1"/>
        </p:nvGrpSpPr>
        <p:grpSpPr>
          <a:xfrm>
            <a:off x="276769" y="1059915"/>
            <a:ext cx="2096318" cy="653736"/>
            <a:chOff x="3650456" y="3659504"/>
            <a:chExt cx="4777930" cy="1489995"/>
          </a:xfrm>
          <a:solidFill>
            <a:schemeClr val="accent3"/>
          </a:solidFill>
        </p:grpSpPr>
        <p:grpSp>
          <p:nvGrpSpPr>
            <p:cNvPr id="53" name="Graphique 61">
              <a:extLst>
                <a:ext uri="{FF2B5EF4-FFF2-40B4-BE49-F238E27FC236}">
                  <a16:creationId xmlns:a16="http://schemas.microsoft.com/office/drawing/2014/main" id="{06A3A03B-3CBB-E5F0-CB11-919A780DE3BE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67" name="Forme libre : forme 66">
                <a:extLst>
                  <a:ext uri="{FF2B5EF4-FFF2-40B4-BE49-F238E27FC236}">
                    <a16:creationId xmlns:a16="http://schemas.microsoft.com/office/drawing/2014/main" id="{04F7641A-E6D0-57C7-B3B0-96B2E432B9A5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8" name="Forme libre : forme 67">
                <a:extLst>
                  <a:ext uri="{FF2B5EF4-FFF2-40B4-BE49-F238E27FC236}">
                    <a16:creationId xmlns:a16="http://schemas.microsoft.com/office/drawing/2014/main" id="{7E10FA06-79E9-AF69-922F-9C1B2785EFA8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9" name="Forme libre : forme 68">
                <a:extLst>
                  <a:ext uri="{FF2B5EF4-FFF2-40B4-BE49-F238E27FC236}">
                    <a16:creationId xmlns:a16="http://schemas.microsoft.com/office/drawing/2014/main" id="{F0C3BB23-54D2-1506-F308-B43C748C35C3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0" name="Forme libre : forme 69">
                <a:extLst>
                  <a:ext uri="{FF2B5EF4-FFF2-40B4-BE49-F238E27FC236}">
                    <a16:creationId xmlns:a16="http://schemas.microsoft.com/office/drawing/2014/main" id="{80646296-ACAB-4B49-CFD2-EF4730D91AB8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1" name="Forme libre : forme 70">
                <a:extLst>
                  <a:ext uri="{FF2B5EF4-FFF2-40B4-BE49-F238E27FC236}">
                    <a16:creationId xmlns:a16="http://schemas.microsoft.com/office/drawing/2014/main" id="{84375238-428F-458E-7BB8-01AC8AE66DA6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54" name="Graphique 61">
              <a:extLst>
                <a:ext uri="{FF2B5EF4-FFF2-40B4-BE49-F238E27FC236}">
                  <a16:creationId xmlns:a16="http://schemas.microsoft.com/office/drawing/2014/main" id="{8BBE3160-B7D6-BF7D-C325-FC61EF42849A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63" name="Forme libre : forme 62">
                <a:extLst>
                  <a:ext uri="{FF2B5EF4-FFF2-40B4-BE49-F238E27FC236}">
                    <a16:creationId xmlns:a16="http://schemas.microsoft.com/office/drawing/2014/main" id="{B6DB19AB-3D9F-3682-CA5D-3FDFD76D81D8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4" name="Forme libre : forme 63">
                <a:extLst>
                  <a:ext uri="{FF2B5EF4-FFF2-40B4-BE49-F238E27FC236}">
                    <a16:creationId xmlns:a16="http://schemas.microsoft.com/office/drawing/2014/main" id="{828029A8-4791-75EA-F1CA-5D2633097B4F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5" name="Forme libre : forme 64">
                <a:extLst>
                  <a:ext uri="{FF2B5EF4-FFF2-40B4-BE49-F238E27FC236}">
                    <a16:creationId xmlns:a16="http://schemas.microsoft.com/office/drawing/2014/main" id="{1B4EBC5D-4872-5BB8-3195-67515F7EEDD2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6" name="Forme libre : forme 65">
                <a:extLst>
                  <a:ext uri="{FF2B5EF4-FFF2-40B4-BE49-F238E27FC236}">
                    <a16:creationId xmlns:a16="http://schemas.microsoft.com/office/drawing/2014/main" id="{4BCA963C-1ADF-0886-4323-CC1CA2C3D673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55" name="Graphique 61">
              <a:extLst>
                <a:ext uri="{FF2B5EF4-FFF2-40B4-BE49-F238E27FC236}">
                  <a16:creationId xmlns:a16="http://schemas.microsoft.com/office/drawing/2014/main" id="{F048B845-48CD-BAF2-91E4-D47DBDF4AB72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57" name="Forme libre : forme 56">
                <a:extLst>
                  <a:ext uri="{FF2B5EF4-FFF2-40B4-BE49-F238E27FC236}">
                    <a16:creationId xmlns:a16="http://schemas.microsoft.com/office/drawing/2014/main" id="{1E24FFC9-A83F-C263-1575-E30BBB1D30C8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8" name="Forme libre : forme 57">
                <a:extLst>
                  <a:ext uri="{FF2B5EF4-FFF2-40B4-BE49-F238E27FC236}">
                    <a16:creationId xmlns:a16="http://schemas.microsoft.com/office/drawing/2014/main" id="{645691F0-9ED6-51BB-7EF9-473380AC14B1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9" name="Forme libre : forme 58">
                <a:extLst>
                  <a:ext uri="{FF2B5EF4-FFF2-40B4-BE49-F238E27FC236}">
                    <a16:creationId xmlns:a16="http://schemas.microsoft.com/office/drawing/2014/main" id="{2A01F8FD-EEA0-F911-F695-056834AF74C5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0" name="Forme libre : forme 59">
                <a:extLst>
                  <a:ext uri="{FF2B5EF4-FFF2-40B4-BE49-F238E27FC236}">
                    <a16:creationId xmlns:a16="http://schemas.microsoft.com/office/drawing/2014/main" id="{10B4AA04-7E33-5A95-CC23-4ADDC6E56410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1" name="Forme libre : forme 60">
                <a:extLst>
                  <a:ext uri="{FF2B5EF4-FFF2-40B4-BE49-F238E27FC236}">
                    <a16:creationId xmlns:a16="http://schemas.microsoft.com/office/drawing/2014/main" id="{B9C02D22-8E7B-E947-8434-4E945510D8A5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2" name="Forme libre : forme 61">
                <a:extLst>
                  <a:ext uri="{FF2B5EF4-FFF2-40B4-BE49-F238E27FC236}">
                    <a16:creationId xmlns:a16="http://schemas.microsoft.com/office/drawing/2014/main" id="{EB0099CA-6A1F-90F9-8B43-39264266F45E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56" name="Ellipse 55">
              <a:extLst>
                <a:ext uri="{FF2B5EF4-FFF2-40B4-BE49-F238E27FC236}">
                  <a16:creationId xmlns:a16="http://schemas.microsoft.com/office/drawing/2014/main" id="{5672FAF2-FF89-D929-E99B-68CAED4CD389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72" name="Graphique 61">
            <a:extLst>
              <a:ext uri="{FF2B5EF4-FFF2-40B4-BE49-F238E27FC236}">
                <a16:creationId xmlns:a16="http://schemas.microsoft.com/office/drawing/2014/main" id="{3330F95A-05AC-3357-129A-FC7218DE3A06}"/>
              </a:ext>
            </a:extLst>
          </p:cNvPr>
          <p:cNvGrpSpPr/>
          <p:nvPr userDrawn="1"/>
        </p:nvGrpSpPr>
        <p:grpSpPr>
          <a:xfrm>
            <a:off x="276769" y="-17284"/>
            <a:ext cx="2096318" cy="653736"/>
            <a:chOff x="3650456" y="3659504"/>
            <a:chExt cx="4777930" cy="1489995"/>
          </a:xfrm>
          <a:solidFill>
            <a:schemeClr val="accent3"/>
          </a:solidFill>
        </p:grpSpPr>
        <p:grpSp>
          <p:nvGrpSpPr>
            <p:cNvPr id="73" name="Graphique 61">
              <a:extLst>
                <a:ext uri="{FF2B5EF4-FFF2-40B4-BE49-F238E27FC236}">
                  <a16:creationId xmlns:a16="http://schemas.microsoft.com/office/drawing/2014/main" id="{F9971646-B722-38B0-DCAD-F139A6210C72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87" name="Forme libre : forme 86">
                <a:extLst>
                  <a:ext uri="{FF2B5EF4-FFF2-40B4-BE49-F238E27FC236}">
                    <a16:creationId xmlns:a16="http://schemas.microsoft.com/office/drawing/2014/main" id="{001316AB-E6CC-E417-6EC9-7783DE2EA21D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8" name="Forme libre : forme 87">
                <a:extLst>
                  <a:ext uri="{FF2B5EF4-FFF2-40B4-BE49-F238E27FC236}">
                    <a16:creationId xmlns:a16="http://schemas.microsoft.com/office/drawing/2014/main" id="{D061F4E0-D100-5521-F3D0-BCB32EEE0444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9" name="Forme libre : forme 88">
                <a:extLst>
                  <a:ext uri="{FF2B5EF4-FFF2-40B4-BE49-F238E27FC236}">
                    <a16:creationId xmlns:a16="http://schemas.microsoft.com/office/drawing/2014/main" id="{AF9758B3-58DF-5F80-0F6A-8169381EFD16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0" name="Forme libre : forme 89">
                <a:extLst>
                  <a:ext uri="{FF2B5EF4-FFF2-40B4-BE49-F238E27FC236}">
                    <a16:creationId xmlns:a16="http://schemas.microsoft.com/office/drawing/2014/main" id="{FD04D299-1154-704C-5FC7-6134D16B250E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1" name="Forme libre : forme 90">
                <a:extLst>
                  <a:ext uri="{FF2B5EF4-FFF2-40B4-BE49-F238E27FC236}">
                    <a16:creationId xmlns:a16="http://schemas.microsoft.com/office/drawing/2014/main" id="{23B9FC3A-120A-D13C-4059-F68DB8781464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74" name="Graphique 61">
              <a:extLst>
                <a:ext uri="{FF2B5EF4-FFF2-40B4-BE49-F238E27FC236}">
                  <a16:creationId xmlns:a16="http://schemas.microsoft.com/office/drawing/2014/main" id="{E134AB15-C769-CABF-4A20-3D944BAE07F1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83" name="Forme libre : forme 82">
                <a:extLst>
                  <a:ext uri="{FF2B5EF4-FFF2-40B4-BE49-F238E27FC236}">
                    <a16:creationId xmlns:a16="http://schemas.microsoft.com/office/drawing/2014/main" id="{C79033D7-36B6-9DA7-37FA-A4226CB5C246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4" name="Forme libre : forme 83">
                <a:extLst>
                  <a:ext uri="{FF2B5EF4-FFF2-40B4-BE49-F238E27FC236}">
                    <a16:creationId xmlns:a16="http://schemas.microsoft.com/office/drawing/2014/main" id="{2F39048A-20C8-3E87-C10C-5E8D341373A1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5" name="Forme libre : forme 84">
                <a:extLst>
                  <a:ext uri="{FF2B5EF4-FFF2-40B4-BE49-F238E27FC236}">
                    <a16:creationId xmlns:a16="http://schemas.microsoft.com/office/drawing/2014/main" id="{5F795FC4-AC43-7196-E6CF-6FB0A01D0B12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6" name="Forme libre : forme 85">
                <a:extLst>
                  <a:ext uri="{FF2B5EF4-FFF2-40B4-BE49-F238E27FC236}">
                    <a16:creationId xmlns:a16="http://schemas.microsoft.com/office/drawing/2014/main" id="{94943E05-A382-E76C-0EAA-A796E26CBCBE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75" name="Graphique 61">
              <a:extLst>
                <a:ext uri="{FF2B5EF4-FFF2-40B4-BE49-F238E27FC236}">
                  <a16:creationId xmlns:a16="http://schemas.microsoft.com/office/drawing/2014/main" id="{378A1A67-7DD5-9201-E114-B0BE20082BF9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77" name="Forme libre : forme 76">
                <a:extLst>
                  <a:ext uri="{FF2B5EF4-FFF2-40B4-BE49-F238E27FC236}">
                    <a16:creationId xmlns:a16="http://schemas.microsoft.com/office/drawing/2014/main" id="{7A3A76CF-E5CE-F693-5187-03BAB109FEBB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8" name="Forme libre : forme 77">
                <a:extLst>
                  <a:ext uri="{FF2B5EF4-FFF2-40B4-BE49-F238E27FC236}">
                    <a16:creationId xmlns:a16="http://schemas.microsoft.com/office/drawing/2014/main" id="{BDAC0B0C-1246-AA09-5101-899D27AC4BEF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9" name="Forme libre : forme 78">
                <a:extLst>
                  <a:ext uri="{FF2B5EF4-FFF2-40B4-BE49-F238E27FC236}">
                    <a16:creationId xmlns:a16="http://schemas.microsoft.com/office/drawing/2014/main" id="{0BAA887A-C40A-E19E-7C16-0BA17D15D816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0" name="Forme libre : forme 79">
                <a:extLst>
                  <a:ext uri="{FF2B5EF4-FFF2-40B4-BE49-F238E27FC236}">
                    <a16:creationId xmlns:a16="http://schemas.microsoft.com/office/drawing/2014/main" id="{B9051BCD-C0BA-1114-92A3-4CA307170AC1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1" name="Forme libre : forme 80">
                <a:extLst>
                  <a:ext uri="{FF2B5EF4-FFF2-40B4-BE49-F238E27FC236}">
                    <a16:creationId xmlns:a16="http://schemas.microsoft.com/office/drawing/2014/main" id="{AF0B3130-141D-1EE1-8B96-2F66DA85A4FB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2" name="Forme libre : forme 81">
                <a:extLst>
                  <a:ext uri="{FF2B5EF4-FFF2-40B4-BE49-F238E27FC236}">
                    <a16:creationId xmlns:a16="http://schemas.microsoft.com/office/drawing/2014/main" id="{387E6303-EC34-499D-897A-D48F39E386A4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76" name="Ellipse 75">
              <a:extLst>
                <a:ext uri="{FF2B5EF4-FFF2-40B4-BE49-F238E27FC236}">
                  <a16:creationId xmlns:a16="http://schemas.microsoft.com/office/drawing/2014/main" id="{550EE9E0-0738-8BB5-4DA6-FC291321F277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92" name="Graphique 61">
            <a:extLst>
              <a:ext uri="{FF2B5EF4-FFF2-40B4-BE49-F238E27FC236}">
                <a16:creationId xmlns:a16="http://schemas.microsoft.com/office/drawing/2014/main" id="{A0F753AA-9068-AC29-844C-95F7F7665397}"/>
              </a:ext>
            </a:extLst>
          </p:cNvPr>
          <p:cNvGrpSpPr/>
          <p:nvPr userDrawn="1"/>
        </p:nvGrpSpPr>
        <p:grpSpPr>
          <a:xfrm>
            <a:off x="276769" y="6398010"/>
            <a:ext cx="2096318" cy="653736"/>
            <a:chOff x="3650456" y="3659504"/>
            <a:chExt cx="4777930" cy="1489995"/>
          </a:xfrm>
          <a:solidFill>
            <a:schemeClr val="tx2"/>
          </a:solidFill>
        </p:grpSpPr>
        <p:grpSp>
          <p:nvGrpSpPr>
            <p:cNvPr id="93" name="Graphique 61">
              <a:extLst>
                <a:ext uri="{FF2B5EF4-FFF2-40B4-BE49-F238E27FC236}">
                  <a16:creationId xmlns:a16="http://schemas.microsoft.com/office/drawing/2014/main" id="{3E81AD78-A29D-429A-3A4E-92AF10B6345D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107" name="Forme libre : forme 106">
                <a:extLst>
                  <a:ext uri="{FF2B5EF4-FFF2-40B4-BE49-F238E27FC236}">
                    <a16:creationId xmlns:a16="http://schemas.microsoft.com/office/drawing/2014/main" id="{A2DF461E-3FB1-69BB-9C81-885C37781523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8" name="Forme libre : forme 107">
                <a:extLst>
                  <a:ext uri="{FF2B5EF4-FFF2-40B4-BE49-F238E27FC236}">
                    <a16:creationId xmlns:a16="http://schemas.microsoft.com/office/drawing/2014/main" id="{E6DDC534-DA4E-50F5-876D-624CCF181545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9" name="Forme libre : forme 108">
                <a:extLst>
                  <a:ext uri="{FF2B5EF4-FFF2-40B4-BE49-F238E27FC236}">
                    <a16:creationId xmlns:a16="http://schemas.microsoft.com/office/drawing/2014/main" id="{5411379C-F471-E508-28B7-814F4F121BC3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0" name="Forme libre : forme 109">
                <a:extLst>
                  <a:ext uri="{FF2B5EF4-FFF2-40B4-BE49-F238E27FC236}">
                    <a16:creationId xmlns:a16="http://schemas.microsoft.com/office/drawing/2014/main" id="{681C7103-4539-9B39-3E19-6E5EE84F9C69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1" name="Forme libre : forme 110">
                <a:extLst>
                  <a:ext uri="{FF2B5EF4-FFF2-40B4-BE49-F238E27FC236}">
                    <a16:creationId xmlns:a16="http://schemas.microsoft.com/office/drawing/2014/main" id="{63FACA0B-0F33-F3E5-3158-155A5279AC7F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94" name="Graphique 61">
              <a:extLst>
                <a:ext uri="{FF2B5EF4-FFF2-40B4-BE49-F238E27FC236}">
                  <a16:creationId xmlns:a16="http://schemas.microsoft.com/office/drawing/2014/main" id="{B2B50CEC-8618-4747-327A-21A403E745E8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103" name="Forme libre : forme 102">
                <a:extLst>
                  <a:ext uri="{FF2B5EF4-FFF2-40B4-BE49-F238E27FC236}">
                    <a16:creationId xmlns:a16="http://schemas.microsoft.com/office/drawing/2014/main" id="{D6215CF6-2743-9DAD-9229-141E55737D5C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4" name="Forme libre : forme 103">
                <a:extLst>
                  <a:ext uri="{FF2B5EF4-FFF2-40B4-BE49-F238E27FC236}">
                    <a16:creationId xmlns:a16="http://schemas.microsoft.com/office/drawing/2014/main" id="{D26E4087-C762-B747-0A9A-B4FC73869500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5" name="Forme libre : forme 104">
                <a:extLst>
                  <a:ext uri="{FF2B5EF4-FFF2-40B4-BE49-F238E27FC236}">
                    <a16:creationId xmlns:a16="http://schemas.microsoft.com/office/drawing/2014/main" id="{354D4D50-F4F7-BD65-BE72-6B2089FD5B97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6" name="Forme libre : forme 105">
                <a:extLst>
                  <a:ext uri="{FF2B5EF4-FFF2-40B4-BE49-F238E27FC236}">
                    <a16:creationId xmlns:a16="http://schemas.microsoft.com/office/drawing/2014/main" id="{141997F5-FCED-DFCB-744F-839CB2BBD2EC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95" name="Graphique 61">
              <a:extLst>
                <a:ext uri="{FF2B5EF4-FFF2-40B4-BE49-F238E27FC236}">
                  <a16:creationId xmlns:a16="http://schemas.microsoft.com/office/drawing/2014/main" id="{DFF7D4DA-036C-E3A7-207D-573D0286F8F4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97" name="Forme libre : forme 96">
                <a:extLst>
                  <a:ext uri="{FF2B5EF4-FFF2-40B4-BE49-F238E27FC236}">
                    <a16:creationId xmlns:a16="http://schemas.microsoft.com/office/drawing/2014/main" id="{F2605749-9018-1AA6-1258-F52CE4F02259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8" name="Forme libre : forme 97">
                <a:extLst>
                  <a:ext uri="{FF2B5EF4-FFF2-40B4-BE49-F238E27FC236}">
                    <a16:creationId xmlns:a16="http://schemas.microsoft.com/office/drawing/2014/main" id="{178C051C-7D89-776D-8986-655A7797C0C8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9" name="Forme libre : forme 98">
                <a:extLst>
                  <a:ext uri="{FF2B5EF4-FFF2-40B4-BE49-F238E27FC236}">
                    <a16:creationId xmlns:a16="http://schemas.microsoft.com/office/drawing/2014/main" id="{09982F63-0952-E061-D4F3-8E9D9EDB87F0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0" name="Forme libre : forme 99">
                <a:extLst>
                  <a:ext uri="{FF2B5EF4-FFF2-40B4-BE49-F238E27FC236}">
                    <a16:creationId xmlns:a16="http://schemas.microsoft.com/office/drawing/2014/main" id="{BFCFFF02-8B5A-E752-BF11-545F98224CE6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1" name="Forme libre : forme 100">
                <a:extLst>
                  <a:ext uri="{FF2B5EF4-FFF2-40B4-BE49-F238E27FC236}">
                    <a16:creationId xmlns:a16="http://schemas.microsoft.com/office/drawing/2014/main" id="{EDDC828D-2EE5-1225-55E5-FC49B651C710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2" name="Forme libre : forme 101">
                <a:extLst>
                  <a:ext uri="{FF2B5EF4-FFF2-40B4-BE49-F238E27FC236}">
                    <a16:creationId xmlns:a16="http://schemas.microsoft.com/office/drawing/2014/main" id="{14B51ED0-2B96-5711-0D27-868A2BBE195D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96" name="Ellipse 95">
              <a:extLst>
                <a:ext uri="{FF2B5EF4-FFF2-40B4-BE49-F238E27FC236}">
                  <a16:creationId xmlns:a16="http://schemas.microsoft.com/office/drawing/2014/main" id="{2CBA9317-1DFF-8146-8F61-0DA341496708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12" name="Graphique 61">
            <a:extLst>
              <a:ext uri="{FF2B5EF4-FFF2-40B4-BE49-F238E27FC236}">
                <a16:creationId xmlns:a16="http://schemas.microsoft.com/office/drawing/2014/main" id="{E48DB13E-D8A6-F553-CD4C-58E4FE598BB2}"/>
              </a:ext>
            </a:extLst>
          </p:cNvPr>
          <p:cNvGrpSpPr/>
          <p:nvPr userDrawn="1"/>
        </p:nvGrpSpPr>
        <p:grpSpPr>
          <a:xfrm>
            <a:off x="276769" y="5368711"/>
            <a:ext cx="2096318" cy="653736"/>
            <a:chOff x="3650456" y="3659504"/>
            <a:chExt cx="4777930" cy="1489995"/>
          </a:xfrm>
          <a:solidFill>
            <a:schemeClr val="accent3"/>
          </a:solidFill>
        </p:grpSpPr>
        <p:grpSp>
          <p:nvGrpSpPr>
            <p:cNvPr id="113" name="Graphique 61">
              <a:extLst>
                <a:ext uri="{FF2B5EF4-FFF2-40B4-BE49-F238E27FC236}">
                  <a16:creationId xmlns:a16="http://schemas.microsoft.com/office/drawing/2014/main" id="{443DADDE-27A0-64F9-318E-45FE1F1B9FC3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127" name="Forme libre : forme 126">
                <a:extLst>
                  <a:ext uri="{FF2B5EF4-FFF2-40B4-BE49-F238E27FC236}">
                    <a16:creationId xmlns:a16="http://schemas.microsoft.com/office/drawing/2014/main" id="{61195240-E53E-5179-FAA0-2D8BB114C023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8" name="Forme libre : forme 127">
                <a:extLst>
                  <a:ext uri="{FF2B5EF4-FFF2-40B4-BE49-F238E27FC236}">
                    <a16:creationId xmlns:a16="http://schemas.microsoft.com/office/drawing/2014/main" id="{95944D73-BDCB-45F8-E991-1D7C3EF64A11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9" name="Forme libre : forme 128">
                <a:extLst>
                  <a:ext uri="{FF2B5EF4-FFF2-40B4-BE49-F238E27FC236}">
                    <a16:creationId xmlns:a16="http://schemas.microsoft.com/office/drawing/2014/main" id="{6E7BF186-258B-CF3F-75FC-3F41EA21BB82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0" name="Forme libre : forme 129">
                <a:extLst>
                  <a:ext uri="{FF2B5EF4-FFF2-40B4-BE49-F238E27FC236}">
                    <a16:creationId xmlns:a16="http://schemas.microsoft.com/office/drawing/2014/main" id="{1D97EA2A-9C30-5D68-3448-DE764F749F9D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1" name="Forme libre : forme 130">
                <a:extLst>
                  <a:ext uri="{FF2B5EF4-FFF2-40B4-BE49-F238E27FC236}">
                    <a16:creationId xmlns:a16="http://schemas.microsoft.com/office/drawing/2014/main" id="{F1B0E2B7-2694-605D-B319-65309AA87FB5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14" name="Graphique 61">
              <a:extLst>
                <a:ext uri="{FF2B5EF4-FFF2-40B4-BE49-F238E27FC236}">
                  <a16:creationId xmlns:a16="http://schemas.microsoft.com/office/drawing/2014/main" id="{64235A68-9BD7-5D71-0ECB-C0C5397FB0DD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123" name="Forme libre : forme 122">
                <a:extLst>
                  <a:ext uri="{FF2B5EF4-FFF2-40B4-BE49-F238E27FC236}">
                    <a16:creationId xmlns:a16="http://schemas.microsoft.com/office/drawing/2014/main" id="{D92FF0F2-DE99-2E88-E790-B6EE470AB254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4" name="Forme libre : forme 123">
                <a:extLst>
                  <a:ext uri="{FF2B5EF4-FFF2-40B4-BE49-F238E27FC236}">
                    <a16:creationId xmlns:a16="http://schemas.microsoft.com/office/drawing/2014/main" id="{7FC3EF7B-B32D-E206-2759-B8503B729656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5" name="Forme libre : forme 124">
                <a:extLst>
                  <a:ext uri="{FF2B5EF4-FFF2-40B4-BE49-F238E27FC236}">
                    <a16:creationId xmlns:a16="http://schemas.microsoft.com/office/drawing/2014/main" id="{E14A9A54-52DD-2D4B-63E1-4ED324061F3E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6" name="Forme libre : forme 125">
                <a:extLst>
                  <a:ext uri="{FF2B5EF4-FFF2-40B4-BE49-F238E27FC236}">
                    <a16:creationId xmlns:a16="http://schemas.microsoft.com/office/drawing/2014/main" id="{3EC16B68-23D9-41A4-A78A-3B91495FAA3E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15" name="Graphique 61">
              <a:extLst>
                <a:ext uri="{FF2B5EF4-FFF2-40B4-BE49-F238E27FC236}">
                  <a16:creationId xmlns:a16="http://schemas.microsoft.com/office/drawing/2014/main" id="{37A77BDB-545A-1F6F-02F4-5680A547F4B2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117" name="Forme libre : forme 116">
                <a:extLst>
                  <a:ext uri="{FF2B5EF4-FFF2-40B4-BE49-F238E27FC236}">
                    <a16:creationId xmlns:a16="http://schemas.microsoft.com/office/drawing/2014/main" id="{8101182F-641A-D1B4-59E9-B60D16D898F7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8" name="Forme libre : forme 117">
                <a:extLst>
                  <a:ext uri="{FF2B5EF4-FFF2-40B4-BE49-F238E27FC236}">
                    <a16:creationId xmlns:a16="http://schemas.microsoft.com/office/drawing/2014/main" id="{00F56463-7C33-60D3-8FBB-DD9614CBF586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9" name="Forme libre : forme 118">
                <a:extLst>
                  <a:ext uri="{FF2B5EF4-FFF2-40B4-BE49-F238E27FC236}">
                    <a16:creationId xmlns:a16="http://schemas.microsoft.com/office/drawing/2014/main" id="{F1CC3E9A-E12A-C33B-191B-42C5558F48B4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0" name="Forme libre : forme 119">
                <a:extLst>
                  <a:ext uri="{FF2B5EF4-FFF2-40B4-BE49-F238E27FC236}">
                    <a16:creationId xmlns:a16="http://schemas.microsoft.com/office/drawing/2014/main" id="{E4561ECD-9EE5-C755-9F5F-BEE074D70AF8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1" name="Forme libre : forme 120">
                <a:extLst>
                  <a:ext uri="{FF2B5EF4-FFF2-40B4-BE49-F238E27FC236}">
                    <a16:creationId xmlns:a16="http://schemas.microsoft.com/office/drawing/2014/main" id="{6E8B8BA8-557C-5D0D-43E3-81F61712EF84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2" name="Forme libre : forme 121">
                <a:extLst>
                  <a:ext uri="{FF2B5EF4-FFF2-40B4-BE49-F238E27FC236}">
                    <a16:creationId xmlns:a16="http://schemas.microsoft.com/office/drawing/2014/main" id="{57F5D423-3CB7-C5FA-4E4D-5D143383636E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16" name="Ellipse 115">
              <a:extLst>
                <a:ext uri="{FF2B5EF4-FFF2-40B4-BE49-F238E27FC236}">
                  <a16:creationId xmlns:a16="http://schemas.microsoft.com/office/drawing/2014/main" id="{78914EBB-E837-DBB8-A4A0-A8BECFDBBE0E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32" name="Graphique 61">
            <a:extLst>
              <a:ext uri="{FF2B5EF4-FFF2-40B4-BE49-F238E27FC236}">
                <a16:creationId xmlns:a16="http://schemas.microsoft.com/office/drawing/2014/main" id="{38CFB416-2067-EAD6-0934-81196960D450}"/>
              </a:ext>
            </a:extLst>
          </p:cNvPr>
          <p:cNvGrpSpPr/>
          <p:nvPr userDrawn="1"/>
        </p:nvGrpSpPr>
        <p:grpSpPr>
          <a:xfrm>
            <a:off x="276769" y="3214313"/>
            <a:ext cx="2096318" cy="653736"/>
            <a:chOff x="3650456" y="3659504"/>
            <a:chExt cx="4777930" cy="1489995"/>
          </a:xfrm>
          <a:solidFill>
            <a:schemeClr val="accent3"/>
          </a:solidFill>
        </p:grpSpPr>
        <p:grpSp>
          <p:nvGrpSpPr>
            <p:cNvPr id="133" name="Graphique 61">
              <a:extLst>
                <a:ext uri="{FF2B5EF4-FFF2-40B4-BE49-F238E27FC236}">
                  <a16:creationId xmlns:a16="http://schemas.microsoft.com/office/drawing/2014/main" id="{468D1B36-F492-4CB2-7D2E-9F8875517EC6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147" name="Forme libre : forme 146">
                <a:extLst>
                  <a:ext uri="{FF2B5EF4-FFF2-40B4-BE49-F238E27FC236}">
                    <a16:creationId xmlns:a16="http://schemas.microsoft.com/office/drawing/2014/main" id="{5F3980B7-5837-BEED-A8AB-987608E31A15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8" name="Forme libre : forme 147">
                <a:extLst>
                  <a:ext uri="{FF2B5EF4-FFF2-40B4-BE49-F238E27FC236}">
                    <a16:creationId xmlns:a16="http://schemas.microsoft.com/office/drawing/2014/main" id="{9F4DA956-31D9-5306-BA46-B8248688D16E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9" name="Forme libre : forme 148">
                <a:extLst>
                  <a:ext uri="{FF2B5EF4-FFF2-40B4-BE49-F238E27FC236}">
                    <a16:creationId xmlns:a16="http://schemas.microsoft.com/office/drawing/2014/main" id="{A3C9929D-29BE-9CF4-205B-3BD74EFED2B4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0" name="Forme libre : forme 149">
                <a:extLst>
                  <a:ext uri="{FF2B5EF4-FFF2-40B4-BE49-F238E27FC236}">
                    <a16:creationId xmlns:a16="http://schemas.microsoft.com/office/drawing/2014/main" id="{05350C2D-FCD6-E4BE-F7BC-7E5605B623F6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1" name="Forme libre : forme 150">
                <a:extLst>
                  <a:ext uri="{FF2B5EF4-FFF2-40B4-BE49-F238E27FC236}">
                    <a16:creationId xmlns:a16="http://schemas.microsoft.com/office/drawing/2014/main" id="{601555AD-17F6-A963-BAC8-47D116E01D2A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34" name="Graphique 61">
              <a:extLst>
                <a:ext uri="{FF2B5EF4-FFF2-40B4-BE49-F238E27FC236}">
                  <a16:creationId xmlns:a16="http://schemas.microsoft.com/office/drawing/2014/main" id="{9DC1504A-E2ED-D361-A30D-A2772FDBFE11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143" name="Forme libre : forme 142">
                <a:extLst>
                  <a:ext uri="{FF2B5EF4-FFF2-40B4-BE49-F238E27FC236}">
                    <a16:creationId xmlns:a16="http://schemas.microsoft.com/office/drawing/2014/main" id="{80C1A7EB-F7BF-4823-A5E0-E4504FC537A8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4" name="Forme libre : forme 143">
                <a:extLst>
                  <a:ext uri="{FF2B5EF4-FFF2-40B4-BE49-F238E27FC236}">
                    <a16:creationId xmlns:a16="http://schemas.microsoft.com/office/drawing/2014/main" id="{78A74B3E-802F-4DF7-9031-B4ACDFE90FE6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5" name="Forme libre : forme 144">
                <a:extLst>
                  <a:ext uri="{FF2B5EF4-FFF2-40B4-BE49-F238E27FC236}">
                    <a16:creationId xmlns:a16="http://schemas.microsoft.com/office/drawing/2014/main" id="{D44DE2EA-2F79-A090-AB9F-69352B34C4E9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6" name="Forme libre : forme 145">
                <a:extLst>
                  <a:ext uri="{FF2B5EF4-FFF2-40B4-BE49-F238E27FC236}">
                    <a16:creationId xmlns:a16="http://schemas.microsoft.com/office/drawing/2014/main" id="{EAD73D0C-F140-1BEE-5D1B-21BFCB38A156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35" name="Graphique 61">
              <a:extLst>
                <a:ext uri="{FF2B5EF4-FFF2-40B4-BE49-F238E27FC236}">
                  <a16:creationId xmlns:a16="http://schemas.microsoft.com/office/drawing/2014/main" id="{9EC0C6F5-37D7-3DC0-1FAA-A9257EA0C075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137" name="Forme libre : forme 136">
                <a:extLst>
                  <a:ext uri="{FF2B5EF4-FFF2-40B4-BE49-F238E27FC236}">
                    <a16:creationId xmlns:a16="http://schemas.microsoft.com/office/drawing/2014/main" id="{81B9A7E6-6A9C-7915-EE42-154217C96D2B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8" name="Forme libre : forme 137">
                <a:extLst>
                  <a:ext uri="{FF2B5EF4-FFF2-40B4-BE49-F238E27FC236}">
                    <a16:creationId xmlns:a16="http://schemas.microsoft.com/office/drawing/2014/main" id="{88417549-95CF-4F40-7113-ED2CFE257F5E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9" name="Forme libre : forme 138">
                <a:extLst>
                  <a:ext uri="{FF2B5EF4-FFF2-40B4-BE49-F238E27FC236}">
                    <a16:creationId xmlns:a16="http://schemas.microsoft.com/office/drawing/2014/main" id="{16253069-341C-3184-F170-573AB9BB43AA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0" name="Forme libre : forme 139">
                <a:extLst>
                  <a:ext uri="{FF2B5EF4-FFF2-40B4-BE49-F238E27FC236}">
                    <a16:creationId xmlns:a16="http://schemas.microsoft.com/office/drawing/2014/main" id="{B411F4D2-89F8-9050-C5E5-CF56687D3F6B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1" name="Forme libre : forme 140">
                <a:extLst>
                  <a:ext uri="{FF2B5EF4-FFF2-40B4-BE49-F238E27FC236}">
                    <a16:creationId xmlns:a16="http://schemas.microsoft.com/office/drawing/2014/main" id="{7D1CBA4F-5FB6-24CF-D5A3-4FD2BE0053B3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2" name="Forme libre : forme 141">
                <a:extLst>
                  <a:ext uri="{FF2B5EF4-FFF2-40B4-BE49-F238E27FC236}">
                    <a16:creationId xmlns:a16="http://schemas.microsoft.com/office/drawing/2014/main" id="{0A09003C-AC0B-CA50-D827-AA9A066BBDD0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36" name="Ellipse 135">
              <a:extLst>
                <a:ext uri="{FF2B5EF4-FFF2-40B4-BE49-F238E27FC236}">
                  <a16:creationId xmlns:a16="http://schemas.microsoft.com/office/drawing/2014/main" id="{800EF17B-1F1F-E2E3-90D6-BA5109C93F86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52" name="Graphique 61">
            <a:extLst>
              <a:ext uri="{FF2B5EF4-FFF2-40B4-BE49-F238E27FC236}">
                <a16:creationId xmlns:a16="http://schemas.microsoft.com/office/drawing/2014/main" id="{6AABA795-1140-02B4-507B-D591F515FCCA}"/>
              </a:ext>
            </a:extLst>
          </p:cNvPr>
          <p:cNvGrpSpPr/>
          <p:nvPr userDrawn="1"/>
        </p:nvGrpSpPr>
        <p:grpSpPr>
          <a:xfrm>
            <a:off x="276769" y="7429976"/>
            <a:ext cx="2096318" cy="653736"/>
            <a:chOff x="3650456" y="3659504"/>
            <a:chExt cx="4777930" cy="1489995"/>
          </a:xfrm>
          <a:solidFill>
            <a:schemeClr val="tx2"/>
          </a:solidFill>
        </p:grpSpPr>
        <p:grpSp>
          <p:nvGrpSpPr>
            <p:cNvPr id="153" name="Graphique 61">
              <a:extLst>
                <a:ext uri="{FF2B5EF4-FFF2-40B4-BE49-F238E27FC236}">
                  <a16:creationId xmlns:a16="http://schemas.microsoft.com/office/drawing/2014/main" id="{1F85FAAD-B3DD-7A98-3C2B-90F4D9742E7A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167" name="Forme libre : forme 166">
                <a:extLst>
                  <a:ext uri="{FF2B5EF4-FFF2-40B4-BE49-F238E27FC236}">
                    <a16:creationId xmlns:a16="http://schemas.microsoft.com/office/drawing/2014/main" id="{A7BEF6E8-3511-5E64-2684-D3DBC00EDD0C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8" name="Forme libre : forme 167">
                <a:extLst>
                  <a:ext uri="{FF2B5EF4-FFF2-40B4-BE49-F238E27FC236}">
                    <a16:creationId xmlns:a16="http://schemas.microsoft.com/office/drawing/2014/main" id="{8DB65789-4B40-6065-39D5-8089724F9782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9" name="Forme libre : forme 168">
                <a:extLst>
                  <a:ext uri="{FF2B5EF4-FFF2-40B4-BE49-F238E27FC236}">
                    <a16:creationId xmlns:a16="http://schemas.microsoft.com/office/drawing/2014/main" id="{9F2DCA2E-F4AD-588B-26A8-4D1169891579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0" name="Forme libre : forme 169">
                <a:extLst>
                  <a:ext uri="{FF2B5EF4-FFF2-40B4-BE49-F238E27FC236}">
                    <a16:creationId xmlns:a16="http://schemas.microsoft.com/office/drawing/2014/main" id="{F98D5CB3-2429-0D6C-04EF-123849EC3F3B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1" name="Forme libre : forme 170">
                <a:extLst>
                  <a:ext uri="{FF2B5EF4-FFF2-40B4-BE49-F238E27FC236}">
                    <a16:creationId xmlns:a16="http://schemas.microsoft.com/office/drawing/2014/main" id="{6DB55BB2-0F19-0A5A-AF45-FFE5ABF34FB2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4" name="Graphique 61">
              <a:extLst>
                <a:ext uri="{FF2B5EF4-FFF2-40B4-BE49-F238E27FC236}">
                  <a16:creationId xmlns:a16="http://schemas.microsoft.com/office/drawing/2014/main" id="{66AFB5DC-7D68-6B67-A16B-C1E1AF8BE952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163" name="Forme libre : forme 162">
                <a:extLst>
                  <a:ext uri="{FF2B5EF4-FFF2-40B4-BE49-F238E27FC236}">
                    <a16:creationId xmlns:a16="http://schemas.microsoft.com/office/drawing/2014/main" id="{B61F3EA7-4114-E887-7068-4081CF67CD58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4" name="Forme libre : forme 163">
                <a:extLst>
                  <a:ext uri="{FF2B5EF4-FFF2-40B4-BE49-F238E27FC236}">
                    <a16:creationId xmlns:a16="http://schemas.microsoft.com/office/drawing/2014/main" id="{79EAF9E0-7C53-2BE4-9A33-06C70D4F490C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5" name="Forme libre : forme 164">
                <a:extLst>
                  <a:ext uri="{FF2B5EF4-FFF2-40B4-BE49-F238E27FC236}">
                    <a16:creationId xmlns:a16="http://schemas.microsoft.com/office/drawing/2014/main" id="{A7D46375-C28E-0E58-8CED-E2903CDE9552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6" name="Forme libre : forme 165">
                <a:extLst>
                  <a:ext uri="{FF2B5EF4-FFF2-40B4-BE49-F238E27FC236}">
                    <a16:creationId xmlns:a16="http://schemas.microsoft.com/office/drawing/2014/main" id="{808A1DC8-640F-875C-28D2-15C17A4DF2B2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5" name="Graphique 61">
              <a:extLst>
                <a:ext uri="{FF2B5EF4-FFF2-40B4-BE49-F238E27FC236}">
                  <a16:creationId xmlns:a16="http://schemas.microsoft.com/office/drawing/2014/main" id="{179E8BF3-1913-BA5C-C61B-4BB04BF07930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157" name="Forme libre : forme 156">
                <a:extLst>
                  <a:ext uri="{FF2B5EF4-FFF2-40B4-BE49-F238E27FC236}">
                    <a16:creationId xmlns:a16="http://schemas.microsoft.com/office/drawing/2014/main" id="{D1944F38-3AEE-453D-28CB-8E65C274DE03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8" name="Forme libre : forme 157">
                <a:extLst>
                  <a:ext uri="{FF2B5EF4-FFF2-40B4-BE49-F238E27FC236}">
                    <a16:creationId xmlns:a16="http://schemas.microsoft.com/office/drawing/2014/main" id="{27FA791F-7879-A2CC-4A4D-8775B805C7F5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9" name="Forme libre : forme 158">
                <a:extLst>
                  <a:ext uri="{FF2B5EF4-FFF2-40B4-BE49-F238E27FC236}">
                    <a16:creationId xmlns:a16="http://schemas.microsoft.com/office/drawing/2014/main" id="{3261D23F-2885-3CAF-A7D1-5BA8378DE404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0" name="Forme libre : forme 159">
                <a:extLst>
                  <a:ext uri="{FF2B5EF4-FFF2-40B4-BE49-F238E27FC236}">
                    <a16:creationId xmlns:a16="http://schemas.microsoft.com/office/drawing/2014/main" id="{E0510201-82E1-52E7-D095-E7EB00A6327F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1" name="Forme libre : forme 160">
                <a:extLst>
                  <a:ext uri="{FF2B5EF4-FFF2-40B4-BE49-F238E27FC236}">
                    <a16:creationId xmlns:a16="http://schemas.microsoft.com/office/drawing/2014/main" id="{870FF903-5C78-2A28-A751-B787D7D344EA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2" name="Forme libre : forme 161">
                <a:extLst>
                  <a:ext uri="{FF2B5EF4-FFF2-40B4-BE49-F238E27FC236}">
                    <a16:creationId xmlns:a16="http://schemas.microsoft.com/office/drawing/2014/main" id="{5948A7E6-BBF7-38E5-68EB-161F1A53DF61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56" name="Ellipse 155">
              <a:extLst>
                <a:ext uri="{FF2B5EF4-FFF2-40B4-BE49-F238E27FC236}">
                  <a16:creationId xmlns:a16="http://schemas.microsoft.com/office/drawing/2014/main" id="{5D38085E-4E7D-476D-9840-1684D2EC2B9B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72" name="Graphique 61">
            <a:extLst>
              <a:ext uri="{FF2B5EF4-FFF2-40B4-BE49-F238E27FC236}">
                <a16:creationId xmlns:a16="http://schemas.microsoft.com/office/drawing/2014/main" id="{90A43B00-3837-43DF-1FFD-CC5CB6379390}"/>
              </a:ext>
            </a:extLst>
          </p:cNvPr>
          <p:cNvGrpSpPr/>
          <p:nvPr userDrawn="1"/>
        </p:nvGrpSpPr>
        <p:grpSpPr>
          <a:xfrm>
            <a:off x="276769" y="8461942"/>
            <a:ext cx="2096318" cy="653736"/>
            <a:chOff x="3650456" y="3659504"/>
            <a:chExt cx="4777930" cy="1489995"/>
          </a:xfrm>
          <a:solidFill>
            <a:schemeClr val="tx2"/>
          </a:solidFill>
        </p:grpSpPr>
        <p:grpSp>
          <p:nvGrpSpPr>
            <p:cNvPr id="173" name="Graphique 61">
              <a:extLst>
                <a:ext uri="{FF2B5EF4-FFF2-40B4-BE49-F238E27FC236}">
                  <a16:creationId xmlns:a16="http://schemas.microsoft.com/office/drawing/2014/main" id="{968222E3-CBFD-97AC-1401-EB23817C2AB2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187" name="Forme libre : forme 186">
                <a:extLst>
                  <a:ext uri="{FF2B5EF4-FFF2-40B4-BE49-F238E27FC236}">
                    <a16:creationId xmlns:a16="http://schemas.microsoft.com/office/drawing/2014/main" id="{8E56B167-2A42-6AA0-C3B0-CDD0B84B50F4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8" name="Forme libre : forme 187">
                <a:extLst>
                  <a:ext uri="{FF2B5EF4-FFF2-40B4-BE49-F238E27FC236}">
                    <a16:creationId xmlns:a16="http://schemas.microsoft.com/office/drawing/2014/main" id="{F97B10DA-7BA3-3EAF-461B-CA9EFBF4C82F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9" name="Forme libre : forme 188">
                <a:extLst>
                  <a:ext uri="{FF2B5EF4-FFF2-40B4-BE49-F238E27FC236}">
                    <a16:creationId xmlns:a16="http://schemas.microsoft.com/office/drawing/2014/main" id="{F270D5E4-89AC-53DF-30A7-E45AEDF47C6C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0" name="Forme libre : forme 189">
                <a:extLst>
                  <a:ext uri="{FF2B5EF4-FFF2-40B4-BE49-F238E27FC236}">
                    <a16:creationId xmlns:a16="http://schemas.microsoft.com/office/drawing/2014/main" id="{E7754753-7A23-72BB-5300-FC6B18C9DA9C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1" name="Forme libre : forme 190">
                <a:extLst>
                  <a:ext uri="{FF2B5EF4-FFF2-40B4-BE49-F238E27FC236}">
                    <a16:creationId xmlns:a16="http://schemas.microsoft.com/office/drawing/2014/main" id="{55079916-E6B7-7AC5-2431-D5F525C15074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74" name="Graphique 61">
              <a:extLst>
                <a:ext uri="{FF2B5EF4-FFF2-40B4-BE49-F238E27FC236}">
                  <a16:creationId xmlns:a16="http://schemas.microsoft.com/office/drawing/2014/main" id="{4855F5FB-8AF0-B5C7-1855-C27E4A58A137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183" name="Forme libre : forme 182">
                <a:extLst>
                  <a:ext uri="{FF2B5EF4-FFF2-40B4-BE49-F238E27FC236}">
                    <a16:creationId xmlns:a16="http://schemas.microsoft.com/office/drawing/2014/main" id="{4C9DC570-EEF0-89C5-305C-53D4EEA33C35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4" name="Forme libre : forme 183">
                <a:extLst>
                  <a:ext uri="{FF2B5EF4-FFF2-40B4-BE49-F238E27FC236}">
                    <a16:creationId xmlns:a16="http://schemas.microsoft.com/office/drawing/2014/main" id="{E5B3CA1F-0274-7759-D70E-F93F8F2CBFF9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5" name="Forme libre : forme 184">
                <a:extLst>
                  <a:ext uri="{FF2B5EF4-FFF2-40B4-BE49-F238E27FC236}">
                    <a16:creationId xmlns:a16="http://schemas.microsoft.com/office/drawing/2014/main" id="{B9C8EEBA-452E-9ECF-7AF1-3D7A8B1A56AF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6" name="Forme libre : forme 185">
                <a:extLst>
                  <a:ext uri="{FF2B5EF4-FFF2-40B4-BE49-F238E27FC236}">
                    <a16:creationId xmlns:a16="http://schemas.microsoft.com/office/drawing/2014/main" id="{9A80E1A0-C8D9-D288-CBC8-8879CA7B875F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75" name="Graphique 61">
              <a:extLst>
                <a:ext uri="{FF2B5EF4-FFF2-40B4-BE49-F238E27FC236}">
                  <a16:creationId xmlns:a16="http://schemas.microsoft.com/office/drawing/2014/main" id="{A2609243-B484-99AF-FF9B-0EDAD42EDFDC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177" name="Forme libre : forme 176">
                <a:extLst>
                  <a:ext uri="{FF2B5EF4-FFF2-40B4-BE49-F238E27FC236}">
                    <a16:creationId xmlns:a16="http://schemas.microsoft.com/office/drawing/2014/main" id="{F7966BFE-1BC2-49E3-ECE8-152AC352F0E9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8" name="Forme libre : forme 177">
                <a:extLst>
                  <a:ext uri="{FF2B5EF4-FFF2-40B4-BE49-F238E27FC236}">
                    <a16:creationId xmlns:a16="http://schemas.microsoft.com/office/drawing/2014/main" id="{C6D44299-3CEA-80E9-E28E-5FAC81679C00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9" name="Forme libre : forme 178">
                <a:extLst>
                  <a:ext uri="{FF2B5EF4-FFF2-40B4-BE49-F238E27FC236}">
                    <a16:creationId xmlns:a16="http://schemas.microsoft.com/office/drawing/2014/main" id="{548E36D0-1B80-6B03-D634-88CB8F4FFE18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0" name="Forme libre : forme 179">
                <a:extLst>
                  <a:ext uri="{FF2B5EF4-FFF2-40B4-BE49-F238E27FC236}">
                    <a16:creationId xmlns:a16="http://schemas.microsoft.com/office/drawing/2014/main" id="{394422CB-44DB-4CA9-8999-C733EA626110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1" name="Forme libre : forme 180">
                <a:extLst>
                  <a:ext uri="{FF2B5EF4-FFF2-40B4-BE49-F238E27FC236}">
                    <a16:creationId xmlns:a16="http://schemas.microsoft.com/office/drawing/2014/main" id="{AA696374-564D-8E3C-AA45-B54ED02B9B00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2" name="Forme libre : forme 181">
                <a:extLst>
                  <a:ext uri="{FF2B5EF4-FFF2-40B4-BE49-F238E27FC236}">
                    <a16:creationId xmlns:a16="http://schemas.microsoft.com/office/drawing/2014/main" id="{BED7538C-C95D-9639-C88E-7B3E6DBC9EF3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76" name="Ellipse 175">
              <a:extLst>
                <a:ext uri="{FF2B5EF4-FFF2-40B4-BE49-F238E27FC236}">
                  <a16:creationId xmlns:a16="http://schemas.microsoft.com/office/drawing/2014/main" id="{126079D9-A0E1-F385-69AE-4A5FBAA54203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92" name="Graphique 61">
            <a:extLst>
              <a:ext uri="{FF2B5EF4-FFF2-40B4-BE49-F238E27FC236}">
                <a16:creationId xmlns:a16="http://schemas.microsoft.com/office/drawing/2014/main" id="{20CFF7C1-AE1F-3B79-1EBB-96DBB8626850}"/>
              </a:ext>
            </a:extLst>
          </p:cNvPr>
          <p:cNvGrpSpPr/>
          <p:nvPr userDrawn="1"/>
        </p:nvGrpSpPr>
        <p:grpSpPr>
          <a:xfrm>
            <a:off x="276769" y="9493908"/>
            <a:ext cx="2096318" cy="653736"/>
            <a:chOff x="3650456" y="3659504"/>
            <a:chExt cx="4777930" cy="1489995"/>
          </a:xfrm>
          <a:solidFill>
            <a:schemeClr val="tx2"/>
          </a:solidFill>
        </p:grpSpPr>
        <p:grpSp>
          <p:nvGrpSpPr>
            <p:cNvPr id="193" name="Graphique 61">
              <a:extLst>
                <a:ext uri="{FF2B5EF4-FFF2-40B4-BE49-F238E27FC236}">
                  <a16:creationId xmlns:a16="http://schemas.microsoft.com/office/drawing/2014/main" id="{5A593FD8-D841-C408-F214-23BD3214E532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207" name="Forme libre : forme 206">
                <a:extLst>
                  <a:ext uri="{FF2B5EF4-FFF2-40B4-BE49-F238E27FC236}">
                    <a16:creationId xmlns:a16="http://schemas.microsoft.com/office/drawing/2014/main" id="{05B1AC39-CC0E-7B8F-C37F-A404B9ED65C7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8" name="Forme libre : forme 207">
                <a:extLst>
                  <a:ext uri="{FF2B5EF4-FFF2-40B4-BE49-F238E27FC236}">
                    <a16:creationId xmlns:a16="http://schemas.microsoft.com/office/drawing/2014/main" id="{736B61DE-5EBF-1D83-1F39-D906C0CDDBA7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9" name="Forme libre : forme 208">
                <a:extLst>
                  <a:ext uri="{FF2B5EF4-FFF2-40B4-BE49-F238E27FC236}">
                    <a16:creationId xmlns:a16="http://schemas.microsoft.com/office/drawing/2014/main" id="{F1AC73CC-440C-F157-6E02-801318ADB357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0" name="Forme libre : forme 209">
                <a:extLst>
                  <a:ext uri="{FF2B5EF4-FFF2-40B4-BE49-F238E27FC236}">
                    <a16:creationId xmlns:a16="http://schemas.microsoft.com/office/drawing/2014/main" id="{F4A2F163-154F-57D6-01C8-01FBD4FE2921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1" name="Forme libre : forme 210">
                <a:extLst>
                  <a:ext uri="{FF2B5EF4-FFF2-40B4-BE49-F238E27FC236}">
                    <a16:creationId xmlns:a16="http://schemas.microsoft.com/office/drawing/2014/main" id="{9E5D49D3-E5DD-6695-61F3-3F9983D739D4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94" name="Graphique 61">
              <a:extLst>
                <a:ext uri="{FF2B5EF4-FFF2-40B4-BE49-F238E27FC236}">
                  <a16:creationId xmlns:a16="http://schemas.microsoft.com/office/drawing/2014/main" id="{DD52BA4D-54B6-051F-C1EE-549C660583A5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203" name="Forme libre : forme 202">
                <a:extLst>
                  <a:ext uri="{FF2B5EF4-FFF2-40B4-BE49-F238E27FC236}">
                    <a16:creationId xmlns:a16="http://schemas.microsoft.com/office/drawing/2014/main" id="{C5A63524-D72F-522F-EA69-3C6A640119BF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4" name="Forme libre : forme 203">
                <a:extLst>
                  <a:ext uri="{FF2B5EF4-FFF2-40B4-BE49-F238E27FC236}">
                    <a16:creationId xmlns:a16="http://schemas.microsoft.com/office/drawing/2014/main" id="{B3C9291D-1763-D1FD-A568-52546D7288D7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5" name="Forme libre : forme 204">
                <a:extLst>
                  <a:ext uri="{FF2B5EF4-FFF2-40B4-BE49-F238E27FC236}">
                    <a16:creationId xmlns:a16="http://schemas.microsoft.com/office/drawing/2014/main" id="{BEFB3B9C-3BA7-4DF3-69AA-5F777BFEC6E3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6" name="Forme libre : forme 205">
                <a:extLst>
                  <a:ext uri="{FF2B5EF4-FFF2-40B4-BE49-F238E27FC236}">
                    <a16:creationId xmlns:a16="http://schemas.microsoft.com/office/drawing/2014/main" id="{E5B53DB8-F282-B2A7-49BF-7139358D7373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95" name="Graphique 61">
              <a:extLst>
                <a:ext uri="{FF2B5EF4-FFF2-40B4-BE49-F238E27FC236}">
                  <a16:creationId xmlns:a16="http://schemas.microsoft.com/office/drawing/2014/main" id="{B8AC9039-506A-9C25-4A98-E292C399AF57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197" name="Forme libre : forme 196">
                <a:extLst>
                  <a:ext uri="{FF2B5EF4-FFF2-40B4-BE49-F238E27FC236}">
                    <a16:creationId xmlns:a16="http://schemas.microsoft.com/office/drawing/2014/main" id="{CD0F9D0A-414C-2AAA-2BEF-61EC9DA1DBAD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8" name="Forme libre : forme 197">
                <a:extLst>
                  <a:ext uri="{FF2B5EF4-FFF2-40B4-BE49-F238E27FC236}">
                    <a16:creationId xmlns:a16="http://schemas.microsoft.com/office/drawing/2014/main" id="{C8AFCF48-34C4-3C75-888A-84CDAB38035A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9" name="Forme libre : forme 198">
                <a:extLst>
                  <a:ext uri="{FF2B5EF4-FFF2-40B4-BE49-F238E27FC236}">
                    <a16:creationId xmlns:a16="http://schemas.microsoft.com/office/drawing/2014/main" id="{744CD1D9-9BF8-4A80-2161-8E8C8EF65ECC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0" name="Forme libre : forme 199">
                <a:extLst>
                  <a:ext uri="{FF2B5EF4-FFF2-40B4-BE49-F238E27FC236}">
                    <a16:creationId xmlns:a16="http://schemas.microsoft.com/office/drawing/2014/main" id="{A2A17671-7C5C-FD15-8A35-E058691EA0B1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1" name="Forme libre : forme 200">
                <a:extLst>
                  <a:ext uri="{FF2B5EF4-FFF2-40B4-BE49-F238E27FC236}">
                    <a16:creationId xmlns:a16="http://schemas.microsoft.com/office/drawing/2014/main" id="{CF8BB4A6-E216-4FEE-BBB0-B5CC59420C23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2" name="Forme libre : forme 201">
                <a:extLst>
                  <a:ext uri="{FF2B5EF4-FFF2-40B4-BE49-F238E27FC236}">
                    <a16:creationId xmlns:a16="http://schemas.microsoft.com/office/drawing/2014/main" id="{49D2F8DC-132A-8836-2F32-AE76EECB1FE5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96" name="Ellipse 195">
              <a:extLst>
                <a:ext uri="{FF2B5EF4-FFF2-40B4-BE49-F238E27FC236}">
                  <a16:creationId xmlns:a16="http://schemas.microsoft.com/office/drawing/2014/main" id="{D04014AC-F155-CEE8-94EA-17BA7F1C2921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12" name="Graphique 61">
            <a:extLst>
              <a:ext uri="{FF2B5EF4-FFF2-40B4-BE49-F238E27FC236}">
                <a16:creationId xmlns:a16="http://schemas.microsoft.com/office/drawing/2014/main" id="{8BE845B2-D95A-48B2-7A63-6E6AA4A38D51}"/>
              </a:ext>
            </a:extLst>
          </p:cNvPr>
          <p:cNvGrpSpPr/>
          <p:nvPr userDrawn="1"/>
        </p:nvGrpSpPr>
        <p:grpSpPr>
          <a:xfrm>
            <a:off x="276769" y="10525874"/>
            <a:ext cx="2096318" cy="653736"/>
            <a:chOff x="3650456" y="3659504"/>
            <a:chExt cx="4777930" cy="1489995"/>
          </a:xfrm>
          <a:solidFill>
            <a:schemeClr val="tx2"/>
          </a:solidFill>
        </p:grpSpPr>
        <p:grpSp>
          <p:nvGrpSpPr>
            <p:cNvPr id="213" name="Graphique 61">
              <a:extLst>
                <a:ext uri="{FF2B5EF4-FFF2-40B4-BE49-F238E27FC236}">
                  <a16:creationId xmlns:a16="http://schemas.microsoft.com/office/drawing/2014/main" id="{C4168EF5-38C0-A79C-6231-69F983491B9D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227" name="Forme libre : forme 226">
                <a:extLst>
                  <a:ext uri="{FF2B5EF4-FFF2-40B4-BE49-F238E27FC236}">
                    <a16:creationId xmlns:a16="http://schemas.microsoft.com/office/drawing/2014/main" id="{02AD330E-FD1A-E920-B65F-1E96A7B1BF5E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8" name="Forme libre : forme 227">
                <a:extLst>
                  <a:ext uri="{FF2B5EF4-FFF2-40B4-BE49-F238E27FC236}">
                    <a16:creationId xmlns:a16="http://schemas.microsoft.com/office/drawing/2014/main" id="{AB708F65-E6FA-F7CE-9A75-AD30C14ECFC4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9" name="Forme libre : forme 228">
                <a:extLst>
                  <a:ext uri="{FF2B5EF4-FFF2-40B4-BE49-F238E27FC236}">
                    <a16:creationId xmlns:a16="http://schemas.microsoft.com/office/drawing/2014/main" id="{894F8F16-D524-F6D5-2C49-C42031F0B94A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0" name="Forme libre : forme 229">
                <a:extLst>
                  <a:ext uri="{FF2B5EF4-FFF2-40B4-BE49-F238E27FC236}">
                    <a16:creationId xmlns:a16="http://schemas.microsoft.com/office/drawing/2014/main" id="{EA525EE8-98EE-D9B5-3560-4EE4DC00E892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1" name="Forme libre : forme 230">
                <a:extLst>
                  <a:ext uri="{FF2B5EF4-FFF2-40B4-BE49-F238E27FC236}">
                    <a16:creationId xmlns:a16="http://schemas.microsoft.com/office/drawing/2014/main" id="{3D079103-3CAA-C650-855F-620E0F4DB495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214" name="Graphique 61">
              <a:extLst>
                <a:ext uri="{FF2B5EF4-FFF2-40B4-BE49-F238E27FC236}">
                  <a16:creationId xmlns:a16="http://schemas.microsoft.com/office/drawing/2014/main" id="{509F3FE7-FB19-3A83-8EDC-F42892282A15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223" name="Forme libre : forme 222">
                <a:extLst>
                  <a:ext uri="{FF2B5EF4-FFF2-40B4-BE49-F238E27FC236}">
                    <a16:creationId xmlns:a16="http://schemas.microsoft.com/office/drawing/2014/main" id="{479168DA-FDDC-FB41-16FD-567884A964EB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4" name="Forme libre : forme 223">
                <a:extLst>
                  <a:ext uri="{FF2B5EF4-FFF2-40B4-BE49-F238E27FC236}">
                    <a16:creationId xmlns:a16="http://schemas.microsoft.com/office/drawing/2014/main" id="{2EF5D698-F790-6CBE-6FB5-31E8D212A5DF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5" name="Forme libre : forme 224">
                <a:extLst>
                  <a:ext uri="{FF2B5EF4-FFF2-40B4-BE49-F238E27FC236}">
                    <a16:creationId xmlns:a16="http://schemas.microsoft.com/office/drawing/2014/main" id="{FFC72CA8-F183-DF4E-2BAC-CB8C7C02DD24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6" name="Forme libre : forme 225">
                <a:extLst>
                  <a:ext uri="{FF2B5EF4-FFF2-40B4-BE49-F238E27FC236}">
                    <a16:creationId xmlns:a16="http://schemas.microsoft.com/office/drawing/2014/main" id="{4B3C8622-7480-AE46-B579-AA9241B925FA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215" name="Graphique 61">
              <a:extLst>
                <a:ext uri="{FF2B5EF4-FFF2-40B4-BE49-F238E27FC236}">
                  <a16:creationId xmlns:a16="http://schemas.microsoft.com/office/drawing/2014/main" id="{E70106BD-2C76-91D3-42F4-499C9A1C8B2D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217" name="Forme libre : forme 216">
                <a:extLst>
                  <a:ext uri="{FF2B5EF4-FFF2-40B4-BE49-F238E27FC236}">
                    <a16:creationId xmlns:a16="http://schemas.microsoft.com/office/drawing/2014/main" id="{29C88490-63D5-4C91-A68D-0C089978DB1A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8" name="Forme libre : forme 217">
                <a:extLst>
                  <a:ext uri="{FF2B5EF4-FFF2-40B4-BE49-F238E27FC236}">
                    <a16:creationId xmlns:a16="http://schemas.microsoft.com/office/drawing/2014/main" id="{E392DA57-BF4C-171A-2FD6-8316EA4DDF11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9" name="Forme libre : forme 218">
                <a:extLst>
                  <a:ext uri="{FF2B5EF4-FFF2-40B4-BE49-F238E27FC236}">
                    <a16:creationId xmlns:a16="http://schemas.microsoft.com/office/drawing/2014/main" id="{66EE92CB-51F6-457D-CE78-3C457C853ABB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0" name="Forme libre : forme 219">
                <a:extLst>
                  <a:ext uri="{FF2B5EF4-FFF2-40B4-BE49-F238E27FC236}">
                    <a16:creationId xmlns:a16="http://schemas.microsoft.com/office/drawing/2014/main" id="{8F83F775-CEB3-301F-DAB9-DFBDBA9C1FE6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1" name="Forme libre : forme 220">
                <a:extLst>
                  <a:ext uri="{FF2B5EF4-FFF2-40B4-BE49-F238E27FC236}">
                    <a16:creationId xmlns:a16="http://schemas.microsoft.com/office/drawing/2014/main" id="{8466FB1C-CFD6-B5AF-1BA7-17722641A447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2" name="Forme libre : forme 221">
                <a:extLst>
                  <a:ext uri="{FF2B5EF4-FFF2-40B4-BE49-F238E27FC236}">
                    <a16:creationId xmlns:a16="http://schemas.microsoft.com/office/drawing/2014/main" id="{E8803FE9-61D0-46B2-8C84-B140F9673957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216" name="Ellipse 215">
              <a:extLst>
                <a:ext uri="{FF2B5EF4-FFF2-40B4-BE49-F238E27FC236}">
                  <a16:creationId xmlns:a16="http://schemas.microsoft.com/office/drawing/2014/main" id="{9CE39271-78B8-AE32-75A2-1D8CD442BA69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32" name="Graphique 61">
            <a:extLst>
              <a:ext uri="{FF2B5EF4-FFF2-40B4-BE49-F238E27FC236}">
                <a16:creationId xmlns:a16="http://schemas.microsoft.com/office/drawing/2014/main" id="{6E038FBB-6D7D-3F4A-B684-B8AC230578D1}"/>
              </a:ext>
            </a:extLst>
          </p:cNvPr>
          <p:cNvGrpSpPr/>
          <p:nvPr userDrawn="1"/>
        </p:nvGrpSpPr>
        <p:grpSpPr>
          <a:xfrm>
            <a:off x="276769" y="11557838"/>
            <a:ext cx="2096318" cy="653736"/>
            <a:chOff x="3650456" y="3659504"/>
            <a:chExt cx="4777930" cy="1489995"/>
          </a:xfrm>
          <a:solidFill>
            <a:schemeClr val="tx2"/>
          </a:solidFill>
        </p:grpSpPr>
        <p:grpSp>
          <p:nvGrpSpPr>
            <p:cNvPr id="233" name="Graphique 61">
              <a:extLst>
                <a:ext uri="{FF2B5EF4-FFF2-40B4-BE49-F238E27FC236}">
                  <a16:creationId xmlns:a16="http://schemas.microsoft.com/office/drawing/2014/main" id="{3D396B8D-0451-7879-7D8D-8731EDA1917C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247" name="Forme libre : forme 246">
                <a:extLst>
                  <a:ext uri="{FF2B5EF4-FFF2-40B4-BE49-F238E27FC236}">
                    <a16:creationId xmlns:a16="http://schemas.microsoft.com/office/drawing/2014/main" id="{F0E9ED5E-0F5D-EFE2-7983-93F4690E97C1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8" name="Forme libre : forme 247">
                <a:extLst>
                  <a:ext uri="{FF2B5EF4-FFF2-40B4-BE49-F238E27FC236}">
                    <a16:creationId xmlns:a16="http://schemas.microsoft.com/office/drawing/2014/main" id="{473D2F78-9D58-A51F-9276-0D1717F84CB5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9" name="Forme libre : forme 248">
                <a:extLst>
                  <a:ext uri="{FF2B5EF4-FFF2-40B4-BE49-F238E27FC236}">
                    <a16:creationId xmlns:a16="http://schemas.microsoft.com/office/drawing/2014/main" id="{A49A4178-EB79-D8C2-190D-970DB82BBC23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0" name="Forme libre : forme 249">
                <a:extLst>
                  <a:ext uri="{FF2B5EF4-FFF2-40B4-BE49-F238E27FC236}">
                    <a16:creationId xmlns:a16="http://schemas.microsoft.com/office/drawing/2014/main" id="{615212ED-BA08-15E3-C3D7-3442F108B104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1" name="Forme libre : forme 250">
                <a:extLst>
                  <a:ext uri="{FF2B5EF4-FFF2-40B4-BE49-F238E27FC236}">
                    <a16:creationId xmlns:a16="http://schemas.microsoft.com/office/drawing/2014/main" id="{5BD92653-E1E7-4A06-F4D6-0346BE6A2E34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234" name="Graphique 61">
              <a:extLst>
                <a:ext uri="{FF2B5EF4-FFF2-40B4-BE49-F238E27FC236}">
                  <a16:creationId xmlns:a16="http://schemas.microsoft.com/office/drawing/2014/main" id="{25E61C09-969F-B083-6F24-562D2E7D0440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243" name="Forme libre : forme 242">
                <a:extLst>
                  <a:ext uri="{FF2B5EF4-FFF2-40B4-BE49-F238E27FC236}">
                    <a16:creationId xmlns:a16="http://schemas.microsoft.com/office/drawing/2014/main" id="{F53C59D4-B8CB-913A-B04D-4639DF1D6503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4" name="Forme libre : forme 243">
                <a:extLst>
                  <a:ext uri="{FF2B5EF4-FFF2-40B4-BE49-F238E27FC236}">
                    <a16:creationId xmlns:a16="http://schemas.microsoft.com/office/drawing/2014/main" id="{0CF098BF-4051-950E-B0B2-2ADCA7B16EA1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5" name="Forme libre : forme 244">
                <a:extLst>
                  <a:ext uri="{FF2B5EF4-FFF2-40B4-BE49-F238E27FC236}">
                    <a16:creationId xmlns:a16="http://schemas.microsoft.com/office/drawing/2014/main" id="{A33157CD-84A7-8406-B46C-6A5FA7930BF4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6" name="Forme libre : forme 245">
                <a:extLst>
                  <a:ext uri="{FF2B5EF4-FFF2-40B4-BE49-F238E27FC236}">
                    <a16:creationId xmlns:a16="http://schemas.microsoft.com/office/drawing/2014/main" id="{F1692DD6-DF21-8CD3-C98F-AE6094F425D0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235" name="Graphique 61">
              <a:extLst>
                <a:ext uri="{FF2B5EF4-FFF2-40B4-BE49-F238E27FC236}">
                  <a16:creationId xmlns:a16="http://schemas.microsoft.com/office/drawing/2014/main" id="{B62293A7-600E-9361-F69C-F53274FAB68B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237" name="Forme libre : forme 236">
                <a:extLst>
                  <a:ext uri="{FF2B5EF4-FFF2-40B4-BE49-F238E27FC236}">
                    <a16:creationId xmlns:a16="http://schemas.microsoft.com/office/drawing/2014/main" id="{29D800FB-B893-0A5A-45EA-C36A1791774F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8" name="Forme libre : forme 237">
                <a:extLst>
                  <a:ext uri="{FF2B5EF4-FFF2-40B4-BE49-F238E27FC236}">
                    <a16:creationId xmlns:a16="http://schemas.microsoft.com/office/drawing/2014/main" id="{89A8D7C1-9CD8-41DD-A4DC-80355912F9AA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9" name="Forme libre : forme 238">
                <a:extLst>
                  <a:ext uri="{FF2B5EF4-FFF2-40B4-BE49-F238E27FC236}">
                    <a16:creationId xmlns:a16="http://schemas.microsoft.com/office/drawing/2014/main" id="{99A6F568-ED9A-3E5B-861D-BF5A5C2578A5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0" name="Forme libre : forme 239">
                <a:extLst>
                  <a:ext uri="{FF2B5EF4-FFF2-40B4-BE49-F238E27FC236}">
                    <a16:creationId xmlns:a16="http://schemas.microsoft.com/office/drawing/2014/main" id="{FC3EEF46-EC70-AA90-EB78-F63948E59F09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1" name="Forme libre : forme 240">
                <a:extLst>
                  <a:ext uri="{FF2B5EF4-FFF2-40B4-BE49-F238E27FC236}">
                    <a16:creationId xmlns:a16="http://schemas.microsoft.com/office/drawing/2014/main" id="{F4AF1348-6796-14B1-377C-2093221CEBC7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2" name="Forme libre : forme 241">
                <a:extLst>
                  <a:ext uri="{FF2B5EF4-FFF2-40B4-BE49-F238E27FC236}">
                    <a16:creationId xmlns:a16="http://schemas.microsoft.com/office/drawing/2014/main" id="{C1597BE7-6287-401E-A837-F324B185F199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236" name="Ellipse 235">
              <a:extLst>
                <a:ext uri="{FF2B5EF4-FFF2-40B4-BE49-F238E27FC236}">
                  <a16:creationId xmlns:a16="http://schemas.microsoft.com/office/drawing/2014/main" id="{250D8829-96F6-31A1-96A7-40E52A3BFFED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72117384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p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3828" y="6999513"/>
            <a:ext cx="3842658" cy="2015069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6000" dirty="0">
                <a:solidFill>
                  <a:schemeClr val="accent2"/>
                </a:solidFill>
              </a:defRPr>
            </a:lvl1pPr>
          </a:lstStyle>
          <a:p>
            <a:pPr lvl="0" defTabSz="914400">
              <a:lnSpc>
                <a:spcPct val="70000"/>
              </a:lnSpc>
            </a:pPr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73828" y="9062562"/>
            <a:ext cx="3842658" cy="2666999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fr-FR" sz="2400" spc="-100" baseline="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marL="0" lvl="0" indent="0" defTabSz="914400">
              <a:spcBef>
                <a:spcPts val="1000"/>
              </a:spcBef>
              <a:buNone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10" name="Espace réservé pour une image  28">
            <a:extLst>
              <a:ext uri="{FF2B5EF4-FFF2-40B4-BE49-F238E27FC236}">
                <a16:creationId xmlns:a16="http://schemas.microsoft.com/office/drawing/2014/main" id="{D21A8B04-B779-56B1-0840-5A68790B488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52632" y="-15203"/>
            <a:ext cx="6352736" cy="6111203"/>
          </a:xfrm>
          <a:prstGeom prst="round2SameRect">
            <a:avLst>
              <a:gd name="adj1" fmla="val 0"/>
              <a:gd name="adj2" fmla="val 5257"/>
            </a:avLst>
          </a:prstGeom>
          <a:solidFill>
            <a:schemeClr val="bg2"/>
          </a:solidFill>
        </p:spPr>
        <p:txBody>
          <a:bodyPr/>
          <a:lstStyle/>
          <a:p>
            <a:endParaRPr lang="fr-FR"/>
          </a:p>
        </p:txBody>
      </p:sp>
      <p:grpSp>
        <p:nvGrpSpPr>
          <p:cNvPr id="12" name="Graphique 61">
            <a:extLst>
              <a:ext uri="{FF2B5EF4-FFF2-40B4-BE49-F238E27FC236}">
                <a16:creationId xmlns:a16="http://schemas.microsoft.com/office/drawing/2014/main" id="{68E50DBB-C695-DAD0-A453-EE619BB896DE}"/>
              </a:ext>
            </a:extLst>
          </p:cNvPr>
          <p:cNvGrpSpPr/>
          <p:nvPr userDrawn="1"/>
        </p:nvGrpSpPr>
        <p:grpSpPr>
          <a:xfrm>
            <a:off x="276769" y="4291512"/>
            <a:ext cx="2096318" cy="653736"/>
            <a:chOff x="3650456" y="3659504"/>
            <a:chExt cx="4777930" cy="1489995"/>
          </a:xfrm>
          <a:solidFill>
            <a:schemeClr val="accent1"/>
          </a:solidFill>
        </p:grpSpPr>
        <p:grpSp>
          <p:nvGrpSpPr>
            <p:cNvPr id="13" name="Graphique 61">
              <a:extLst>
                <a:ext uri="{FF2B5EF4-FFF2-40B4-BE49-F238E27FC236}">
                  <a16:creationId xmlns:a16="http://schemas.microsoft.com/office/drawing/2014/main" id="{BEE3AE53-4F00-2718-249C-848F5AD9B1BD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27" name="Forme libre : forme 26">
                <a:extLst>
                  <a:ext uri="{FF2B5EF4-FFF2-40B4-BE49-F238E27FC236}">
                    <a16:creationId xmlns:a16="http://schemas.microsoft.com/office/drawing/2014/main" id="{8E511B9B-4D47-17DC-F5CA-3C9D117DFA4E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" name="Forme libre : forme 27">
                <a:extLst>
                  <a:ext uri="{FF2B5EF4-FFF2-40B4-BE49-F238E27FC236}">
                    <a16:creationId xmlns:a16="http://schemas.microsoft.com/office/drawing/2014/main" id="{41AD33FB-F10A-7657-4721-433F3DB0B9C3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" name="Forme libre : forme 28">
                <a:extLst>
                  <a:ext uri="{FF2B5EF4-FFF2-40B4-BE49-F238E27FC236}">
                    <a16:creationId xmlns:a16="http://schemas.microsoft.com/office/drawing/2014/main" id="{E0F585FE-C3FB-E4B2-407B-8C220F4D7405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" name="Forme libre : forme 29">
                <a:extLst>
                  <a:ext uri="{FF2B5EF4-FFF2-40B4-BE49-F238E27FC236}">
                    <a16:creationId xmlns:a16="http://schemas.microsoft.com/office/drawing/2014/main" id="{33498651-EDF8-D03A-A100-487AFEF65B9B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1" name="Forme libre : forme 30">
                <a:extLst>
                  <a:ext uri="{FF2B5EF4-FFF2-40B4-BE49-F238E27FC236}">
                    <a16:creationId xmlns:a16="http://schemas.microsoft.com/office/drawing/2014/main" id="{94A85032-0180-F12A-F34F-D4D8A4DA9E73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4" name="Graphique 61">
              <a:extLst>
                <a:ext uri="{FF2B5EF4-FFF2-40B4-BE49-F238E27FC236}">
                  <a16:creationId xmlns:a16="http://schemas.microsoft.com/office/drawing/2014/main" id="{268D3D82-D2A7-1002-4991-AE1F29620CA7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23" name="Forme libre : forme 22">
                <a:extLst>
                  <a:ext uri="{FF2B5EF4-FFF2-40B4-BE49-F238E27FC236}">
                    <a16:creationId xmlns:a16="http://schemas.microsoft.com/office/drawing/2014/main" id="{E7EFB791-5AA2-C7EB-2071-7CBB774D9CA4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" name="Forme libre : forme 23">
                <a:extLst>
                  <a:ext uri="{FF2B5EF4-FFF2-40B4-BE49-F238E27FC236}">
                    <a16:creationId xmlns:a16="http://schemas.microsoft.com/office/drawing/2014/main" id="{B05513DF-D8B0-0D10-0E6A-1F714361EE48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" name="Forme libre : forme 24">
                <a:extLst>
                  <a:ext uri="{FF2B5EF4-FFF2-40B4-BE49-F238E27FC236}">
                    <a16:creationId xmlns:a16="http://schemas.microsoft.com/office/drawing/2014/main" id="{C131BA4C-5E7E-1164-BAAE-B4FE925DF920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" name="Forme libre : forme 25">
                <a:extLst>
                  <a:ext uri="{FF2B5EF4-FFF2-40B4-BE49-F238E27FC236}">
                    <a16:creationId xmlns:a16="http://schemas.microsoft.com/office/drawing/2014/main" id="{918F0FA0-9D02-BD6E-15C1-FECBB8C832F8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" name="Graphique 61">
              <a:extLst>
                <a:ext uri="{FF2B5EF4-FFF2-40B4-BE49-F238E27FC236}">
                  <a16:creationId xmlns:a16="http://schemas.microsoft.com/office/drawing/2014/main" id="{FC383506-1E8D-AB77-7092-F074C5F05E4A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17" name="Forme libre : forme 16">
                <a:extLst>
                  <a:ext uri="{FF2B5EF4-FFF2-40B4-BE49-F238E27FC236}">
                    <a16:creationId xmlns:a16="http://schemas.microsoft.com/office/drawing/2014/main" id="{202A6B4E-2AF7-F6BF-4D3B-6D84E4331B1A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" name="Forme libre : forme 17">
                <a:extLst>
                  <a:ext uri="{FF2B5EF4-FFF2-40B4-BE49-F238E27FC236}">
                    <a16:creationId xmlns:a16="http://schemas.microsoft.com/office/drawing/2014/main" id="{D08E547C-877E-DA3E-8699-BC8482196CDF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" name="Forme libre : forme 18">
                <a:extLst>
                  <a:ext uri="{FF2B5EF4-FFF2-40B4-BE49-F238E27FC236}">
                    <a16:creationId xmlns:a16="http://schemas.microsoft.com/office/drawing/2014/main" id="{9C6BAA45-6780-1943-09C9-67AA9C854F33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" name="Forme libre : forme 19">
                <a:extLst>
                  <a:ext uri="{FF2B5EF4-FFF2-40B4-BE49-F238E27FC236}">
                    <a16:creationId xmlns:a16="http://schemas.microsoft.com/office/drawing/2014/main" id="{74EC9A39-B609-99E0-853E-6D8F8AE001E1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" name="Forme libre : forme 20">
                <a:extLst>
                  <a:ext uri="{FF2B5EF4-FFF2-40B4-BE49-F238E27FC236}">
                    <a16:creationId xmlns:a16="http://schemas.microsoft.com/office/drawing/2014/main" id="{F832D1C2-3789-9700-1A2D-91E4061F5CFB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" name="Forme libre : forme 21">
                <a:extLst>
                  <a:ext uri="{FF2B5EF4-FFF2-40B4-BE49-F238E27FC236}">
                    <a16:creationId xmlns:a16="http://schemas.microsoft.com/office/drawing/2014/main" id="{63768D86-AC68-5128-093A-8990C5F15A30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D8D43464-8A70-7BB1-EEB8-E560D2076F3B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32" name="Graphique 61">
            <a:extLst>
              <a:ext uri="{FF2B5EF4-FFF2-40B4-BE49-F238E27FC236}">
                <a16:creationId xmlns:a16="http://schemas.microsoft.com/office/drawing/2014/main" id="{56336444-9B38-7349-FDE8-E24F4C1D1F8D}"/>
              </a:ext>
            </a:extLst>
          </p:cNvPr>
          <p:cNvGrpSpPr/>
          <p:nvPr userDrawn="1"/>
        </p:nvGrpSpPr>
        <p:grpSpPr>
          <a:xfrm>
            <a:off x="276769" y="2137114"/>
            <a:ext cx="2096318" cy="653736"/>
            <a:chOff x="3650456" y="3659504"/>
            <a:chExt cx="4777930" cy="1489995"/>
          </a:xfrm>
          <a:solidFill>
            <a:schemeClr val="accent1"/>
          </a:solidFill>
        </p:grpSpPr>
        <p:grpSp>
          <p:nvGrpSpPr>
            <p:cNvPr id="33" name="Graphique 61">
              <a:extLst>
                <a:ext uri="{FF2B5EF4-FFF2-40B4-BE49-F238E27FC236}">
                  <a16:creationId xmlns:a16="http://schemas.microsoft.com/office/drawing/2014/main" id="{ED8F793C-9196-8DA0-0771-93C7324A4507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47" name="Forme libre : forme 46">
                <a:extLst>
                  <a:ext uri="{FF2B5EF4-FFF2-40B4-BE49-F238E27FC236}">
                    <a16:creationId xmlns:a16="http://schemas.microsoft.com/office/drawing/2014/main" id="{1950763E-887E-1F05-3AC5-E4EA181F2CAD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" name="Forme libre : forme 47">
                <a:extLst>
                  <a:ext uri="{FF2B5EF4-FFF2-40B4-BE49-F238E27FC236}">
                    <a16:creationId xmlns:a16="http://schemas.microsoft.com/office/drawing/2014/main" id="{1E8EF765-C35C-FC43-5FFE-80CDAE11628D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" name="Forme libre : forme 48">
                <a:extLst>
                  <a:ext uri="{FF2B5EF4-FFF2-40B4-BE49-F238E27FC236}">
                    <a16:creationId xmlns:a16="http://schemas.microsoft.com/office/drawing/2014/main" id="{9B447AF7-0959-9974-CF91-04E886D9CAC9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0" name="Forme libre : forme 49">
                <a:extLst>
                  <a:ext uri="{FF2B5EF4-FFF2-40B4-BE49-F238E27FC236}">
                    <a16:creationId xmlns:a16="http://schemas.microsoft.com/office/drawing/2014/main" id="{6F7B5897-9058-6EB4-97A8-93B994183FFE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1" name="Forme libre : forme 50">
                <a:extLst>
                  <a:ext uri="{FF2B5EF4-FFF2-40B4-BE49-F238E27FC236}">
                    <a16:creationId xmlns:a16="http://schemas.microsoft.com/office/drawing/2014/main" id="{79D5E0E8-3F3D-D212-2F39-5A8ECB112FEC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34" name="Graphique 61">
              <a:extLst>
                <a:ext uri="{FF2B5EF4-FFF2-40B4-BE49-F238E27FC236}">
                  <a16:creationId xmlns:a16="http://schemas.microsoft.com/office/drawing/2014/main" id="{569EADEA-C8B6-9C75-2316-D73C83902C78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43" name="Forme libre : forme 42">
                <a:extLst>
                  <a:ext uri="{FF2B5EF4-FFF2-40B4-BE49-F238E27FC236}">
                    <a16:creationId xmlns:a16="http://schemas.microsoft.com/office/drawing/2014/main" id="{5CA94E20-75B0-A3C7-636F-9C994C379916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4" name="Forme libre : forme 43">
                <a:extLst>
                  <a:ext uri="{FF2B5EF4-FFF2-40B4-BE49-F238E27FC236}">
                    <a16:creationId xmlns:a16="http://schemas.microsoft.com/office/drawing/2014/main" id="{B06DD922-AE95-ED21-44F5-618B525A5C40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" name="Forme libre : forme 44">
                <a:extLst>
                  <a:ext uri="{FF2B5EF4-FFF2-40B4-BE49-F238E27FC236}">
                    <a16:creationId xmlns:a16="http://schemas.microsoft.com/office/drawing/2014/main" id="{C9325F10-E9A1-06E7-A405-1B00EB8CDB74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6" name="Forme libre : forme 45">
                <a:extLst>
                  <a:ext uri="{FF2B5EF4-FFF2-40B4-BE49-F238E27FC236}">
                    <a16:creationId xmlns:a16="http://schemas.microsoft.com/office/drawing/2014/main" id="{1ADFB1E8-744E-69A7-1A0B-973F97A986F5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35" name="Graphique 61">
              <a:extLst>
                <a:ext uri="{FF2B5EF4-FFF2-40B4-BE49-F238E27FC236}">
                  <a16:creationId xmlns:a16="http://schemas.microsoft.com/office/drawing/2014/main" id="{B446BE85-7E2E-BB1E-E313-EB09B51F9E55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37" name="Forme libre : forme 36">
                <a:extLst>
                  <a:ext uri="{FF2B5EF4-FFF2-40B4-BE49-F238E27FC236}">
                    <a16:creationId xmlns:a16="http://schemas.microsoft.com/office/drawing/2014/main" id="{80A1DDC6-82BE-280E-5275-C022C07475C0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" name="Forme libre : forme 37">
                <a:extLst>
                  <a:ext uri="{FF2B5EF4-FFF2-40B4-BE49-F238E27FC236}">
                    <a16:creationId xmlns:a16="http://schemas.microsoft.com/office/drawing/2014/main" id="{5F641754-E28D-F2E9-D2D5-20D6B735166C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" name="Forme libre : forme 38">
                <a:extLst>
                  <a:ext uri="{FF2B5EF4-FFF2-40B4-BE49-F238E27FC236}">
                    <a16:creationId xmlns:a16="http://schemas.microsoft.com/office/drawing/2014/main" id="{EA49E7AD-6664-CC0B-BCA9-AD04876AA069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0" name="Forme libre : forme 39">
                <a:extLst>
                  <a:ext uri="{FF2B5EF4-FFF2-40B4-BE49-F238E27FC236}">
                    <a16:creationId xmlns:a16="http://schemas.microsoft.com/office/drawing/2014/main" id="{2AC5BB4B-4449-7D00-2CA3-C8C8DFEB1DE4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1" name="Forme libre : forme 40">
                <a:extLst>
                  <a:ext uri="{FF2B5EF4-FFF2-40B4-BE49-F238E27FC236}">
                    <a16:creationId xmlns:a16="http://schemas.microsoft.com/office/drawing/2014/main" id="{6CBBE805-D098-B39E-43E3-F222D3B88339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" name="Forme libre : forme 41">
                <a:extLst>
                  <a:ext uri="{FF2B5EF4-FFF2-40B4-BE49-F238E27FC236}">
                    <a16:creationId xmlns:a16="http://schemas.microsoft.com/office/drawing/2014/main" id="{B9AE0A47-00D8-43D2-6ABA-5D6F58D5B899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A559AEDA-85F4-E31E-5EF9-C66B8906A207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52" name="Graphique 61">
            <a:extLst>
              <a:ext uri="{FF2B5EF4-FFF2-40B4-BE49-F238E27FC236}">
                <a16:creationId xmlns:a16="http://schemas.microsoft.com/office/drawing/2014/main" id="{D98EB49D-3593-084B-4BD3-364A94A2DB1A}"/>
              </a:ext>
            </a:extLst>
          </p:cNvPr>
          <p:cNvGrpSpPr/>
          <p:nvPr userDrawn="1"/>
        </p:nvGrpSpPr>
        <p:grpSpPr>
          <a:xfrm>
            <a:off x="276769" y="1059915"/>
            <a:ext cx="2096318" cy="653736"/>
            <a:chOff x="3650456" y="3659504"/>
            <a:chExt cx="4777930" cy="1489995"/>
          </a:xfrm>
          <a:solidFill>
            <a:schemeClr val="accent1"/>
          </a:solidFill>
        </p:grpSpPr>
        <p:grpSp>
          <p:nvGrpSpPr>
            <p:cNvPr id="53" name="Graphique 61">
              <a:extLst>
                <a:ext uri="{FF2B5EF4-FFF2-40B4-BE49-F238E27FC236}">
                  <a16:creationId xmlns:a16="http://schemas.microsoft.com/office/drawing/2014/main" id="{06A3A03B-3CBB-E5F0-CB11-919A780DE3BE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67" name="Forme libre : forme 66">
                <a:extLst>
                  <a:ext uri="{FF2B5EF4-FFF2-40B4-BE49-F238E27FC236}">
                    <a16:creationId xmlns:a16="http://schemas.microsoft.com/office/drawing/2014/main" id="{04F7641A-E6D0-57C7-B3B0-96B2E432B9A5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8" name="Forme libre : forme 67">
                <a:extLst>
                  <a:ext uri="{FF2B5EF4-FFF2-40B4-BE49-F238E27FC236}">
                    <a16:creationId xmlns:a16="http://schemas.microsoft.com/office/drawing/2014/main" id="{7E10FA06-79E9-AF69-922F-9C1B2785EFA8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9" name="Forme libre : forme 68">
                <a:extLst>
                  <a:ext uri="{FF2B5EF4-FFF2-40B4-BE49-F238E27FC236}">
                    <a16:creationId xmlns:a16="http://schemas.microsoft.com/office/drawing/2014/main" id="{F0C3BB23-54D2-1506-F308-B43C748C35C3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0" name="Forme libre : forme 69">
                <a:extLst>
                  <a:ext uri="{FF2B5EF4-FFF2-40B4-BE49-F238E27FC236}">
                    <a16:creationId xmlns:a16="http://schemas.microsoft.com/office/drawing/2014/main" id="{80646296-ACAB-4B49-CFD2-EF4730D91AB8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1" name="Forme libre : forme 70">
                <a:extLst>
                  <a:ext uri="{FF2B5EF4-FFF2-40B4-BE49-F238E27FC236}">
                    <a16:creationId xmlns:a16="http://schemas.microsoft.com/office/drawing/2014/main" id="{84375238-428F-458E-7BB8-01AC8AE66DA6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54" name="Graphique 61">
              <a:extLst>
                <a:ext uri="{FF2B5EF4-FFF2-40B4-BE49-F238E27FC236}">
                  <a16:creationId xmlns:a16="http://schemas.microsoft.com/office/drawing/2014/main" id="{8BBE3160-B7D6-BF7D-C325-FC61EF42849A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63" name="Forme libre : forme 62">
                <a:extLst>
                  <a:ext uri="{FF2B5EF4-FFF2-40B4-BE49-F238E27FC236}">
                    <a16:creationId xmlns:a16="http://schemas.microsoft.com/office/drawing/2014/main" id="{B6DB19AB-3D9F-3682-CA5D-3FDFD76D81D8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4" name="Forme libre : forme 63">
                <a:extLst>
                  <a:ext uri="{FF2B5EF4-FFF2-40B4-BE49-F238E27FC236}">
                    <a16:creationId xmlns:a16="http://schemas.microsoft.com/office/drawing/2014/main" id="{828029A8-4791-75EA-F1CA-5D2633097B4F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5" name="Forme libre : forme 64">
                <a:extLst>
                  <a:ext uri="{FF2B5EF4-FFF2-40B4-BE49-F238E27FC236}">
                    <a16:creationId xmlns:a16="http://schemas.microsoft.com/office/drawing/2014/main" id="{1B4EBC5D-4872-5BB8-3195-67515F7EEDD2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6" name="Forme libre : forme 65">
                <a:extLst>
                  <a:ext uri="{FF2B5EF4-FFF2-40B4-BE49-F238E27FC236}">
                    <a16:creationId xmlns:a16="http://schemas.microsoft.com/office/drawing/2014/main" id="{4BCA963C-1ADF-0886-4323-CC1CA2C3D673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55" name="Graphique 61">
              <a:extLst>
                <a:ext uri="{FF2B5EF4-FFF2-40B4-BE49-F238E27FC236}">
                  <a16:creationId xmlns:a16="http://schemas.microsoft.com/office/drawing/2014/main" id="{F048B845-48CD-BAF2-91E4-D47DBDF4AB72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57" name="Forme libre : forme 56">
                <a:extLst>
                  <a:ext uri="{FF2B5EF4-FFF2-40B4-BE49-F238E27FC236}">
                    <a16:creationId xmlns:a16="http://schemas.microsoft.com/office/drawing/2014/main" id="{1E24FFC9-A83F-C263-1575-E30BBB1D30C8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8" name="Forme libre : forme 57">
                <a:extLst>
                  <a:ext uri="{FF2B5EF4-FFF2-40B4-BE49-F238E27FC236}">
                    <a16:creationId xmlns:a16="http://schemas.microsoft.com/office/drawing/2014/main" id="{645691F0-9ED6-51BB-7EF9-473380AC14B1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9" name="Forme libre : forme 58">
                <a:extLst>
                  <a:ext uri="{FF2B5EF4-FFF2-40B4-BE49-F238E27FC236}">
                    <a16:creationId xmlns:a16="http://schemas.microsoft.com/office/drawing/2014/main" id="{2A01F8FD-EEA0-F911-F695-056834AF74C5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0" name="Forme libre : forme 59">
                <a:extLst>
                  <a:ext uri="{FF2B5EF4-FFF2-40B4-BE49-F238E27FC236}">
                    <a16:creationId xmlns:a16="http://schemas.microsoft.com/office/drawing/2014/main" id="{10B4AA04-7E33-5A95-CC23-4ADDC6E56410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1" name="Forme libre : forme 60">
                <a:extLst>
                  <a:ext uri="{FF2B5EF4-FFF2-40B4-BE49-F238E27FC236}">
                    <a16:creationId xmlns:a16="http://schemas.microsoft.com/office/drawing/2014/main" id="{B9C02D22-8E7B-E947-8434-4E945510D8A5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2" name="Forme libre : forme 61">
                <a:extLst>
                  <a:ext uri="{FF2B5EF4-FFF2-40B4-BE49-F238E27FC236}">
                    <a16:creationId xmlns:a16="http://schemas.microsoft.com/office/drawing/2014/main" id="{EB0099CA-6A1F-90F9-8B43-39264266F45E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56" name="Ellipse 55">
              <a:extLst>
                <a:ext uri="{FF2B5EF4-FFF2-40B4-BE49-F238E27FC236}">
                  <a16:creationId xmlns:a16="http://schemas.microsoft.com/office/drawing/2014/main" id="{5672FAF2-FF89-D929-E99B-68CAED4CD389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72" name="Graphique 61">
            <a:extLst>
              <a:ext uri="{FF2B5EF4-FFF2-40B4-BE49-F238E27FC236}">
                <a16:creationId xmlns:a16="http://schemas.microsoft.com/office/drawing/2014/main" id="{3330F95A-05AC-3357-129A-FC7218DE3A06}"/>
              </a:ext>
            </a:extLst>
          </p:cNvPr>
          <p:cNvGrpSpPr/>
          <p:nvPr userDrawn="1"/>
        </p:nvGrpSpPr>
        <p:grpSpPr>
          <a:xfrm>
            <a:off x="276769" y="-17284"/>
            <a:ext cx="2096318" cy="653736"/>
            <a:chOff x="3650456" y="3659504"/>
            <a:chExt cx="4777930" cy="1489995"/>
          </a:xfrm>
          <a:solidFill>
            <a:schemeClr val="accent1"/>
          </a:solidFill>
        </p:grpSpPr>
        <p:grpSp>
          <p:nvGrpSpPr>
            <p:cNvPr id="73" name="Graphique 61">
              <a:extLst>
                <a:ext uri="{FF2B5EF4-FFF2-40B4-BE49-F238E27FC236}">
                  <a16:creationId xmlns:a16="http://schemas.microsoft.com/office/drawing/2014/main" id="{F9971646-B722-38B0-DCAD-F139A6210C72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87" name="Forme libre : forme 86">
                <a:extLst>
                  <a:ext uri="{FF2B5EF4-FFF2-40B4-BE49-F238E27FC236}">
                    <a16:creationId xmlns:a16="http://schemas.microsoft.com/office/drawing/2014/main" id="{001316AB-E6CC-E417-6EC9-7783DE2EA21D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8" name="Forme libre : forme 87">
                <a:extLst>
                  <a:ext uri="{FF2B5EF4-FFF2-40B4-BE49-F238E27FC236}">
                    <a16:creationId xmlns:a16="http://schemas.microsoft.com/office/drawing/2014/main" id="{D061F4E0-D100-5521-F3D0-BCB32EEE0444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9" name="Forme libre : forme 88">
                <a:extLst>
                  <a:ext uri="{FF2B5EF4-FFF2-40B4-BE49-F238E27FC236}">
                    <a16:creationId xmlns:a16="http://schemas.microsoft.com/office/drawing/2014/main" id="{AF9758B3-58DF-5F80-0F6A-8169381EFD16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0" name="Forme libre : forme 89">
                <a:extLst>
                  <a:ext uri="{FF2B5EF4-FFF2-40B4-BE49-F238E27FC236}">
                    <a16:creationId xmlns:a16="http://schemas.microsoft.com/office/drawing/2014/main" id="{FD04D299-1154-704C-5FC7-6134D16B250E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1" name="Forme libre : forme 90">
                <a:extLst>
                  <a:ext uri="{FF2B5EF4-FFF2-40B4-BE49-F238E27FC236}">
                    <a16:creationId xmlns:a16="http://schemas.microsoft.com/office/drawing/2014/main" id="{23B9FC3A-120A-D13C-4059-F68DB8781464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74" name="Graphique 61">
              <a:extLst>
                <a:ext uri="{FF2B5EF4-FFF2-40B4-BE49-F238E27FC236}">
                  <a16:creationId xmlns:a16="http://schemas.microsoft.com/office/drawing/2014/main" id="{E134AB15-C769-CABF-4A20-3D944BAE07F1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83" name="Forme libre : forme 82">
                <a:extLst>
                  <a:ext uri="{FF2B5EF4-FFF2-40B4-BE49-F238E27FC236}">
                    <a16:creationId xmlns:a16="http://schemas.microsoft.com/office/drawing/2014/main" id="{C79033D7-36B6-9DA7-37FA-A4226CB5C246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4" name="Forme libre : forme 83">
                <a:extLst>
                  <a:ext uri="{FF2B5EF4-FFF2-40B4-BE49-F238E27FC236}">
                    <a16:creationId xmlns:a16="http://schemas.microsoft.com/office/drawing/2014/main" id="{2F39048A-20C8-3E87-C10C-5E8D341373A1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5" name="Forme libre : forme 84">
                <a:extLst>
                  <a:ext uri="{FF2B5EF4-FFF2-40B4-BE49-F238E27FC236}">
                    <a16:creationId xmlns:a16="http://schemas.microsoft.com/office/drawing/2014/main" id="{5F795FC4-AC43-7196-E6CF-6FB0A01D0B12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6" name="Forme libre : forme 85">
                <a:extLst>
                  <a:ext uri="{FF2B5EF4-FFF2-40B4-BE49-F238E27FC236}">
                    <a16:creationId xmlns:a16="http://schemas.microsoft.com/office/drawing/2014/main" id="{94943E05-A382-E76C-0EAA-A796E26CBCBE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75" name="Graphique 61">
              <a:extLst>
                <a:ext uri="{FF2B5EF4-FFF2-40B4-BE49-F238E27FC236}">
                  <a16:creationId xmlns:a16="http://schemas.microsoft.com/office/drawing/2014/main" id="{378A1A67-7DD5-9201-E114-B0BE20082BF9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77" name="Forme libre : forme 76">
                <a:extLst>
                  <a:ext uri="{FF2B5EF4-FFF2-40B4-BE49-F238E27FC236}">
                    <a16:creationId xmlns:a16="http://schemas.microsoft.com/office/drawing/2014/main" id="{7A3A76CF-E5CE-F693-5187-03BAB109FEBB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8" name="Forme libre : forme 77">
                <a:extLst>
                  <a:ext uri="{FF2B5EF4-FFF2-40B4-BE49-F238E27FC236}">
                    <a16:creationId xmlns:a16="http://schemas.microsoft.com/office/drawing/2014/main" id="{BDAC0B0C-1246-AA09-5101-899D27AC4BEF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9" name="Forme libre : forme 78">
                <a:extLst>
                  <a:ext uri="{FF2B5EF4-FFF2-40B4-BE49-F238E27FC236}">
                    <a16:creationId xmlns:a16="http://schemas.microsoft.com/office/drawing/2014/main" id="{0BAA887A-C40A-E19E-7C16-0BA17D15D816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0" name="Forme libre : forme 79">
                <a:extLst>
                  <a:ext uri="{FF2B5EF4-FFF2-40B4-BE49-F238E27FC236}">
                    <a16:creationId xmlns:a16="http://schemas.microsoft.com/office/drawing/2014/main" id="{B9051BCD-C0BA-1114-92A3-4CA307170AC1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1" name="Forme libre : forme 80">
                <a:extLst>
                  <a:ext uri="{FF2B5EF4-FFF2-40B4-BE49-F238E27FC236}">
                    <a16:creationId xmlns:a16="http://schemas.microsoft.com/office/drawing/2014/main" id="{AF0B3130-141D-1EE1-8B96-2F66DA85A4FB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2" name="Forme libre : forme 81">
                <a:extLst>
                  <a:ext uri="{FF2B5EF4-FFF2-40B4-BE49-F238E27FC236}">
                    <a16:creationId xmlns:a16="http://schemas.microsoft.com/office/drawing/2014/main" id="{387E6303-EC34-499D-897A-D48F39E386A4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76" name="Ellipse 75">
              <a:extLst>
                <a:ext uri="{FF2B5EF4-FFF2-40B4-BE49-F238E27FC236}">
                  <a16:creationId xmlns:a16="http://schemas.microsoft.com/office/drawing/2014/main" id="{550EE9E0-0738-8BB5-4DA6-FC291321F277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92" name="Graphique 61">
            <a:extLst>
              <a:ext uri="{FF2B5EF4-FFF2-40B4-BE49-F238E27FC236}">
                <a16:creationId xmlns:a16="http://schemas.microsoft.com/office/drawing/2014/main" id="{A0F753AA-9068-AC29-844C-95F7F7665397}"/>
              </a:ext>
            </a:extLst>
          </p:cNvPr>
          <p:cNvGrpSpPr/>
          <p:nvPr userDrawn="1"/>
        </p:nvGrpSpPr>
        <p:grpSpPr>
          <a:xfrm>
            <a:off x="276769" y="6398010"/>
            <a:ext cx="2096318" cy="653736"/>
            <a:chOff x="3650456" y="3659504"/>
            <a:chExt cx="4777930" cy="1489995"/>
          </a:xfrm>
          <a:solidFill>
            <a:schemeClr val="accent2"/>
          </a:solidFill>
        </p:grpSpPr>
        <p:grpSp>
          <p:nvGrpSpPr>
            <p:cNvPr id="93" name="Graphique 61">
              <a:extLst>
                <a:ext uri="{FF2B5EF4-FFF2-40B4-BE49-F238E27FC236}">
                  <a16:creationId xmlns:a16="http://schemas.microsoft.com/office/drawing/2014/main" id="{3E81AD78-A29D-429A-3A4E-92AF10B6345D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107" name="Forme libre : forme 106">
                <a:extLst>
                  <a:ext uri="{FF2B5EF4-FFF2-40B4-BE49-F238E27FC236}">
                    <a16:creationId xmlns:a16="http://schemas.microsoft.com/office/drawing/2014/main" id="{A2DF461E-3FB1-69BB-9C81-885C37781523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8" name="Forme libre : forme 107">
                <a:extLst>
                  <a:ext uri="{FF2B5EF4-FFF2-40B4-BE49-F238E27FC236}">
                    <a16:creationId xmlns:a16="http://schemas.microsoft.com/office/drawing/2014/main" id="{E6DDC534-DA4E-50F5-876D-624CCF181545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9" name="Forme libre : forme 108">
                <a:extLst>
                  <a:ext uri="{FF2B5EF4-FFF2-40B4-BE49-F238E27FC236}">
                    <a16:creationId xmlns:a16="http://schemas.microsoft.com/office/drawing/2014/main" id="{5411379C-F471-E508-28B7-814F4F121BC3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0" name="Forme libre : forme 109">
                <a:extLst>
                  <a:ext uri="{FF2B5EF4-FFF2-40B4-BE49-F238E27FC236}">
                    <a16:creationId xmlns:a16="http://schemas.microsoft.com/office/drawing/2014/main" id="{681C7103-4539-9B39-3E19-6E5EE84F9C69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1" name="Forme libre : forme 110">
                <a:extLst>
                  <a:ext uri="{FF2B5EF4-FFF2-40B4-BE49-F238E27FC236}">
                    <a16:creationId xmlns:a16="http://schemas.microsoft.com/office/drawing/2014/main" id="{63FACA0B-0F33-F3E5-3158-155A5279AC7F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94" name="Graphique 61">
              <a:extLst>
                <a:ext uri="{FF2B5EF4-FFF2-40B4-BE49-F238E27FC236}">
                  <a16:creationId xmlns:a16="http://schemas.microsoft.com/office/drawing/2014/main" id="{B2B50CEC-8618-4747-327A-21A403E745E8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103" name="Forme libre : forme 102">
                <a:extLst>
                  <a:ext uri="{FF2B5EF4-FFF2-40B4-BE49-F238E27FC236}">
                    <a16:creationId xmlns:a16="http://schemas.microsoft.com/office/drawing/2014/main" id="{D6215CF6-2743-9DAD-9229-141E55737D5C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4" name="Forme libre : forme 103">
                <a:extLst>
                  <a:ext uri="{FF2B5EF4-FFF2-40B4-BE49-F238E27FC236}">
                    <a16:creationId xmlns:a16="http://schemas.microsoft.com/office/drawing/2014/main" id="{D26E4087-C762-B747-0A9A-B4FC73869500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5" name="Forme libre : forme 104">
                <a:extLst>
                  <a:ext uri="{FF2B5EF4-FFF2-40B4-BE49-F238E27FC236}">
                    <a16:creationId xmlns:a16="http://schemas.microsoft.com/office/drawing/2014/main" id="{354D4D50-F4F7-BD65-BE72-6B2089FD5B97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6" name="Forme libre : forme 105">
                <a:extLst>
                  <a:ext uri="{FF2B5EF4-FFF2-40B4-BE49-F238E27FC236}">
                    <a16:creationId xmlns:a16="http://schemas.microsoft.com/office/drawing/2014/main" id="{141997F5-FCED-DFCB-744F-839CB2BBD2EC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95" name="Graphique 61">
              <a:extLst>
                <a:ext uri="{FF2B5EF4-FFF2-40B4-BE49-F238E27FC236}">
                  <a16:creationId xmlns:a16="http://schemas.microsoft.com/office/drawing/2014/main" id="{DFF7D4DA-036C-E3A7-207D-573D0286F8F4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97" name="Forme libre : forme 96">
                <a:extLst>
                  <a:ext uri="{FF2B5EF4-FFF2-40B4-BE49-F238E27FC236}">
                    <a16:creationId xmlns:a16="http://schemas.microsoft.com/office/drawing/2014/main" id="{F2605749-9018-1AA6-1258-F52CE4F02259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8" name="Forme libre : forme 97">
                <a:extLst>
                  <a:ext uri="{FF2B5EF4-FFF2-40B4-BE49-F238E27FC236}">
                    <a16:creationId xmlns:a16="http://schemas.microsoft.com/office/drawing/2014/main" id="{178C051C-7D89-776D-8986-655A7797C0C8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9" name="Forme libre : forme 98">
                <a:extLst>
                  <a:ext uri="{FF2B5EF4-FFF2-40B4-BE49-F238E27FC236}">
                    <a16:creationId xmlns:a16="http://schemas.microsoft.com/office/drawing/2014/main" id="{09982F63-0952-E061-D4F3-8E9D9EDB87F0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0" name="Forme libre : forme 99">
                <a:extLst>
                  <a:ext uri="{FF2B5EF4-FFF2-40B4-BE49-F238E27FC236}">
                    <a16:creationId xmlns:a16="http://schemas.microsoft.com/office/drawing/2014/main" id="{BFCFFF02-8B5A-E752-BF11-545F98224CE6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1" name="Forme libre : forme 100">
                <a:extLst>
                  <a:ext uri="{FF2B5EF4-FFF2-40B4-BE49-F238E27FC236}">
                    <a16:creationId xmlns:a16="http://schemas.microsoft.com/office/drawing/2014/main" id="{EDDC828D-2EE5-1225-55E5-FC49B651C710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2" name="Forme libre : forme 101">
                <a:extLst>
                  <a:ext uri="{FF2B5EF4-FFF2-40B4-BE49-F238E27FC236}">
                    <a16:creationId xmlns:a16="http://schemas.microsoft.com/office/drawing/2014/main" id="{14B51ED0-2B96-5711-0D27-868A2BBE195D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96" name="Ellipse 95">
              <a:extLst>
                <a:ext uri="{FF2B5EF4-FFF2-40B4-BE49-F238E27FC236}">
                  <a16:creationId xmlns:a16="http://schemas.microsoft.com/office/drawing/2014/main" id="{2CBA9317-1DFF-8146-8F61-0DA341496708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12" name="Graphique 61">
            <a:extLst>
              <a:ext uri="{FF2B5EF4-FFF2-40B4-BE49-F238E27FC236}">
                <a16:creationId xmlns:a16="http://schemas.microsoft.com/office/drawing/2014/main" id="{E48DB13E-D8A6-F553-CD4C-58E4FE598BB2}"/>
              </a:ext>
            </a:extLst>
          </p:cNvPr>
          <p:cNvGrpSpPr/>
          <p:nvPr userDrawn="1"/>
        </p:nvGrpSpPr>
        <p:grpSpPr>
          <a:xfrm>
            <a:off x="276769" y="5368711"/>
            <a:ext cx="2096318" cy="653736"/>
            <a:chOff x="3650456" y="3659504"/>
            <a:chExt cx="4777930" cy="1489995"/>
          </a:xfrm>
          <a:solidFill>
            <a:schemeClr val="accent1"/>
          </a:solidFill>
        </p:grpSpPr>
        <p:grpSp>
          <p:nvGrpSpPr>
            <p:cNvPr id="113" name="Graphique 61">
              <a:extLst>
                <a:ext uri="{FF2B5EF4-FFF2-40B4-BE49-F238E27FC236}">
                  <a16:creationId xmlns:a16="http://schemas.microsoft.com/office/drawing/2014/main" id="{443DADDE-27A0-64F9-318E-45FE1F1B9FC3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127" name="Forme libre : forme 126">
                <a:extLst>
                  <a:ext uri="{FF2B5EF4-FFF2-40B4-BE49-F238E27FC236}">
                    <a16:creationId xmlns:a16="http://schemas.microsoft.com/office/drawing/2014/main" id="{61195240-E53E-5179-FAA0-2D8BB114C023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8" name="Forme libre : forme 127">
                <a:extLst>
                  <a:ext uri="{FF2B5EF4-FFF2-40B4-BE49-F238E27FC236}">
                    <a16:creationId xmlns:a16="http://schemas.microsoft.com/office/drawing/2014/main" id="{95944D73-BDCB-45F8-E991-1D7C3EF64A11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9" name="Forme libre : forme 128">
                <a:extLst>
                  <a:ext uri="{FF2B5EF4-FFF2-40B4-BE49-F238E27FC236}">
                    <a16:creationId xmlns:a16="http://schemas.microsoft.com/office/drawing/2014/main" id="{6E7BF186-258B-CF3F-75FC-3F41EA21BB82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0" name="Forme libre : forme 129">
                <a:extLst>
                  <a:ext uri="{FF2B5EF4-FFF2-40B4-BE49-F238E27FC236}">
                    <a16:creationId xmlns:a16="http://schemas.microsoft.com/office/drawing/2014/main" id="{1D97EA2A-9C30-5D68-3448-DE764F749F9D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1" name="Forme libre : forme 130">
                <a:extLst>
                  <a:ext uri="{FF2B5EF4-FFF2-40B4-BE49-F238E27FC236}">
                    <a16:creationId xmlns:a16="http://schemas.microsoft.com/office/drawing/2014/main" id="{F1B0E2B7-2694-605D-B319-65309AA87FB5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14" name="Graphique 61">
              <a:extLst>
                <a:ext uri="{FF2B5EF4-FFF2-40B4-BE49-F238E27FC236}">
                  <a16:creationId xmlns:a16="http://schemas.microsoft.com/office/drawing/2014/main" id="{64235A68-9BD7-5D71-0ECB-C0C5397FB0DD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123" name="Forme libre : forme 122">
                <a:extLst>
                  <a:ext uri="{FF2B5EF4-FFF2-40B4-BE49-F238E27FC236}">
                    <a16:creationId xmlns:a16="http://schemas.microsoft.com/office/drawing/2014/main" id="{D92FF0F2-DE99-2E88-E790-B6EE470AB254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4" name="Forme libre : forme 123">
                <a:extLst>
                  <a:ext uri="{FF2B5EF4-FFF2-40B4-BE49-F238E27FC236}">
                    <a16:creationId xmlns:a16="http://schemas.microsoft.com/office/drawing/2014/main" id="{7FC3EF7B-B32D-E206-2759-B8503B729656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5" name="Forme libre : forme 124">
                <a:extLst>
                  <a:ext uri="{FF2B5EF4-FFF2-40B4-BE49-F238E27FC236}">
                    <a16:creationId xmlns:a16="http://schemas.microsoft.com/office/drawing/2014/main" id="{E14A9A54-52DD-2D4B-63E1-4ED324061F3E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6" name="Forme libre : forme 125">
                <a:extLst>
                  <a:ext uri="{FF2B5EF4-FFF2-40B4-BE49-F238E27FC236}">
                    <a16:creationId xmlns:a16="http://schemas.microsoft.com/office/drawing/2014/main" id="{3EC16B68-23D9-41A4-A78A-3B91495FAA3E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15" name="Graphique 61">
              <a:extLst>
                <a:ext uri="{FF2B5EF4-FFF2-40B4-BE49-F238E27FC236}">
                  <a16:creationId xmlns:a16="http://schemas.microsoft.com/office/drawing/2014/main" id="{37A77BDB-545A-1F6F-02F4-5680A547F4B2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117" name="Forme libre : forme 116">
                <a:extLst>
                  <a:ext uri="{FF2B5EF4-FFF2-40B4-BE49-F238E27FC236}">
                    <a16:creationId xmlns:a16="http://schemas.microsoft.com/office/drawing/2014/main" id="{8101182F-641A-D1B4-59E9-B60D16D898F7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8" name="Forme libre : forme 117">
                <a:extLst>
                  <a:ext uri="{FF2B5EF4-FFF2-40B4-BE49-F238E27FC236}">
                    <a16:creationId xmlns:a16="http://schemas.microsoft.com/office/drawing/2014/main" id="{00F56463-7C33-60D3-8FBB-DD9614CBF586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9" name="Forme libre : forme 118">
                <a:extLst>
                  <a:ext uri="{FF2B5EF4-FFF2-40B4-BE49-F238E27FC236}">
                    <a16:creationId xmlns:a16="http://schemas.microsoft.com/office/drawing/2014/main" id="{F1CC3E9A-E12A-C33B-191B-42C5558F48B4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0" name="Forme libre : forme 119">
                <a:extLst>
                  <a:ext uri="{FF2B5EF4-FFF2-40B4-BE49-F238E27FC236}">
                    <a16:creationId xmlns:a16="http://schemas.microsoft.com/office/drawing/2014/main" id="{E4561ECD-9EE5-C755-9F5F-BEE074D70AF8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1" name="Forme libre : forme 120">
                <a:extLst>
                  <a:ext uri="{FF2B5EF4-FFF2-40B4-BE49-F238E27FC236}">
                    <a16:creationId xmlns:a16="http://schemas.microsoft.com/office/drawing/2014/main" id="{6E8B8BA8-557C-5D0D-43E3-81F61712EF84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2" name="Forme libre : forme 121">
                <a:extLst>
                  <a:ext uri="{FF2B5EF4-FFF2-40B4-BE49-F238E27FC236}">
                    <a16:creationId xmlns:a16="http://schemas.microsoft.com/office/drawing/2014/main" id="{57F5D423-3CB7-C5FA-4E4D-5D143383636E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16" name="Ellipse 115">
              <a:extLst>
                <a:ext uri="{FF2B5EF4-FFF2-40B4-BE49-F238E27FC236}">
                  <a16:creationId xmlns:a16="http://schemas.microsoft.com/office/drawing/2014/main" id="{78914EBB-E837-DBB8-A4A0-A8BECFDBBE0E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32" name="Graphique 61">
            <a:extLst>
              <a:ext uri="{FF2B5EF4-FFF2-40B4-BE49-F238E27FC236}">
                <a16:creationId xmlns:a16="http://schemas.microsoft.com/office/drawing/2014/main" id="{38CFB416-2067-EAD6-0934-81196960D450}"/>
              </a:ext>
            </a:extLst>
          </p:cNvPr>
          <p:cNvGrpSpPr/>
          <p:nvPr userDrawn="1"/>
        </p:nvGrpSpPr>
        <p:grpSpPr>
          <a:xfrm>
            <a:off x="276769" y="3214313"/>
            <a:ext cx="2096318" cy="653736"/>
            <a:chOff x="3650456" y="3659504"/>
            <a:chExt cx="4777930" cy="1489995"/>
          </a:xfrm>
          <a:solidFill>
            <a:schemeClr val="accent1"/>
          </a:solidFill>
        </p:grpSpPr>
        <p:grpSp>
          <p:nvGrpSpPr>
            <p:cNvPr id="133" name="Graphique 61">
              <a:extLst>
                <a:ext uri="{FF2B5EF4-FFF2-40B4-BE49-F238E27FC236}">
                  <a16:creationId xmlns:a16="http://schemas.microsoft.com/office/drawing/2014/main" id="{468D1B36-F492-4CB2-7D2E-9F8875517EC6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147" name="Forme libre : forme 146">
                <a:extLst>
                  <a:ext uri="{FF2B5EF4-FFF2-40B4-BE49-F238E27FC236}">
                    <a16:creationId xmlns:a16="http://schemas.microsoft.com/office/drawing/2014/main" id="{5F3980B7-5837-BEED-A8AB-987608E31A15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8" name="Forme libre : forme 147">
                <a:extLst>
                  <a:ext uri="{FF2B5EF4-FFF2-40B4-BE49-F238E27FC236}">
                    <a16:creationId xmlns:a16="http://schemas.microsoft.com/office/drawing/2014/main" id="{9F4DA956-31D9-5306-BA46-B8248688D16E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9" name="Forme libre : forme 148">
                <a:extLst>
                  <a:ext uri="{FF2B5EF4-FFF2-40B4-BE49-F238E27FC236}">
                    <a16:creationId xmlns:a16="http://schemas.microsoft.com/office/drawing/2014/main" id="{A3C9929D-29BE-9CF4-205B-3BD74EFED2B4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0" name="Forme libre : forme 149">
                <a:extLst>
                  <a:ext uri="{FF2B5EF4-FFF2-40B4-BE49-F238E27FC236}">
                    <a16:creationId xmlns:a16="http://schemas.microsoft.com/office/drawing/2014/main" id="{05350C2D-FCD6-E4BE-F7BC-7E5605B623F6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1" name="Forme libre : forme 150">
                <a:extLst>
                  <a:ext uri="{FF2B5EF4-FFF2-40B4-BE49-F238E27FC236}">
                    <a16:creationId xmlns:a16="http://schemas.microsoft.com/office/drawing/2014/main" id="{601555AD-17F6-A963-BAC8-47D116E01D2A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34" name="Graphique 61">
              <a:extLst>
                <a:ext uri="{FF2B5EF4-FFF2-40B4-BE49-F238E27FC236}">
                  <a16:creationId xmlns:a16="http://schemas.microsoft.com/office/drawing/2014/main" id="{9DC1504A-E2ED-D361-A30D-A2772FDBFE11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143" name="Forme libre : forme 142">
                <a:extLst>
                  <a:ext uri="{FF2B5EF4-FFF2-40B4-BE49-F238E27FC236}">
                    <a16:creationId xmlns:a16="http://schemas.microsoft.com/office/drawing/2014/main" id="{80C1A7EB-F7BF-4823-A5E0-E4504FC537A8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4" name="Forme libre : forme 143">
                <a:extLst>
                  <a:ext uri="{FF2B5EF4-FFF2-40B4-BE49-F238E27FC236}">
                    <a16:creationId xmlns:a16="http://schemas.microsoft.com/office/drawing/2014/main" id="{78A74B3E-802F-4DF7-9031-B4ACDFE90FE6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5" name="Forme libre : forme 144">
                <a:extLst>
                  <a:ext uri="{FF2B5EF4-FFF2-40B4-BE49-F238E27FC236}">
                    <a16:creationId xmlns:a16="http://schemas.microsoft.com/office/drawing/2014/main" id="{D44DE2EA-2F79-A090-AB9F-69352B34C4E9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6" name="Forme libre : forme 145">
                <a:extLst>
                  <a:ext uri="{FF2B5EF4-FFF2-40B4-BE49-F238E27FC236}">
                    <a16:creationId xmlns:a16="http://schemas.microsoft.com/office/drawing/2014/main" id="{EAD73D0C-F140-1BEE-5D1B-21BFCB38A156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35" name="Graphique 61">
              <a:extLst>
                <a:ext uri="{FF2B5EF4-FFF2-40B4-BE49-F238E27FC236}">
                  <a16:creationId xmlns:a16="http://schemas.microsoft.com/office/drawing/2014/main" id="{9EC0C6F5-37D7-3DC0-1FAA-A9257EA0C075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137" name="Forme libre : forme 136">
                <a:extLst>
                  <a:ext uri="{FF2B5EF4-FFF2-40B4-BE49-F238E27FC236}">
                    <a16:creationId xmlns:a16="http://schemas.microsoft.com/office/drawing/2014/main" id="{81B9A7E6-6A9C-7915-EE42-154217C96D2B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8" name="Forme libre : forme 137">
                <a:extLst>
                  <a:ext uri="{FF2B5EF4-FFF2-40B4-BE49-F238E27FC236}">
                    <a16:creationId xmlns:a16="http://schemas.microsoft.com/office/drawing/2014/main" id="{88417549-95CF-4F40-7113-ED2CFE257F5E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9" name="Forme libre : forme 138">
                <a:extLst>
                  <a:ext uri="{FF2B5EF4-FFF2-40B4-BE49-F238E27FC236}">
                    <a16:creationId xmlns:a16="http://schemas.microsoft.com/office/drawing/2014/main" id="{16253069-341C-3184-F170-573AB9BB43AA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0" name="Forme libre : forme 139">
                <a:extLst>
                  <a:ext uri="{FF2B5EF4-FFF2-40B4-BE49-F238E27FC236}">
                    <a16:creationId xmlns:a16="http://schemas.microsoft.com/office/drawing/2014/main" id="{B411F4D2-89F8-9050-C5E5-CF56687D3F6B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1" name="Forme libre : forme 140">
                <a:extLst>
                  <a:ext uri="{FF2B5EF4-FFF2-40B4-BE49-F238E27FC236}">
                    <a16:creationId xmlns:a16="http://schemas.microsoft.com/office/drawing/2014/main" id="{7D1CBA4F-5FB6-24CF-D5A3-4FD2BE0053B3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2" name="Forme libre : forme 141">
                <a:extLst>
                  <a:ext uri="{FF2B5EF4-FFF2-40B4-BE49-F238E27FC236}">
                    <a16:creationId xmlns:a16="http://schemas.microsoft.com/office/drawing/2014/main" id="{0A09003C-AC0B-CA50-D827-AA9A066BBDD0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36" name="Ellipse 135">
              <a:extLst>
                <a:ext uri="{FF2B5EF4-FFF2-40B4-BE49-F238E27FC236}">
                  <a16:creationId xmlns:a16="http://schemas.microsoft.com/office/drawing/2014/main" id="{800EF17B-1F1F-E2E3-90D6-BA5109C93F86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52" name="Graphique 61">
            <a:extLst>
              <a:ext uri="{FF2B5EF4-FFF2-40B4-BE49-F238E27FC236}">
                <a16:creationId xmlns:a16="http://schemas.microsoft.com/office/drawing/2014/main" id="{6AABA795-1140-02B4-507B-D591F515FCCA}"/>
              </a:ext>
            </a:extLst>
          </p:cNvPr>
          <p:cNvGrpSpPr/>
          <p:nvPr userDrawn="1"/>
        </p:nvGrpSpPr>
        <p:grpSpPr>
          <a:xfrm>
            <a:off x="276769" y="7429976"/>
            <a:ext cx="2096318" cy="653736"/>
            <a:chOff x="3650456" y="3659504"/>
            <a:chExt cx="4777930" cy="1489995"/>
          </a:xfrm>
          <a:solidFill>
            <a:schemeClr val="accent2"/>
          </a:solidFill>
        </p:grpSpPr>
        <p:grpSp>
          <p:nvGrpSpPr>
            <p:cNvPr id="153" name="Graphique 61">
              <a:extLst>
                <a:ext uri="{FF2B5EF4-FFF2-40B4-BE49-F238E27FC236}">
                  <a16:creationId xmlns:a16="http://schemas.microsoft.com/office/drawing/2014/main" id="{1F85FAAD-B3DD-7A98-3C2B-90F4D9742E7A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167" name="Forme libre : forme 166">
                <a:extLst>
                  <a:ext uri="{FF2B5EF4-FFF2-40B4-BE49-F238E27FC236}">
                    <a16:creationId xmlns:a16="http://schemas.microsoft.com/office/drawing/2014/main" id="{A7BEF6E8-3511-5E64-2684-D3DBC00EDD0C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8" name="Forme libre : forme 167">
                <a:extLst>
                  <a:ext uri="{FF2B5EF4-FFF2-40B4-BE49-F238E27FC236}">
                    <a16:creationId xmlns:a16="http://schemas.microsoft.com/office/drawing/2014/main" id="{8DB65789-4B40-6065-39D5-8089724F9782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9" name="Forme libre : forme 168">
                <a:extLst>
                  <a:ext uri="{FF2B5EF4-FFF2-40B4-BE49-F238E27FC236}">
                    <a16:creationId xmlns:a16="http://schemas.microsoft.com/office/drawing/2014/main" id="{9F2DCA2E-F4AD-588B-26A8-4D1169891579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0" name="Forme libre : forme 169">
                <a:extLst>
                  <a:ext uri="{FF2B5EF4-FFF2-40B4-BE49-F238E27FC236}">
                    <a16:creationId xmlns:a16="http://schemas.microsoft.com/office/drawing/2014/main" id="{F98D5CB3-2429-0D6C-04EF-123849EC3F3B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1" name="Forme libre : forme 170">
                <a:extLst>
                  <a:ext uri="{FF2B5EF4-FFF2-40B4-BE49-F238E27FC236}">
                    <a16:creationId xmlns:a16="http://schemas.microsoft.com/office/drawing/2014/main" id="{6DB55BB2-0F19-0A5A-AF45-FFE5ABF34FB2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4" name="Graphique 61">
              <a:extLst>
                <a:ext uri="{FF2B5EF4-FFF2-40B4-BE49-F238E27FC236}">
                  <a16:creationId xmlns:a16="http://schemas.microsoft.com/office/drawing/2014/main" id="{66AFB5DC-7D68-6B67-A16B-C1E1AF8BE952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163" name="Forme libre : forme 162">
                <a:extLst>
                  <a:ext uri="{FF2B5EF4-FFF2-40B4-BE49-F238E27FC236}">
                    <a16:creationId xmlns:a16="http://schemas.microsoft.com/office/drawing/2014/main" id="{B61F3EA7-4114-E887-7068-4081CF67CD58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4" name="Forme libre : forme 163">
                <a:extLst>
                  <a:ext uri="{FF2B5EF4-FFF2-40B4-BE49-F238E27FC236}">
                    <a16:creationId xmlns:a16="http://schemas.microsoft.com/office/drawing/2014/main" id="{79EAF9E0-7C53-2BE4-9A33-06C70D4F490C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5" name="Forme libre : forme 164">
                <a:extLst>
                  <a:ext uri="{FF2B5EF4-FFF2-40B4-BE49-F238E27FC236}">
                    <a16:creationId xmlns:a16="http://schemas.microsoft.com/office/drawing/2014/main" id="{A7D46375-C28E-0E58-8CED-E2903CDE9552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6" name="Forme libre : forme 165">
                <a:extLst>
                  <a:ext uri="{FF2B5EF4-FFF2-40B4-BE49-F238E27FC236}">
                    <a16:creationId xmlns:a16="http://schemas.microsoft.com/office/drawing/2014/main" id="{808A1DC8-640F-875C-28D2-15C17A4DF2B2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5" name="Graphique 61">
              <a:extLst>
                <a:ext uri="{FF2B5EF4-FFF2-40B4-BE49-F238E27FC236}">
                  <a16:creationId xmlns:a16="http://schemas.microsoft.com/office/drawing/2014/main" id="{179E8BF3-1913-BA5C-C61B-4BB04BF07930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157" name="Forme libre : forme 156">
                <a:extLst>
                  <a:ext uri="{FF2B5EF4-FFF2-40B4-BE49-F238E27FC236}">
                    <a16:creationId xmlns:a16="http://schemas.microsoft.com/office/drawing/2014/main" id="{D1944F38-3AEE-453D-28CB-8E65C274DE03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8" name="Forme libre : forme 157">
                <a:extLst>
                  <a:ext uri="{FF2B5EF4-FFF2-40B4-BE49-F238E27FC236}">
                    <a16:creationId xmlns:a16="http://schemas.microsoft.com/office/drawing/2014/main" id="{27FA791F-7879-A2CC-4A4D-8775B805C7F5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9" name="Forme libre : forme 158">
                <a:extLst>
                  <a:ext uri="{FF2B5EF4-FFF2-40B4-BE49-F238E27FC236}">
                    <a16:creationId xmlns:a16="http://schemas.microsoft.com/office/drawing/2014/main" id="{3261D23F-2885-3CAF-A7D1-5BA8378DE404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0" name="Forme libre : forme 159">
                <a:extLst>
                  <a:ext uri="{FF2B5EF4-FFF2-40B4-BE49-F238E27FC236}">
                    <a16:creationId xmlns:a16="http://schemas.microsoft.com/office/drawing/2014/main" id="{E0510201-82E1-52E7-D095-E7EB00A6327F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1" name="Forme libre : forme 160">
                <a:extLst>
                  <a:ext uri="{FF2B5EF4-FFF2-40B4-BE49-F238E27FC236}">
                    <a16:creationId xmlns:a16="http://schemas.microsoft.com/office/drawing/2014/main" id="{870FF903-5C78-2A28-A751-B787D7D344EA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2" name="Forme libre : forme 161">
                <a:extLst>
                  <a:ext uri="{FF2B5EF4-FFF2-40B4-BE49-F238E27FC236}">
                    <a16:creationId xmlns:a16="http://schemas.microsoft.com/office/drawing/2014/main" id="{5948A7E6-BBF7-38E5-68EB-161F1A53DF61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56" name="Ellipse 155">
              <a:extLst>
                <a:ext uri="{FF2B5EF4-FFF2-40B4-BE49-F238E27FC236}">
                  <a16:creationId xmlns:a16="http://schemas.microsoft.com/office/drawing/2014/main" id="{5D38085E-4E7D-476D-9840-1684D2EC2B9B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72" name="Graphique 61">
            <a:extLst>
              <a:ext uri="{FF2B5EF4-FFF2-40B4-BE49-F238E27FC236}">
                <a16:creationId xmlns:a16="http://schemas.microsoft.com/office/drawing/2014/main" id="{90A43B00-3837-43DF-1FFD-CC5CB6379390}"/>
              </a:ext>
            </a:extLst>
          </p:cNvPr>
          <p:cNvGrpSpPr/>
          <p:nvPr userDrawn="1"/>
        </p:nvGrpSpPr>
        <p:grpSpPr>
          <a:xfrm>
            <a:off x="276769" y="8461942"/>
            <a:ext cx="2096318" cy="653736"/>
            <a:chOff x="3650456" y="3659504"/>
            <a:chExt cx="4777930" cy="1489995"/>
          </a:xfrm>
          <a:solidFill>
            <a:schemeClr val="accent2"/>
          </a:solidFill>
        </p:grpSpPr>
        <p:grpSp>
          <p:nvGrpSpPr>
            <p:cNvPr id="173" name="Graphique 61">
              <a:extLst>
                <a:ext uri="{FF2B5EF4-FFF2-40B4-BE49-F238E27FC236}">
                  <a16:creationId xmlns:a16="http://schemas.microsoft.com/office/drawing/2014/main" id="{968222E3-CBFD-97AC-1401-EB23817C2AB2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187" name="Forme libre : forme 186">
                <a:extLst>
                  <a:ext uri="{FF2B5EF4-FFF2-40B4-BE49-F238E27FC236}">
                    <a16:creationId xmlns:a16="http://schemas.microsoft.com/office/drawing/2014/main" id="{8E56B167-2A42-6AA0-C3B0-CDD0B84B50F4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8" name="Forme libre : forme 187">
                <a:extLst>
                  <a:ext uri="{FF2B5EF4-FFF2-40B4-BE49-F238E27FC236}">
                    <a16:creationId xmlns:a16="http://schemas.microsoft.com/office/drawing/2014/main" id="{F97B10DA-7BA3-3EAF-461B-CA9EFBF4C82F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9" name="Forme libre : forme 188">
                <a:extLst>
                  <a:ext uri="{FF2B5EF4-FFF2-40B4-BE49-F238E27FC236}">
                    <a16:creationId xmlns:a16="http://schemas.microsoft.com/office/drawing/2014/main" id="{F270D5E4-89AC-53DF-30A7-E45AEDF47C6C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0" name="Forme libre : forme 189">
                <a:extLst>
                  <a:ext uri="{FF2B5EF4-FFF2-40B4-BE49-F238E27FC236}">
                    <a16:creationId xmlns:a16="http://schemas.microsoft.com/office/drawing/2014/main" id="{E7754753-7A23-72BB-5300-FC6B18C9DA9C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1" name="Forme libre : forme 190">
                <a:extLst>
                  <a:ext uri="{FF2B5EF4-FFF2-40B4-BE49-F238E27FC236}">
                    <a16:creationId xmlns:a16="http://schemas.microsoft.com/office/drawing/2014/main" id="{55079916-E6B7-7AC5-2431-D5F525C15074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74" name="Graphique 61">
              <a:extLst>
                <a:ext uri="{FF2B5EF4-FFF2-40B4-BE49-F238E27FC236}">
                  <a16:creationId xmlns:a16="http://schemas.microsoft.com/office/drawing/2014/main" id="{4855F5FB-8AF0-B5C7-1855-C27E4A58A137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183" name="Forme libre : forme 182">
                <a:extLst>
                  <a:ext uri="{FF2B5EF4-FFF2-40B4-BE49-F238E27FC236}">
                    <a16:creationId xmlns:a16="http://schemas.microsoft.com/office/drawing/2014/main" id="{4C9DC570-EEF0-89C5-305C-53D4EEA33C35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4" name="Forme libre : forme 183">
                <a:extLst>
                  <a:ext uri="{FF2B5EF4-FFF2-40B4-BE49-F238E27FC236}">
                    <a16:creationId xmlns:a16="http://schemas.microsoft.com/office/drawing/2014/main" id="{E5B3CA1F-0274-7759-D70E-F93F8F2CBFF9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5" name="Forme libre : forme 184">
                <a:extLst>
                  <a:ext uri="{FF2B5EF4-FFF2-40B4-BE49-F238E27FC236}">
                    <a16:creationId xmlns:a16="http://schemas.microsoft.com/office/drawing/2014/main" id="{B9C8EEBA-452E-9ECF-7AF1-3D7A8B1A56AF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6" name="Forme libre : forme 185">
                <a:extLst>
                  <a:ext uri="{FF2B5EF4-FFF2-40B4-BE49-F238E27FC236}">
                    <a16:creationId xmlns:a16="http://schemas.microsoft.com/office/drawing/2014/main" id="{9A80E1A0-C8D9-D288-CBC8-8879CA7B875F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75" name="Graphique 61">
              <a:extLst>
                <a:ext uri="{FF2B5EF4-FFF2-40B4-BE49-F238E27FC236}">
                  <a16:creationId xmlns:a16="http://schemas.microsoft.com/office/drawing/2014/main" id="{A2609243-B484-99AF-FF9B-0EDAD42EDFDC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177" name="Forme libre : forme 176">
                <a:extLst>
                  <a:ext uri="{FF2B5EF4-FFF2-40B4-BE49-F238E27FC236}">
                    <a16:creationId xmlns:a16="http://schemas.microsoft.com/office/drawing/2014/main" id="{F7966BFE-1BC2-49E3-ECE8-152AC352F0E9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8" name="Forme libre : forme 177">
                <a:extLst>
                  <a:ext uri="{FF2B5EF4-FFF2-40B4-BE49-F238E27FC236}">
                    <a16:creationId xmlns:a16="http://schemas.microsoft.com/office/drawing/2014/main" id="{C6D44299-3CEA-80E9-E28E-5FAC81679C00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9" name="Forme libre : forme 178">
                <a:extLst>
                  <a:ext uri="{FF2B5EF4-FFF2-40B4-BE49-F238E27FC236}">
                    <a16:creationId xmlns:a16="http://schemas.microsoft.com/office/drawing/2014/main" id="{548E36D0-1B80-6B03-D634-88CB8F4FFE18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0" name="Forme libre : forme 179">
                <a:extLst>
                  <a:ext uri="{FF2B5EF4-FFF2-40B4-BE49-F238E27FC236}">
                    <a16:creationId xmlns:a16="http://schemas.microsoft.com/office/drawing/2014/main" id="{394422CB-44DB-4CA9-8999-C733EA626110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1" name="Forme libre : forme 180">
                <a:extLst>
                  <a:ext uri="{FF2B5EF4-FFF2-40B4-BE49-F238E27FC236}">
                    <a16:creationId xmlns:a16="http://schemas.microsoft.com/office/drawing/2014/main" id="{AA696374-564D-8E3C-AA45-B54ED02B9B00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2" name="Forme libre : forme 181">
                <a:extLst>
                  <a:ext uri="{FF2B5EF4-FFF2-40B4-BE49-F238E27FC236}">
                    <a16:creationId xmlns:a16="http://schemas.microsoft.com/office/drawing/2014/main" id="{BED7538C-C95D-9639-C88E-7B3E6DBC9EF3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76" name="Ellipse 175">
              <a:extLst>
                <a:ext uri="{FF2B5EF4-FFF2-40B4-BE49-F238E27FC236}">
                  <a16:creationId xmlns:a16="http://schemas.microsoft.com/office/drawing/2014/main" id="{126079D9-A0E1-F385-69AE-4A5FBAA54203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92" name="Graphique 61">
            <a:extLst>
              <a:ext uri="{FF2B5EF4-FFF2-40B4-BE49-F238E27FC236}">
                <a16:creationId xmlns:a16="http://schemas.microsoft.com/office/drawing/2014/main" id="{20CFF7C1-AE1F-3B79-1EBB-96DBB8626850}"/>
              </a:ext>
            </a:extLst>
          </p:cNvPr>
          <p:cNvGrpSpPr/>
          <p:nvPr userDrawn="1"/>
        </p:nvGrpSpPr>
        <p:grpSpPr>
          <a:xfrm>
            <a:off x="276769" y="9493908"/>
            <a:ext cx="2096318" cy="653736"/>
            <a:chOff x="3650456" y="3659504"/>
            <a:chExt cx="4777930" cy="1489995"/>
          </a:xfrm>
          <a:solidFill>
            <a:schemeClr val="accent2"/>
          </a:solidFill>
        </p:grpSpPr>
        <p:grpSp>
          <p:nvGrpSpPr>
            <p:cNvPr id="193" name="Graphique 61">
              <a:extLst>
                <a:ext uri="{FF2B5EF4-FFF2-40B4-BE49-F238E27FC236}">
                  <a16:creationId xmlns:a16="http://schemas.microsoft.com/office/drawing/2014/main" id="{5A593FD8-D841-C408-F214-23BD3214E532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207" name="Forme libre : forme 206">
                <a:extLst>
                  <a:ext uri="{FF2B5EF4-FFF2-40B4-BE49-F238E27FC236}">
                    <a16:creationId xmlns:a16="http://schemas.microsoft.com/office/drawing/2014/main" id="{05B1AC39-CC0E-7B8F-C37F-A404B9ED65C7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8" name="Forme libre : forme 207">
                <a:extLst>
                  <a:ext uri="{FF2B5EF4-FFF2-40B4-BE49-F238E27FC236}">
                    <a16:creationId xmlns:a16="http://schemas.microsoft.com/office/drawing/2014/main" id="{736B61DE-5EBF-1D83-1F39-D906C0CDDBA7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9" name="Forme libre : forme 208">
                <a:extLst>
                  <a:ext uri="{FF2B5EF4-FFF2-40B4-BE49-F238E27FC236}">
                    <a16:creationId xmlns:a16="http://schemas.microsoft.com/office/drawing/2014/main" id="{F1AC73CC-440C-F157-6E02-801318ADB357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0" name="Forme libre : forme 209">
                <a:extLst>
                  <a:ext uri="{FF2B5EF4-FFF2-40B4-BE49-F238E27FC236}">
                    <a16:creationId xmlns:a16="http://schemas.microsoft.com/office/drawing/2014/main" id="{F4A2F163-154F-57D6-01C8-01FBD4FE2921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1" name="Forme libre : forme 210">
                <a:extLst>
                  <a:ext uri="{FF2B5EF4-FFF2-40B4-BE49-F238E27FC236}">
                    <a16:creationId xmlns:a16="http://schemas.microsoft.com/office/drawing/2014/main" id="{9E5D49D3-E5DD-6695-61F3-3F9983D739D4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94" name="Graphique 61">
              <a:extLst>
                <a:ext uri="{FF2B5EF4-FFF2-40B4-BE49-F238E27FC236}">
                  <a16:creationId xmlns:a16="http://schemas.microsoft.com/office/drawing/2014/main" id="{DD52BA4D-54B6-051F-C1EE-549C660583A5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203" name="Forme libre : forme 202">
                <a:extLst>
                  <a:ext uri="{FF2B5EF4-FFF2-40B4-BE49-F238E27FC236}">
                    <a16:creationId xmlns:a16="http://schemas.microsoft.com/office/drawing/2014/main" id="{C5A63524-D72F-522F-EA69-3C6A640119BF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4" name="Forme libre : forme 203">
                <a:extLst>
                  <a:ext uri="{FF2B5EF4-FFF2-40B4-BE49-F238E27FC236}">
                    <a16:creationId xmlns:a16="http://schemas.microsoft.com/office/drawing/2014/main" id="{B3C9291D-1763-D1FD-A568-52546D7288D7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5" name="Forme libre : forme 204">
                <a:extLst>
                  <a:ext uri="{FF2B5EF4-FFF2-40B4-BE49-F238E27FC236}">
                    <a16:creationId xmlns:a16="http://schemas.microsoft.com/office/drawing/2014/main" id="{BEFB3B9C-3BA7-4DF3-69AA-5F777BFEC6E3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6" name="Forme libre : forme 205">
                <a:extLst>
                  <a:ext uri="{FF2B5EF4-FFF2-40B4-BE49-F238E27FC236}">
                    <a16:creationId xmlns:a16="http://schemas.microsoft.com/office/drawing/2014/main" id="{E5B53DB8-F282-B2A7-49BF-7139358D7373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95" name="Graphique 61">
              <a:extLst>
                <a:ext uri="{FF2B5EF4-FFF2-40B4-BE49-F238E27FC236}">
                  <a16:creationId xmlns:a16="http://schemas.microsoft.com/office/drawing/2014/main" id="{B8AC9039-506A-9C25-4A98-E292C399AF57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197" name="Forme libre : forme 196">
                <a:extLst>
                  <a:ext uri="{FF2B5EF4-FFF2-40B4-BE49-F238E27FC236}">
                    <a16:creationId xmlns:a16="http://schemas.microsoft.com/office/drawing/2014/main" id="{CD0F9D0A-414C-2AAA-2BEF-61EC9DA1DBAD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8" name="Forme libre : forme 197">
                <a:extLst>
                  <a:ext uri="{FF2B5EF4-FFF2-40B4-BE49-F238E27FC236}">
                    <a16:creationId xmlns:a16="http://schemas.microsoft.com/office/drawing/2014/main" id="{C8AFCF48-34C4-3C75-888A-84CDAB38035A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9" name="Forme libre : forme 198">
                <a:extLst>
                  <a:ext uri="{FF2B5EF4-FFF2-40B4-BE49-F238E27FC236}">
                    <a16:creationId xmlns:a16="http://schemas.microsoft.com/office/drawing/2014/main" id="{744CD1D9-9BF8-4A80-2161-8E8C8EF65ECC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0" name="Forme libre : forme 199">
                <a:extLst>
                  <a:ext uri="{FF2B5EF4-FFF2-40B4-BE49-F238E27FC236}">
                    <a16:creationId xmlns:a16="http://schemas.microsoft.com/office/drawing/2014/main" id="{A2A17671-7C5C-FD15-8A35-E058691EA0B1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1" name="Forme libre : forme 200">
                <a:extLst>
                  <a:ext uri="{FF2B5EF4-FFF2-40B4-BE49-F238E27FC236}">
                    <a16:creationId xmlns:a16="http://schemas.microsoft.com/office/drawing/2014/main" id="{CF8BB4A6-E216-4FEE-BBB0-B5CC59420C23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2" name="Forme libre : forme 201">
                <a:extLst>
                  <a:ext uri="{FF2B5EF4-FFF2-40B4-BE49-F238E27FC236}">
                    <a16:creationId xmlns:a16="http://schemas.microsoft.com/office/drawing/2014/main" id="{49D2F8DC-132A-8836-2F32-AE76EECB1FE5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96" name="Ellipse 195">
              <a:extLst>
                <a:ext uri="{FF2B5EF4-FFF2-40B4-BE49-F238E27FC236}">
                  <a16:creationId xmlns:a16="http://schemas.microsoft.com/office/drawing/2014/main" id="{D04014AC-F155-CEE8-94EA-17BA7F1C2921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12" name="Graphique 61">
            <a:extLst>
              <a:ext uri="{FF2B5EF4-FFF2-40B4-BE49-F238E27FC236}">
                <a16:creationId xmlns:a16="http://schemas.microsoft.com/office/drawing/2014/main" id="{8BE845B2-D95A-48B2-7A63-6E6AA4A38D51}"/>
              </a:ext>
            </a:extLst>
          </p:cNvPr>
          <p:cNvGrpSpPr/>
          <p:nvPr userDrawn="1"/>
        </p:nvGrpSpPr>
        <p:grpSpPr>
          <a:xfrm>
            <a:off x="276769" y="10525874"/>
            <a:ext cx="2096318" cy="653736"/>
            <a:chOff x="3650456" y="3659504"/>
            <a:chExt cx="4777930" cy="1489995"/>
          </a:xfrm>
          <a:solidFill>
            <a:schemeClr val="accent2"/>
          </a:solidFill>
        </p:grpSpPr>
        <p:grpSp>
          <p:nvGrpSpPr>
            <p:cNvPr id="213" name="Graphique 61">
              <a:extLst>
                <a:ext uri="{FF2B5EF4-FFF2-40B4-BE49-F238E27FC236}">
                  <a16:creationId xmlns:a16="http://schemas.microsoft.com/office/drawing/2014/main" id="{C4168EF5-38C0-A79C-6231-69F983491B9D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227" name="Forme libre : forme 226">
                <a:extLst>
                  <a:ext uri="{FF2B5EF4-FFF2-40B4-BE49-F238E27FC236}">
                    <a16:creationId xmlns:a16="http://schemas.microsoft.com/office/drawing/2014/main" id="{02AD330E-FD1A-E920-B65F-1E96A7B1BF5E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8" name="Forme libre : forme 227">
                <a:extLst>
                  <a:ext uri="{FF2B5EF4-FFF2-40B4-BE49-F238E27FC236}">
                    <a16:creationId xmlns:a16="http://schemas.microsoft.com/office/drawing/2014/main" id="{AB708F65-E6FA-F7CE-9A75-AD30C14ECFC4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9" name="Forme libre : forme 228">
                <a:extLst>
                  <a:ext uri="{FF2B5EF4-FFF2-40B4-BE49-F238E27FC236}">
                    <a16:creationId xmlns:a16="http://schemas.microsoft.com/office/drawing/2014/main" id="{894F8F16-D524-F6D5-2C49-C42031F0B94A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0" name="Forme libre : forme 229">
                <a:extLst>
                  <a:ext uri="{FF2B5EF4-FFF2-40B4-BE49-F238E27FC236}">
                    <a16:creationId xmlns:a16="http://schemas.microsoft.com/office/drawing/2014/main" id="{EA525EE8-98EE-D9B5-3560-4EE4DC00E892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1" name="Forme libre : forme 230">
                <a:extLst>
                  <a:ext uri="{FF2B5EF4-FFF2-40B4-BE49-F238E27FC236}">
                    <a16:creationId xmlns:a16="http://schemas.microsoft.com/office/drawing/2014/main" id="{3D079103-3CAA-C650-855F-620E0F4DB495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214" name="Graphique 61">
              <a:extLst>
                <a:ext uri="{FF2B5EF4-FFF2-40B4-BE49-F238E27FC236}">
                  <a16:creationId xmlns:a16="http://schemas.microsoft.com/office/drawing/2014/main" id="{509F3FE7-FB19-3A83-8EDC-F42892282A15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223" name="Forme libre : forme 222">
                <a:extLst>
                  <a:ext uri="{FF2B5EF4-FFF2-40B4-BE49-F238E27FC236}">
                    <a16:creationId xmlns:a16="http://schemas.microsoft.com/office/drawing/2014/main" id="{479168DA-FDDC-FB41-16FD-567884A964EB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4" name="Forme libre : forme 223">
                <a:extLst>
                  <a:ext uri="{FF2B5EF4-FFF2-40B4-BE49-F238E27FC236}">
                    <a16:creationId xmlns:a16="http://schemas.microsoft.com/office/drawing/2014/main" id="{2EF5D698-F790-6CBE-6FB5-31E8D212A5DF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5" name="Forme libre : forme 224">
                <a:extLst>
                  <a:ext uri="{FF2B5EF4-FFF2-40B4-BE49-F238E27FC236}">
                    <a16:creationId xmlns:a16="http://schemas.microsoft.com/office/drawing/2014/main" id="{FFC72CA8-F183-DF4E-2BAC-CB8C7C02DD24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6" name="Forme libre : forme 225">
                <a:extLst>
                  <a:ext uri="{FF2B5EF4-FFF2-40B4-BE49-F238E27FC236}">
                    <a16:creationId xmlns:a16="http://schemas.microsoft.com/office/drawing/2014/main" id="{4B3C8622-7480-AE46-B579-AA9241B925FA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215" name="Graphique 61">
              <a:extLst>
                <a:ext uri="{FF2B5EF4-FFF2-40B4-BE49-F238E27FC236}">
                  <a16:creationId xmlns:a16="http://schemas.microsoft.com/office/drawing/2014/main" id="{E70106BD-2C76-91D3-42F4-499C9A1C8B2D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217" name="Forme libre : forme 216">
                <a:extLst>
                  <a:ext uri="{FF2B5EF4-FFF2-40B4-BE49-F238E27FC236}">
                    <a16:creationId xmlns:a16="http://schemas.microsoft.com/office/drawing/2014/main" id="{29C88490-63D5-4C91-A68D-0C089978DB1A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8" name="Forme libre : forme 217">
                <a:extLst>
                  <a:ext uri="{FF2B5EF4-FFF2-40B4-BE49-F238E27FC236}">
                    <a16:creationId xmlns:a16="http://schemas.microsoft.com/office/drawing/2014/main" id="{E392DA57-BF4C-171A-2FD6-8316EA4DDF11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9" name="Forme libre : forme 218">
                <a:extLst>
                  <a:ext uri="{FF2B5EF4-FFF2-40B4-BE49-F238E27FC236}">
                    <a16:creationId xmlns:a16="http://schemas.microsoft.com/office/drawing/2014/main" id="{66EE92CB-51F6-457D-CE78-3C457C853ABB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0" name="Forme libre : forme 219">
                <a:extLst>
                  <a:ext uri="{FF2B5EF4-FFF2-40B4-BE49-F238E27FC236}">
                    <a16:creationId xmlns:a16="http://schemas.microsoft.com/office/drawing/2014/main" id="{8F83F775-CEB3-301F-DAB9-DFBDBA9C1FE6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1" name="Forme libre : forme 220">
                <a:extLst>
                  <a:ext uri="{FF2B5EF4-FFF2-40B4-BE49-F238E27FC236}">
                    <a16:creationId xmlns:a16="http://schemas.microsoft.com/office/drawing/2014/main" id="{8466FB1C-CFD6-B5AF-1BA7-17722641A447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2" name="Forme libre : forme 221">
                <a:extLst>
                  <a:ext uri="{FF2B5EF4-FFF2-40B4-BE49-F238E27FC236}">
                    <a16:creationId xmlns:a16="http://schemas.microsoft.com/office/drawing/2014/main" id="{E8803FE9-61D0-46B2-8C84-B140F9673957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216" name="Ellipse 215">
              <a:extLst>
                <a:ext uri="{FF2B5EF4-FFF2-40B4-BE49-F238E27FC236}">
                  <a16:creationId xmlns:a16="http://schemas.microsoft.com/office/drawing/2014/main" id="{9CE39271-78B8-AE32-75A2-1D8CD442BA69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32" name="Graphique 61">
            <a:extLst>
              <a:ext uri="{FF2B5EF4-FFF2-40B4-BE49-F238E27FC236}">
                <a16:creationId xmlns:a16="http://schemas.microsoft.com/office/drawing/2014/main" id="{6E038FBB-6D7D-3F4A-B684-B8AC230578D1}"/>
              </a:ext>
            </a:extLst>
          </p:cNvPr>
          <p:cNvGrpSpPr/>
          <p:nvPr userDrawn="1"/>
        </p:nvGrpSpPr>
        <p:grpSpPr>
          <a:xfrm>
            <a:off x="276769" y="11557838"/>
            <a:ext cx="2096318" cy="653736"/>
            <a:chOff x="3650456" y="3659504"/>
            <a:chExt cx="4777930" cy="1489995"/>
          </a:xfrm>
          <a:solidFill>
            <a:schemeClr val="accent2"/>
          </a:solidFill>
        </p:grpSpPr>
        <p:grpSp>
          <p:nvGrpSpPr>
            <p:cNvPr id="233" name="Graphique 61">
              <a:extLst>
                <a:ext uri="{FF2B5EF4-FFF2-40B4-BE49-F238E27FC236}">
                  <a16:creationId xmlns:a16="http://schemas.microsoft.com/office/drawing/2014/main" id="{3D396B8D-0451-7879-7D8D-8731EDA1917C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247" name="Forme libre : forme 246">
                <a:extLst>
                  <a:ext uri="{FF2B5EF4-FFF2-40B4-BE49-F238E27FC236}">
                    <a16:creationId xmlns:a16="http://schemas.microsoft.com/office/drawing/2014/main" id="{F0E9ED5E-0F5D-EFE2-7983-93F4690E97C1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8" name="Forme libre : forme 247">
                <a:extLst>
                  <a:ext uri="{FF2B5EF4-FFF2-40B4-BE49-F238E27FC236}">
                    <a16:creationId xmlns:a16="http://schemas.microsoft.com/office/drawing/2014/main" id="{473D2F78-9D58-A51F-9276-0D1717F84CB5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9" name="Forme libre : forme 248">
                <a:extLst>
                  <a:ext uri="{FF2B5EF4-FFF2-40B4-BE49-F238E27FC236}">
                    <a16:creationId xmlns:a16="http://schemas.microsoft.com/office/drawing/2014/main" id="{A49A4178-EB79-D8C2-190D-970DB82BBC23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0" name="Forme libre : forme 249">
                <a:extLst>
                  <a:ext uri="{FF2B5EF4-FFF2-40B4-BE49-F238E27FC236}">
                    <a16:creationId xmlns:a16="http://schemas.microsoft.com/office/drawing/2014/main" id="{615212ED-BA08-15E3-C3D7-3442F108B104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1" name="Forme libre : forme 250">
                <a:extLst>
                  <a:ext uri="{FF2B5EF4-FFF2-40B4-BE49-F238E27FC236}">
                    <a16:creationId xmlns:a16="http://schemas.microsoft.com/office/drawing/2014/main" id="{5BD92653-E1E7-4A06-F4D6-0346BE6A2E34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234" name="Graphique 61">
              <a:extLst>
                <a:ext uri="{FF2B5EF4-FFF2-40B4-BE49-F238E27FC236}">
                  <a16:creationId xmlns:a16="http://schemas.microsoft.com/office/drawing/2014/main" id="{25E61C09-969F-B083-6F24-562D2E7D0440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243" name="Forme libre : forme 242">
                <a:extLst>
                  <a:ext uri="{FF2B5EF4-FFF2-40B4-BE49-F238E27FC236}">
                    <a16:creationId xmlns:a16="http://schemas.microsoft.com/office/drawing/2014/main" id="{F53C59D4-B8CB-913A-B04D-4639DF1D6503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4" name="Forme libre : forme 243">
                <a:extLst>
                  <a:ext uri="{FF2B5EF4-FFF2-40B4-BE49-F238E27FC236}">
                    <a16:creationId xmlns:a16="http://schemas.microsoft.com/office/drawing/2014/main" id="{0CF098BF-4051-950E-B0B2-2ADCA7B16EA1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5" name="Forme libre : forme 244">
                <a:extLst>
                  <a:ext uri="{FF2B5EF4-FFF2-40B4-BE49-F238E27FC236}">
                    <a16:creationId xmlns:a16="http://schemas.microsoft.com/office/drawing/2014/main" id="{A33157CD-84A7-8406-B46C-6A5FA7930BF4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6" name="Forme libre : forme 245">
                <a:extLst>
                  <a:ext uri="{FF2B5EF4-FFF2-40B4-BE49-F238E27FC236}">
                    <a16:creationId xmlns:a16="http://schemas.microsoft.com/office/drawing/2014/main" id="{F1692DD6-DF21-8CD3-C98F-AE6094F425D0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235" name="Graphique 61">
              <a:extLst>
                <a:ext uri="{FF2B5EF4-FFF2-40B4-BE49-F238E27FC236}">
                  <a16:creationId xmlns:a16="http://schemas.microsoft.com/office/drawing/2014/main" id="{B62293A7-600E-9361-F69C-F53274FAB68B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237" name="Forme libre : forme 236">
                <a:extLst>
                  <a:ext uri="{FF2B5EF4-FFF2-40B4-BE49-F238E27FC236}">
                    <a16:creationId xmlns:a16="http://schemas.microsoft.com/office/drawing/2014/main" id="{29D800FB-B893-0A5A-45EA-C36A1791774F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8" name="Forme libre : forme 237">
                <a:extLst>
                  <a:ext uri="{FF2B5EF4-FFF2-40B4-BE49-F238E27FC236}">
                    <a16:creationId xmlns:a16="http://schemas.microsoft.com/office/drawing/2014/main" id="{89A8D7C1-9CD8-41DD-A4DC-80355912F9AA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9" name="Forme libre : forme 238">
                <a:extLst>
                  <a:ext uri="{FF2B5EF4-FFF2-40B4-BE49-F238E27FC236}">
                    <a16:creationId xmlns:a16="http://schemas.microsoft.com/office/drawing/2014/main" id="{99A6F568-ED9A-3E5B-861D-BF5A5C2578A5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0" name="Forme libre : forme 239">
                <a:extLst>
                  <a:ext uri="{FF2B5EF4-FFF2-40B4-BE49-F238E27FC236}">
                    <a16:creationId xmlns:a16="http://schemas.microsoft.com/office/drawing/2014/main" id="{FC3EEF46-EC70-AA90-EB78-F63948E59F09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1" name="Forme libre : forme 240">
                <a:extLst>
                  <a:ext uri="{FF2B5EF4-FFF2-40B4-BE49-F238E27FC236}">
                    <a16:creationId xmlns:a16="http://schemas.microsoft.com/office/drawing/2014/main" id="{F4AF1348-6796-14B1-377C-2093221CEBC7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2" name="Forme libre : forme 241">
                <a:extLst>
                  <a:ext uri="{FF2B5EF4-FFF2-40B4-BE49-F238E27FC236}">
                    <a16:creationId xmlns:a16="http://schemas.microsoft.com/office/drawing/2014/main" id="{C1597BE7-6287-401E-A837-F324B185F199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236" name="Ellipse 235">
              <a:extLst>
                <a:ext uri="{FF2B5EF4-FFF2-40B4-BE49-F238E27FC236}">
                  <a16:creationId xmlns:a16="http://schemas.microsoft.com/office/drawing/2014/main" id="{250D8829-96F6-31A1-96A7-40E52A3BFFED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1906562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pitr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3828" y="6999513"/>
            <a:ext cx="3842658" cy="2015069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6000" dirty="0">
                <a:solidFill>
                  <a:schemeClr val="accent2"/>
                </a:solidFill>
              </a:defRPr>
            </a:lvl1pPr>
          </a:lstStyle>
          <a:p>
            <a:pPr lvl="0" defTabSz="914400">
              <a:lnSpc>
                <a:spcPct val="70000"/>
              </a:lnSpc>
            </a:pPr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73828" y="9062562"/>
            <a:ext cx="3842658" cy="2666999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fr-FR" sz="2400" spc="-100" baseline="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marL="0" lvl="0" indent="0" defTabSz="914400">
              <a:spcBef>
                <a:spcPts val="1000"/>
              </a:spcBef>
              <a:buNone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10" name="Espace réservé pour une image  28">
            <a:extLst>
              <a:ext uri="{FF2B5EF4-FFF2-40B4-BE49-F238E27FC236}">
                <a16:creationId xmlns:a16="http://schemas.microsoft.com/office/drawing/2014/main" id="{D21A8B04-B779-56B1-0840-5A68790B488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52632" y="-15203"/>
            <a:ext cx="6352736" cy="6111203"/>
          </a:xfrm>
          <a:prstGeom prst="round2SameRect">
            <a:avLst>
              <a:gd name="adj1" fmla="val 0"/>
              <a:gd name="adj2" fmla="val 5257"/>
            </a:avLst>
          </a:prstGeom>
          <a:solidFill>
            <a:schemeClr val="bg2"/>
          </a:solidFill>
        </p:spPr>
        <p:txBody>
          <a:bodyPr/>
          <a:lstStyle/>
          <a:p>
            <a:endParaRPr lang="fr-FR"/>
          </a:p>
        </p:txBody>
      </p:sp>
      <p:grpSp>
        <p:nvGrpSpPr>
          <p:cNvPr id="12" name="Graphique 61">
            <a:extLst>
              <a:ext uri="{FF2B5EF4-FFF2-40B4-BE49-F238E27FC236}">
                <a16:creationId xmlns:a16="http://schemas.microsoft.com/office/drawing/2014/main" id="{68E50DBB-C695-DAD0-A453-EE619BB896DE}"/>
              </a:ext>
            </a:extLst>
          </p:cNvPr>
          <p:cNvGrpSpPr/>
          <p:nvPr userDrawn="1"/>
        </p:nvGrpSpPr>
        <p:grpSpPr>
          <a:xfrm>
            <a:off x="276769" y="4291512"/>
            <a:ext cx="2096318" cy="653736"/>
            <a:chOff x="3650456" y="3659504"/>
            <a:chExt cx="4777930" cy="1489995"/>
          </a:xfrm>
          <a:solidFill>
            <a:schemeClr val="accent4"/>
          </a:solidFill>
        </p:grpSpPr>
        <p:grpSp>
          <p:nvGrpSpPr>
            <p:cNvPr id="13" name="Graphique 61">
              <a:extLst>
                <a:ext uri="{FF2B5EF4-FFF2-40B4-BE49-F238E27FC236}">
                  <a16:creationId xmlns:a16="http://schemas.microsoft.com/office/drawing/2014/main" id="{BEE3AE53-4F00-2718-249C-848F5AD9B1BD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27" name="Forme libre : forme 26">
                <a:extLst>
                  <a:ext uri="{FF2B5EF4-FFF2-40B4-BE49-F238E27FC236}">
                    <a16:creationId xmlns:a16="http://schemas.microsoft.com/office/drawing/2014/main" id="{8E511B9B-4D47-17DC-F5CA-3C9D117DFA4E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" name="Forme libre : forme 27">
                <a:extLst>
                  <a:ext uri="{FF2B5EF4-FFF2-40B4-BE49-F238E27FC236}">
                    <a16:creationId xmlns:a16="http://schemas.microsoft.com/office/drawing/2014/main" id="{41AD33FB-F10A-7657-4721-433F3DB0B9C3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" name="Forme libre : forme 28">
                <a:extLst>
                  <a:ext uri="{FF2B5EF4-FFF2-40B4-BE49-F238E27FC236}">
                    <a16:creationId xmlns:a16="http://schemas.microsoft.com/office/drawing/2014/main" id="{E0F585FE-C3FB-E4B2-407B-8C220F4D7405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" name="Forme libre : forme 29">
                <a:extLst>
                  <a:ext uri="{FF2B5EF4-FFF2-40B4-BE49-F238E27FC236}">
                    <a16:creationId xmlns:a16="http://schemas.microsoft.com/office/drawing/2014/main" id="{33498651-EDF8-D03A-A100-487AFEF65B9B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1" name="Forme libre : forme 30">
                <a:extLst>
                  <a:ext uri="{FF2B5EF4-FFF2-40B4-BE49-F238E27FC236}">
                    <a16:creationId xmlns:a16="http://schemas.microsoft.com/office/drawing/2014/main" id="{94A85032-0180-F12A-F34F-D4D8A4DA9E73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4" name="Graphique 61">
              <a:extLst>
                <a:ext uri="{FF2B5EF4-FFF2-40B4-BE49-F238E27FC236}">
                  <a16:creationId xmlns:a16="http://schemas.microsoft.com/office/drawing/2014/main" id="{268D3D82-D2A7-1002-4991-AE1F29620CA7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23" name="Forme libre : forme 22">
                <a:extLst>
                  <a:ext uri="{FF2B5EF4-FFF2-40B4-BE49-F238E27FC236}">
                    <a16:creationId xmlns:a16="http://schemas.microsoft.com/office/drawing/2014/main" id="{E7EFB791-5AA2-C7EB-2071-7CBB774D9CA4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" name="Forme libre : forme 23">
                <a:extLst>
                  <a:ext uri="{FF2B5EF4-FFF2-40B4-BE49-F238E27FC236}">
                    <a16:creationId xmlns:a16="http://schemas.microsoft.com/office/drawing/2014/main" id="{B05513DF-D8B0-0D10-0E6A-1F714361EE48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" name="Forme libre : forme 24">
                <a:extLst>
                  <a:ext uri="{FF2B5EF4-FFF2-40B4-BE49-F238E27FC236}">
                    <a16:creationId xmlns:a16="http://schemas.microsoft.com/office/drawing/2014/main" id="{C131BA4C-5E7E-1164-BAAE-B4FE925DF920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" name="Forme libre : forme 25">
                <a:extLst>
                  <a:ext uri="{FF2B5EF4-FFF2-40B4-BE49-F238E27FC236}">
                    <a16:creationId xmlns:a16="http://schemas.microsoft.com/office/drawing/2014/main" id="{918F0FA0-9D02-BD6E-15C1-FECBB8C832F8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" name="Graphique 61">
              <a:extLst>
                <a:ext uri="{FF2B5EF4-FFF2-40B4-BE49-F238E27FC236}">
                  <a16:creationId xmlns:a16="http://schemas.microsoft.com/office/drawing/2014/main" id="{FC383506-1E8D-AB77-7092-F074C5F05E4A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17" name="Forme libre : forme 16">
                <a:extLst>
                  <a:ext uri="{FF2B5EF4-FFF2-40B4-BE49-F238E27FC236}">
                    <a16:creationId xmlns:a16="http://schemas.microsoft.com/office/drawing/2014/main" id="{202A6B4E-2AF7-F6BF-4D3B-6D84E4331B1A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" name="Forme libre : forme 17">
                <a:extLst>
                  <a:ext uri="{FF2B5EF4-FFF2-40B4-BE49-F238E27FC236}">
                    <a16:creationId xmlns:a16="http://schemas.microsoft.com/office/drawing/2014/main" id="{D08E547C-877E-DA3E-8699-BC8482196CDF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" name="Forme libre : forme 18">
                <a:extLst>
                  <a:ext uri="{FF2B5EF4-FFF2-40B4-BE49-F238E27FC236}">
                    <a16:creationId xmlns:a16="http://schemas.microsoft.com/office/drawing/2014/main" id="{9C6BAA45-6780-1943-09C9-67AA9C854F33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" name="Forme libre : forme 19">
                <a:extLst>
                  <a:ext uri="{FF2B5EF4-FFF2-40B4-BE49-F238E27FC236}">
                    <a16:creationId xmlns:a16="http://schemas.microsoft.com/office/drawing/2014/main" id="{74EC9A39-B609-99E0-853E-6D8F8AE001E1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" name="Forme libre : forme 20">
                <a:extLst>
                  <a:ext uri="{FF2B5EF4-FFF2-40B4-BE49-F238E27FC236}">
                    <a16:creationId xmlns:a16="http://schemas.microsoft.com/office/drawing/2014/main" id="{F832D1C2-3789-9700-1A2D-91E4061F5CFB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" name="Forme libre : forme 21">
                <a:extLst>
                  <a:ext uri="{FF2B5EF4-FFF2-40B4-BE49-F238E27FC236}">
                    <a16:creationId xmlns:a16="http://schemas.microsoft.com/office/drawing/2014/main" id="{63768D86-AC68-5128-093A-8990C5F15A30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D8D43464-8A70-7BB1-EEB8-E560D2076F3B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32" name="Graphique 61">
            <a:extLst>
              <a:ext uri="{FF2B5EF4-FFF2-40B4-BE49-F238E27FC236}">
                <a16:creationId xmlns:a16="http://schemas.microsoft.com/office/drawing/2014/main" id="{56336444-9B38-7349-FDE8-E24F4C1D1F8D}"/>
              </a:ext>
            </a:extLst>
          </p:cNvPr>
          <p:cNvGrpSpPr/>
          <p:nvPr userDrawn="1"/>
        </p:nvGrpSpPr>
        <p:grpSpPr>
          <a:xfrm>
            <a:off x="276769" y="2137114"/>
            <a:ext cx="2096318" cy="653736"/>
            <a:chOff x="3650456" y="3659504"/>
            <a:chExt cx="4777930" cy="1489995"/>
          </a:xfrm>
          <a:solidFill>
            <a:schemeClr val="accent4"/>
          </a:solidFill>
        </p:grpSpPr>
        <p:grpSp>
          <p:nvGrpSpPr>
            <p:cNvPr id="33" name="Graphique 61">
              <a:extLst>
                <a:ext uri="{FF2B5EF4-FFF2-40B4-BE49-F238E27FC236}">
                  <a16:creationId xmlns:a16="http://schemas.microsoft.com/office/drawing/2014/main" id="{ED8F793C-9196-8DA0-0771-93C7324A4507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47" name="Forme libre : forme 46">
                <a:extLst>
                  <a:ext uri="{FF2B5EF4-FFF2-40B4-BE49-F238E27FC236}">
                    <a16:creationId xmlns:a16="http://schemas.microsoft.com/office/drawing/2014/main" id="{1950763E-887E-1F05-3AC5-E4EA181F2CAD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" name="Forme libre : forme 47">
                <a:extLst>
                  <a:ext uri="{FF2B5EF4-FFF2-40B4-BE49-F238E27FC236}">
                    <a16:creationId xmlns:a16="http://schemas.microsoft.com/office/drawing/2014/main" id="{1E8EF765-C35C-FC43-5FFE-80CDAE11628D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" name="Forme libre : forme 48">
                <a:extLst>
                  <a:ext uri="{FF2B5EF4-FFF2-40B4-BE49-F238E27FC236}">
                    <a16:creationId xmlns:a16="http://schemas.microsoft.com/office/drawing/2014/main" id="{9B447AF7-0959-9974-CF91-04E886D9CAC9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0" name="Forme libre : forme 49">
                <a:extLst>
                  <a:ext uri="{FF2B5EF4-FFF2-40B4-BE49-F238E27FC236}">
                    <a16:creationId xmlns:a16="http://schemas.microsoft.com/office/drawing/2014/main" id="{6F7B5897-9058-6EB4-97A8-93B994183FFE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1" name="Forme libre : forme 50">
                <a:extLst>
                  <a:ext uri="{FF2B5EF4-FFF2-40B4-BE49-F238E27FC236}">
                    <a16:creationId xmlns:a16="http://schemas.microsoft.com/office/drawing/2014/main" id="{79D5E0E8-3F3D-D212-2F39-5A8ECB112FEC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34" name="Graphique 61">
              <a:extLst>
                <a:ext uri="{FF2B5EF4-FFF2-40B4-BE49-F238E27FC236}">
                  <a16:creationId xmlns:a16="http://schemas.microsoft.com/office/drawing/2014/main" id="{569EADEA-C8B6-9C75-2316-D73C83902C78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43" name="Forme libre : forme 42">
                <a:extLst>
                  <a:ext uri="{FF2B5EF4-FFF2-40B4-BE49-F238E27FC236}">
                    <a16:creationId xmlns:a16="http://schemas.microsoft.com/office/drawing/2014/main" id="{5CA94E20-75B0-A3C7-636F-9C994C379916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4" name="Forme libre : forme 43">
                <a:extLst>
                  <a:ext uri="{FF2B5EF4-FFF2-40B4-BE49-F238E27FC236}">
                    <a16:creationId xmlns:a16="http://schemas.microsoft.com/office/drawing/2014/main" id="{B06DD922-AE95-ED21-44F5-618B525A5C40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" name="Forme libre : forme 44">
                <a:extLst>
                  <a:ext uri="{FF2B5EF4-FFF2-40B4-BE49-F238E27FC236}">
                    <a16:creationId xmlns:a16="http://schemas.microsoft.com/office/drawing/2014/main" id="{C9325F10-E9A1-06E7-A405-1B00EB8CDB74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6" name="Forme libre : forme 45">
                <a:extLst>
                  <a:ext uri="{FF2B5EF4-FFF2-40B4-BE49-F238E27FC236}">
                    <a16:creationId xmlns:a16="http://schemas.microsoft.com/office/drawing/2014/main" id="{1ADFB1E8-744E-69A7-1A0B-973F97A986F5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35" name="Graphique 61">
              <a:extLst>
                <a:ext uri="{FF2B5EF4-FFF2-40B4-BE49-F238E27FC236}">
                  <a16:creationId xmlns:a16="http://schemas.microsoft.com/office/drawing/2014/main" id="{B446BE85-7E2E-BB1E-E313-EB09B51F9E55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37" name="Forme libre : forme 36">
                <a:extLst>
                  <a:ext uri="{FF2B5EF4-FFF2-40B4-BE49-F238E27FC236}">
                    <a16:creationId xmlns:a16="http://schemas.microsoft.com/office/drawing/2014/main" id="{80A1DDC6-82BE-280E-5275-C022C07475C0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" name="Forme libre : forme 37">
                <a:extLst>
                  <a:ext uri="{FF2B5EF4-FFF2-40B4-BE49-F238E27FC236}">
                    <a16:creationId xmlns:a16="http://schemas.microsoft.com/office/drawing/2014/main" id="{5F641754-E28D-F2E9-D2D5-20D6B735166C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" name="Forme libre : forme 38">
                <a:extLst>
                  <a:ext uri="{FF2B5EF4-FFF2-40B4-BE49-F238E27FC236}">
                    <a16:creationId xmlns:a16="http://schemas.microsoft.com/office/drawing/2014/main" id="{EA49E7AD-6664-CC0B-BCA9-AD04876AA069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0" name="Forme libre : forme 39">
                <a:extLst>
                  <a:ext uri="{FF2B5EF4-FFF2-40B4-BE49-F238E27FC236}">
                    <a16:creationId xmlns:a16="http://schemas.microsoft.com/office/drawing/2014/main" id="{2AC5BB4B-4449-7D00-2CA3-C8C8DFEB1DE4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1" name="Forme libre : forme 40">
                <a:extLst>
                  <a:ext uri="{FF2B5EF4-FFF2-40B4-BE49-F238E27FC236}">
                    <a16:creationId xmlns:a16="http://schemas.microsoft.com/office/drawing/2014/main" id="{6CBBE805-D098-B39E-43E3-F222D3B88339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" name="Forme libre : forme 41">
                <a:extLst>
                  <a:ext uri="{FF2B5EF4-FFF2-40B4-BE49-F238E27FC236}">
                    <a16:creationId xmlns:a16="http://schemas.microsoft.com/office/drawing/2014/main" id="{B9AE0A47-00D8-43D2-6ABA-5D6F58D5B899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A559AEDA-85F4-E31E-5EF9-C66B8906A207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52" name="Graphique 61">
            <a:extLst>
              <a:ext uri="{FF2B5EF4-FFF2-40B4-BE49-F238E27FC236}">
                <a16:creationId xmlns:a16="http://schemas.microsoft.com/office/drawing/2014/main" id="{D98EB49D-3593-084B-4BD3-364A94A2DB1A}"/>
              </a:ext>
            </a:extLst>
          </p:cNvPr>
          <p:cNvGrpSpPr/>
          <p:nvPr userDrawn="1"/>
        </p:nvGrpSpPr>
        <p:grpSpPr>
          <a:xfrm>
            <a:off x="276769" y="1059915"/>
            <a:ext cx="2096318" cy="653736"/>
            <a:chOff x="3650456" y="3659504"/>
            <a:chExt cx="4777930" cy="1489995"/>
          </a:xfrm>
          <a:solidFill>
            <a:schemeClr val="accent4"/>
          </a:solidFill>
        </p:grpSpPr>
        <p:grpSp>
          <p:nvGrpSpPr>
            <p:cNvPr id="53" name="Graphique 61">
              <a:extLst>
                <a:ext uri="{FF2B5EF4-FFF2-40B4-BE49-F238E27FC236}">
                  <a16:creationId xmlns:a16="http://schemas.microsoft.com/office/drawing/2014/main" id="{06A3A03B-3CBB-E5F0-CB11-919A780DE3BE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67" name="Forme libre : forme 66">
                <a:extLst>
                  <a:ext uri="{FF2B5EF4-FFF2-40B4-BE49-F238E27FC236}">
                    <a16:creationId xmlns:a16="http://schemas.microsoft.com/office/drawing/2014/main" id="{04F7641A-E6D0-57C7-B3B0-96B2E432B9A5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8" name="Forme libre : forme 67">
                <a:extLst>
                  <a:ext uri="{FF2B5EF4-FFF2-40B4-BE49-F238E27FC236}">
                    <a16:creationId xmlns:a16="http://schemas.microsoft.com/office/drawing/2014/main" id="{7E10FA06-79E9-AF69-922F-9C1B2785EFA8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9" name="Forme libre : forme 68">
                <a:extLst>
                  <a:ext uri="{FF2B5EF4-FFF2-40B4-BE49-F238E27FC236}">
                    <a16:creationId xmlns:a16="http://schemas.microsoft.com/office/drawing/2014/main" id="{F0C3BB23-54D2-1506-F308-B43C748C35C3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0" name="Forme libre : forme 69">
                <a:extLst>
                  <a:ext uri="{FF2B5EF4-FFF2-40B4-BE49-F238E27FC236}">
                    <a16:creationId xmlns:a16="http://schemas.microsoft.com/office/drawing/2014/main" id="{80646296-ACAB-4B49-CFD2-EF4730D91AB8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1" name="Forme libre : forme 70">
                <a:extLst>
                  <a:ext uri="{FF2B5EF4-FFF2-40B4-BE49-F238E27FC236}">
                    <a16:creationId xmlns:a16="http://schemas.microsoft.com/office/drawing/2014/main" id="{84375238-428F-458E-7BB8-01AC8AE66DA6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54" name="Graphique 61">
              <a:extLst>
                <a:ext uri="{FF2B5EF4-FFF2-40B4-BE49-F238E27FC236}">
                  <a16:creationId xmlns:a16="http://schemas.microsoft.com/office/drawing/2014/main" id="{8BBE3160-B7D6-BF7D-C325-FC61EF42849A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63" name="Forme libre : forme 62">
                <a:extLst>
                  <a:ext uri="{FF2B5EF4-FFF2-40B4-BE49-F238E27FC236}">
                    <a16:creationId xmlns:a16="http://schemas.microsoft.com/office/drawing/2014/main" id="{B6DB19AB-3D9F-3682-CA5D-3FDFD76D81D8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4" name="Forme libre : forme 63">
                <a:extLst>
                  <a:ext uri="{FF2B5EF4-FFF2-40B4-BE49-F238E27FC236}">
                    <a16:creationId xmlns:a16="http://schemas.microsoft.com/office/drawing/2014/main" id="{828029A8-4791-75EA-F1CA-5D2633097B4F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5" name="Forme libre : forme 64">
                <a:extLst>
                  <a:ext uri="{FF2B5EF4-FFF2-40B4-BE49-F238E27FC236}">
                    <a16:creationId xmlns:a16="http://schemas.microsoft.com/office/drawing/2014/main" id="{1B4EBC5D-4872-5BB8-3195-67515F7EEDD2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6" name="Forme libre : forme 65">
                <a:extLst>
                  <a:ext uri="{FF2B5EF4-FFF2-40B4-BE49-F238E27FC236}">
                    <a16:creationId xmlns:a16="http://schemas.microsoft.com/office/drawing/2014/main" id="{4BCA963C-1ADF-0886-4323-CC1CA2C3D673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55" name="Graphique 61">
              <a:extLst>
                <a:ext uri="{FF2B5EF4-FFF2-40B4-BE49-F238E27FC236}">
                  <a16:creationId xmlns:a16="http://schemas.microsoft.com/office/drawing/2014/main" id="{F048B845-48CD-BAF2-91E4-D47DBDF4AB72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57" name="Forme libre : forme 56">
                <a:extLst>
                  <a:ext uri="{FF2B5EF4-FFF2-40B4-BE49-F238E27FC236}">
                    <a16:creationId xmlns:a16="http://schemas.microsoft.com/office/drawing/2014/main" id="{1E24FFC9-A83F-C263-1575-E30BBB1D30C8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8" name="Forme libre : forme 57">
                <a:extLst>
                  <a:ext uri="{FF2B5EF4-FFF2-40B4-BE49-F238E27FC236}">
                    <a16:creationId xmlns:a16="http://schemas.microsoft.com/office/drawing/2014/main" id="{645691F0-9ED6-51BB-7EF9-473380AC14B1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9" name="Forme libre : forme 58">
                <a:extLst>
                  <a:ext uri="{FF2B5EF4-FFF2-40B4-BE49-F238E27FC236}">
                    <a16:creationId xmlns:a16="http://schemas.microsoft.com/office/drawing/2014/main" id="{2A01F8FD-EEA0-F911-F695-056834AF74C5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0" name="Forme libre : forme 59">
                <a:extLst>
                  <a:ext uri="{FF2B5EF4-FFF2-40B4-BE49-F238E27FC236}">
                    <a16:creationId xmlns:a16="http://schemas.microsoft.com/office/drawing/2014/main" id="{10B4AA04-7E33-5A95-CC23-4ADDC6E56410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1" name="Forme libre : forme 60">
                <a:extLst>
                  <a:ext uri="{FF2B5EF4-FFF2-40B4-BE49-F238E27FC236}">
                    <a16:creationId xmlns:a16="http://schemas.microsoft.com/office/drawing/2014/main" id="{B9C02D22-8E7B-E947-8434-4E945510D8A5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2" name="Forme libre : forme 61">
                <a:extLst>
                  <a:ext uri="{FF2B5EF4-FFF2-40B4-BE49-F238E27FC236}">
                    <a16:creationId xmlns:a16="http://schemas.microsoft.com/office/drawing/2014/main" id="{EB0099CA-6A1F-90F9-8B43-39264266F45E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56" name="Ellipse 55">
              <a:extLst>
                <a:ext uri="{FF2B5EF4-FFF2-40B4-BE49-F238E27FC236}">
                  <a16:creationId xmlns:a16="http://schemas.microsoft.com/office/drawing/2014/main" id="{5672FAF2-FF89-D929-E99B-68CAED4CD389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72" name="Graphique 61">
            <a:extLst>
              <a:ext uri="{FF2B5EF4-FFF2-40B4-BE49-F238E27FC236}">
                <a16:creationId xmlns:a16="http://schemas.microsoft.com/office/drawing/2014/main" id="{3330F95A-05AC-3357-129A-FC7218DE3A06}"/>
              </a:ext>
            </a:extLst>
          </p:cNvPr>
          <p:cNvGrpSpPr/>
          <p:nvPr userDrawn="1"/>
        </p:nvGrpSpPr>
        <p:grpSpPr>
          <a:xfrm>
            <a:off x="276769" y="-17284"/>
            <a:ext cx="2096318" cy="653736"/>
            <a:chOff x="3650456" y="3659504"/>
            <a:chExt cx="4777930" cy="1489995"/>
          </a:xfrm>
          <a:solidFill>
            <a:schemeClr val="accent4"/>
          </a:solidFill>
        </p:grpSpPr>
        <p:grpSp>
          <p:nvGrpSpPr>
            <p:cNvPr id="73" name="Graphique 61">
              <a:extLst>
                <a:ext uri="{FF2B5EF4-FFF2-40B4-BE49-F238E27FC236}">
                  <a16:creationId xmlns:a16="http://schemas.microsoft.com/office/drawing/2014/main" id="{F9971646-B722-38B0-DCAD-F139A6210C72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87" name="Forme libre : forme 86">
                <a:extLst>
                  <a:ext uri="{FF2B5EF4-FFF2-40B4-BE49-F238E27FC236}">
                    <a16:creationId xmlns:a16="http://schemas.microsoft.com/office/drawing/2014/main" id="{001316AB-E6CC-E417-6EC9-7783DE2EA21D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8" name="Forme libre : forme 87">
                <a:extLst>
                  <a:ext uri="{FF2B5EF4-FFF2-40B4-BE49-F238E27FC236}">
                    <a16:creationId xmlns:a16="http://schemas.microsoft.com/office/drawing/2014/main" id="{D061F4E0-D100-5521-F3D0-BCB32EEE0444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9" name="Forme libre : forme 88">
                <a:extLst>
                  <a:ext uri="{FF2B5EF4-FFF2-40B4-BE49-F238E27FC236}">
                    <a16:creationId xmlns:a16="http://schemas.microsoft.com/office/drawing/2014/main" id="{AF9758B3-58DF-5F80-0F6A-8169381EFD16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0" name="Forme libre : forme 89">
                <a:extLst>
                  <a:ext uri="{FF2B5EF4-FFF2-40B4-BE49-F238E27FC236}">
                    <a16:creationId xmlns:a16="http://schemas.microsoft.com/office/drawing/2014/main" id="{FD04D299-1154-704C-5FC7-6134D16B250E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1" name="Forme libre : forme 90">
                <a:extLst>
                  <a:ext uri="{FF2B5EF4-FFF2-40B4-BE49-F238E27FC236}">
                    <a16:creationId xmlns:a16="http://schemas.microsoft.com/office/drawing/2014/main" id="{23B9FC3A-120A-D13C-4059-F68DB8781464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74" name="Graphique 61">
              <a:extLst>
                <a:ext uri="{FF2B5EF4-FFF2-40B4-BE49-F238E27FC236}">
                  <a16:creationId xmlns:a16="http://schemas.microsoft.com/office/drawing/2014/main" id="{E134AB15-C769-CABF-4A20-3D944BAE07F1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83" name="Forme libre : forme 82">
                <a:extLst>
                  <a:ext uri="{FF2B5EF4-FFF2-40B4-BE49-F238E27FC236}">
                    <a16:creationId xmlns:a16="http://schemas.microsoft.com/office/drawing/2014/main" id="{C79033D7-36B6-9DA7-37FA-A4226CB5C246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4" name="Forme libre : forme 83">
                <a:extLst>
                  <a:ext uri="{FF2B5EF4-FFF2-40B4-BE49-F238E27FC236}">
                    <a16:creationId xmlns:a16="http://schemas.microsoft.com/office/drawing/2014/main" id="{2F39048A-20C8-3E87-C10C-5E8D341373A1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5" name="Forme libre : forme 84">
                <a:extLst>
                  <a:ext uri="{FF2B5EF4-FFF2-40B4-BE49-F238E27FC236}">
                    <a16:creationId xmlns:a16="http://schemas.microsoft.com/office/drawing/2014/main" id="{5F795FC4-AC43-7196-E6CF-6FB0A01D0B12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6" name="Forme libre : forme 85">
                <a:extLst>
                  <a:ext uri="{FF2B5EF4-FFF2-40B4-BE49-F238E27FC236}">
                    <a16:creationId xmlns:a16="http://schemas.microsoft.com/office/drawing/2014/main" id="{94943E05-A382-E76C-0EAA-A796E26CBCBE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75" name="Graphique 61">
              <a:extLst>
                <a:ext uri="{FF2B5EF4-FFF2-40B4-BE49-F238E27FC236}">
                  <a16:creationId xmlns:a16="http://schemas.microsoft.com/office/drawing/2014/main" id="{378A1A67-7DD5-9201-E114-B0BE20082BF9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77" name="Forme libre : forme 76">
                <a:extLst>
                  <a:ext uri="{FF2B5EF4-FFF2-40B4-BE49-F238E27FC236}">
                    <a16:creationId xmlns:a16="http://schemas.microsoft.com/office/drawing/2014/main" id="{7A3A76CF-E5CE-F693-5187-03BAB109FEBB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8" name="Forme libre : forme 77">
                <a:extLst>
                  <a:ext uri="{FF2B5EF4-FFF2-40B4-BE49-F238E27FC236}">
                    <a16:creationId xmlns:a16="http://schemas.microsoft.com/office/drawing/2014/main" id="{BDAC0B0C-1246-AA09-5101-899D27AC4BEF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9" name="Forme libre : forme 78">
                <a:extLst>
                  <a:ext uri="{FF2B5EF4-FFF2-40B4-BE49-F238E27FC236}">
                    <a16:creationId xmlns:a16="http://schemas.microsoft.com/office/drawing/2014/main" id="{0BAA887A-C40A-E19E-7C16-0BA17D15D816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0" name="Forme libre : forme 79">
                <a:extLst>
                  <a:ext uri="{FF2B5EF4-FFF2-40B4-BE49-F238E27FC236}">
                    <a16:creationId xmlns:a16="http://schemas.microsoft.com/office/drawing/2014/main" id="{B9051BCD-C0BA-1114-92A3-4CA307170AC1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1" name="Forme libre : forme 80">
                <a:extLst>
                  <a:ext uri="{FF2B5EF4-FFF2-40B4-BE49-F238E27FC236}">
                    <a16:creationId xmlns:a16="http://schemas.microsoft.com/office/drawing/2014/main" id="{AF0B3130-141D-1EE1-8B96-2F66DA85A4FB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2" name="Forme libre : forme 81">
                <a:extLst>
                  <a:ext uri="{FF2B5EF4-FFF2-40B4-BE49-F238E27FC236}">
                    <a16:creationId xmlns:a16="http://schemas.microsoft.com/office/drawing/2014/main" id="{387E6303-EC34-499D-897A-D48F39E386A4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76" name="Ellipse 75">
              <a:extLst>
                <a:ext uri="{FF2B5EF4-FFF2-40B4-BE49-F238E27FC236}">
                  <a16:creationId xmlns:a16="http://schemas.microsoft.com/office/drawing/2014/main" id="{550EE9E0-0738-8BB5-4DA6-FC291321F277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92" name="Graphique 61">
            <a:extLst>
              <a:ext uri="{FF2B5EF4-FFF2-40B4-BE49-F238E27FC236}">
                <a16:creationId xmlns:a16="http://schemas.microsoft.com/office/drawing/2014/main" id="{A0F753AA-9068-AC29-844C-95F7F7665397}"/>
              </a:ext>
            </a:extLst>
          </p:cNvPr>
          <p:cNvGrpSpPr/>
          <p:nvPr userDrawn="1"/>
        </p:nvGrpSpPr>
        <p:grpSpPr>
          <a:xfrm>
            <a:off x="276769" y="6398010"/>
            <a:ext cx="2096318" cy="653736"/>
            <a:chOff x="3650456" y="3659504"/>
            <a:chExt cx="4777930" cy="1489995"/>
          </a:xfrm>
          <a:solidFill>
            <a:schemeClr val="accent2"/>
          </a:solidFill>
        </p:grpSpPr>
        <p:grpSp>
          <p:nvGrpSpPr>
            <p:cNvPr id="93" name="Graphique 61">
              <a:extLst>
                <a:ext uri="{FF2B5EF4-FFF2-40B4-BE49-F238E27FC236}">
                  <a16:creationId xmlns:a16="http://schemas.microsoft.com/office/drawing/2014/main" id="{3E81AD78-A29D-429A-3A4E-92AF10B6345D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107" name="Forme libre : forme 106">
                <a:extLst>
                  <a:ext uri="{FF2B5EF4-FFF2-40B4-BE49-F238E27FC236}">
                    <a16:creationId xmlns:a16="http://schemas.microsoft.com/office/drawing/2014/main" id="{A2DF461E-3FB1-69BB-9C81-885C37781523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8" name="Forme libre : forme 107">
                <a:extLst>
                  <a:ext uri="{FF2B5EF4-FFF2-40B4-BE49-F238E27FC236}">
                    <a16:creationId xmlns:a16="http://schemas.microsoft.com/office/drawing/2014/main" id="{E6DDC534-DA4E-50F5-876D-624CCF181545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9" name="Forme libre : forme 108">
                <a:extLst>
                  <a:ext uri="{FF2B5EF4-FFF2-40B4-BE49-F238E27FC236}">
                    <a16:creationId xmlns:a16="http://schemas.microsoft.com/office/drawing/2014/main" id="{5411379C-F471-E508-28B7-814F4F121BC3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0" name="Forme libre : forme 109">
                <a:extLst>
                  <a:ext uri="{FF2B5EF4-FFF2-40B4-BE49-F238E27FC236}">
                    <a16:creationId xmlns:a16="http://schemas.microsoft.com/office/drawing/2014/main" id="{681C7103-4539-9B39-3E19-6E5EE84F9C69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1" name="Forme libre : forme 110">
                <a:extLst>
                  <a:ext uri="{FF2B5EF4-FFF2-40B4-BE49-F238E27FC236}">
                    <a16:creationId xmlns:a16="http://schemas.microsoft.com/office/drawing/2014/main" id="{63FACA0B-0F33-F3E5-3158-155A5279AC7F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94" name="Graphique 61">
              <a:extLst>
                <a:ext uri="{FF2B5EF4-FFF2-40B4-BE49-F238E27FC236}">
                  <a16:creationId xmlns:a16="http://schemas.microsoft.com/office/drawing/2014/main" id="{B2B50CEC-8618-4747-327A-21A403E745E8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103" name="Forme libre : forme 102">
                <a:extLst>
                  <a:ext uri="{FF2B5EF4-FFF2-40B4-BE49-F238E27FC236}">
                    <a16:creationId xmlns:a16="http://schemas.microsoft.com/office/drawing/2014/main" id="{D6215CF6-2743-9DAD-9229-141E55737D5C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4" name="Forme libre : forme 103">
                <a:extLst>
                  <a:ext uri="{FF2B5EF4-FFF2-40B4-BE49-F238E27FC236}">
                    <a16:creationId xmlns:a16="http://schemas.microsoft.com/office/drawing/2014/main" id="{D26E4087-C762-B747-0A9A-B4FC73869500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5" name="Forme libre : forme 104">
                <a:extLst>
                  <a:ext uri="{FF2B5EF4-FFF2-40B4-BE49-F238E27FC236}">
                    <a16:creationId xmlns:a16="http://schemas.microsoft.com/office/drawing/2014/main" id="{354D4D50-F4F7-BD65-BE72-6B2089FD5B97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6" name="Forme libre : forme 105">
                <a:extLst>
                  <a:ext uri="{FF2B5EF4-FFF2-40B4-BE49-F238E27FC236}">
                    <a16:creationId xmlns:a16="http://schemas.microsoft.com/office/drawing/2014/main" id="{141997F5-FCED-DFCB-744F-839CB2BBD2EC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95" name="Graphique 61">
              <a:extLst>
                <a:ext uri="{FF2B5EF4-FFF2-40B4-BE49-F238E27FC236}">
                  <a16:creationId xmlns:a16="http://schemas.microsoft.com/office/drawing/2014/main" id="{DFF7D4DA-036C-E3A7-207D-573D0286F8F4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97" name="Forme libre : forme 96">
                <a:extLst>
                  <a:ext uri="{FF2B5EF4-FFF2-40B4-BE49-F238E27FC236}">
                    <a16:creationId xmlns:a16="http://schemas.microsoft.com/office/drawing/2014/main" id="{F2605749-9018-1AA6-1258-F52CE4F02259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8" name="Forme libre : forme 97">
                <a:extLst>
                  <a:ext uri="{FF2B5EF4-FFF2-40B4-BE49-F238E27FC236}">
                    <a16:creationId xmlns:a16="http://schemas.microsoft.com/office/drawing/2014/main" id="{178C051C-7D89-776D-8986-655A7797C0C8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9" name="Forme libre : forme 98">
                <a:extLst>
                  <a:ext uri="{FF2B5EF4-FFF2-40B4-BE49-F238E27FC236}">
                    <a16:creationId xmlns:a16="http://schemas.microsoft.com/office/drawing/2014/main" id="{09982F63-0952-E061-D4F3-8E9D9EDB87F0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0" name="Forme libre : forme 99">
                <a:extLst>
                  <a:ext uri="{FF2B5EF4-FFF2-40B4-BE49-F238E27FC236}">
                    <a16:creationId xmlns:a16="http://schemas.microsoft.com/office/drawing/2014/main" id="{BFCFFF02-8B5A-E752-BF11-545F98224CE6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1" name="Forme libre : forme 100">
                <a:extLst>
                  <a:ext uri="{FF2B5EF4-FFF2-40B4-BE49-F238E27FC236}">
                    <a16:creationId xmlns:a16="http://schemas.microsoft.com/office/drawing/2014/main" id="{EDDC828D-2EE5-1225-55E5-FC49B651C710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2" name="Forme libre : forme 101">
                <a:extLst>
                  <a:ext uri="{FF2B5EF4-FFF2-40B4-BE49-F238E27FC236}">
                    <a16:creationId xmlns:a16="http://schemas.microsoft.com/office/drawing/2014/main" id="{14B51ED0-2B96-5711-0D27-868A2BBE195D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96" name="Ellipse 95">
              <a:extLst>
                <a:ext uri="{FF2B5EF4-FFF2-40B4-BE49-F238E27FC236}">
                  <a16:creationId xmlns:a16="http://schemas.microsoft.com/office/drawing/2014/main" id="{2CBA9317-1DFF-8146-8F61-0DA341496708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12" name="Graphique 61">
            <a:extLst>
              <a:ext uri="{FF2B5EF4-FFF2-40B4-BE49-F238E27FC236}">
                <a16:creationId xmlns:a16="http://schemas.microsoft.com/office/drawing/2014/main" id="{E48DB13E-D8A6-F553-CD4C-58E4FE598BB2}"/>
              </a:ext>
            </a:extLst>
          </p:cNvPr>
          <p:cNvGrpSpPr/>
          <p:nvPr userDrawn="1"/>
        </p:nvGrpSpPr>
        <p:grpSpPr>
          <a:xfrm>
            <a:off x="276769" y="5368711"/>
            <a:ext cx="2096318" cy="653736"/>
            <a:chOff x="3650456" y="3659504"/>
            <a:chExt cx="4777930" cy="1489995"/>
          </a:xfrm>
          <a:solidFill>
            <a:schemeClr val="accent4"/>
          </a:solidFill>
        </p:grpSpPr>
        <p:grpSp>
          <p:nvGrpSpPr>
            <p:cNvPr id="113" name="Graphique 61">
              <a:extLst>
                <a:ext uri="{FF2B5EF4-FFF2-40B4-BE49-F238E27FC236}">
                  <a16:creationId xmlns:a16="http://schemas.microsoft.com/office/drawing/2014/main" id="{443DADDE-27A0-64F9-318E-45FE1F1B9FC3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127" name="Forme libre : forme 126">
                <a:extLst>
                  <a:ext uri="{FF2B5EF4-FFF2-40B4-BE49-F238E27FC236}">
                    <a16:creationId xmlns:a16="http://schemas.microsoft.com/office/drawing/2014/main" id="{61195240-E53E-5179-FAA0-2D8BB114C023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8" name="Forme libre : forme 127">
                <a:extLst>
                  <a:ext uri="{FF2B5EF4-FFF2-40B4-BE49-F238E27FC236}">
                    <a16:creationId xmlns:a16="http://schemas.microsoft.com/office/drawing/2014/main" id="{95944D73-BDCB-45F8-E991-1D7C3EF64A11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9" name="Forme libre : forme 128">
                <a:extLst>
                  <a:ext uri="{FF2B5EF4-FFF2-40B4-BE49-F238E27FC236}">
                    <a16:creationId xmlns:a16="http://schemas.microsoft.com/office/drawing/2014/main" id="{6E7BF186-258B-CF3F-75FC-3F41EA21BB82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0" name="Forme libre : forme 129">
                <a:extLst>
                  <a:ext uri="{FF2B5EF4-FFF2-40B4-BE49-F238E27FC236}">
                    <a16:creationId xmlns:a16="http://schemas.microsoft.com/office/drawing/2014/main" id="{1D97EA2A-9C30-5D68-3448-DE764F749F9D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1" name="Forme libre : forme 130">
                <a:extLst>
                  <a:ext uri="{FF2B5EF4-FFF2-40B4-BE49-F238E27FC236}">
                    <a16:creationId xmlns:a16="http://schemas.microsoft.com/office/drawing/2014/main" id="{F1B0E2B7-2694-605D-B319-65309AA87FB5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14" name="Graphique 61">
              <a:extLst>
                <a:ext uri="{FF2B5EF4-FFF2-40B4-BE49-F238E27FC236}">
                  <a16:creationId xmlns:a16="http://schemas.microsoft.com/office/drawing/2014/main" id="{64235A68-9BD7-5D71-0ECB-C0C5397FB0DD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123" name="Forme libre : forme 122">
                <a:extLst>
                  <a:ext uri="{FF2B5EF4-FFF2-40B4-BE49-F238E27FC236}">
                    <a16:creationId xmlns:a16="http://schemas.microsoft.com/office/drawing/2014/main" id="{D92FF0F2-DE99-2E88-E790-B6EE470AB254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4" name="Forme libre : forme 123">
                <a:extLst>
                  <a:ext uri="{FF2B5EF4-FFF2-40B4-BE49-F238E27FC236}">
                    <a16:creationId xmlns:a16="http://schemas.microsoft.com/office/drawing/2014/main" id="{7FC3EF7B-B32D-E206-2759-B8503B729656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5" name="Forme libre : forme 124">
                <a:extLst>
                  <a:ext uri="{FF2B5EF4-FFF2-40B4-BE49-F238E27FC236}">
                    <a16:creationId xmlns:a16="http://schemas.microsoft.com/office/drawing/2014/main" id="{E14A9A54-52DD-2D4B-63E1-4ED324061F3E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6" name="Forme libre : forme 125">
                <a:extLst>
                  <a:ext uri="{FF2B5EF4-FFF2-40B4-BE49-F238E27FC236}">
                    <a16:creationId xmlns:a16="http://schemas.microsoft.com/office/drawing/2014/main" id="{3EC16B68-23D9-41A4-A78A-3B91495FAA3E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15" name="Graphique 61">
              <a:extLst>
                <a:ext uri="{FF2B5EF4-FFF2-40B4-BE49-F238E27FC236}">
                  <a16:creationId xmlns:a16="http://schemas.microsoft.com/office/drawing/2014/main" id="{37A77BDB-545A-1F6F-02F4-5680A547F4B2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117" name="Forme libre : forme 116">
                <a:extLst>
                  <a:ext uri="{FF2B5EF4-FFF2-40B4-BE49-F238E27FC236}">
                    <a16:creationId xmlns:a16="http://schemas.microsoft.com/office/drawing/2014/main" id="{8101182F-641A-D1B4-59E9-B60D16D898F7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8" name="Forme libre : forme 117">
                <a:extLst>
                  <a:ext uri="{FF2B5EF4-FFF2-40B4-BE49-F238E27FC236}">
                    <a16:creationId xmlns:a16="http://schemas.microsoft.com/office/drawing/2014/main" id="{00F56463-7C33-60D3-8FBB-DD9614CBF586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9" name="Forme libre : forme 118">
                <a:extLst>
                  <a:ext uri="{FF2B5EF4-FFF2-40B4-BE49-F238E27FC236}">
                    <a16:creationId xmlns:a16="http://schemas.microsoft.com/office/drawing/2014/main" id="{F1CC3E9A-E12A-C33B-191B-42C5558F48B4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0" name="Forme libre : forme 119">
                <a:extLst>
                  <a:ext uri="{FF2B5EF4-FFF2-40B4-BE49-F238E27FC236}">
                    <a16:creationId xmlns:a16="http://schemas.microsoft.com/office/drawing/2014/main" id="{E4561ECD-9EE5-C755-9F5F-BEE074D70AF8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1" name="Forme libre : forme 120">
                <a:extLst>
                  <a:ext uri="{FF2B5EF4-FFF2-40B4-BE49-F238E27FC236}">
                    <a16:creationId xmlns:a16="http://schemas.microsoft.com/office/drawing/2014/main" id="{6E8B8BA8-557C-5D0D-43E3-81F61712EF84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2" name="Forme libre : forme 121">
                <a:extLst>
                  <a:ext uri="{FF2B5EF4-FFF2-40B4-BE49-F238E27FC236}">
                    <a16:creationId xmlns:a16="http://schemas.microsoft.com/office/drawing/2014/main" id="{57F5D423-3CB7-C5FA-4E4D-5D143383636E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16" name="Ellipse 115">
              <a:extLst>
                <a:ext uri="{FF2B5EF4-FFF2-40B4-BE49-F238E27FC236}">
                  <a16:creationId xmlns:a16="http://schemas.microsoft.com/office/drawing/2014/main" id="{78914EBB-E837-DBB8-A4A0-A8BECFDBBE0E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32" name="Graphique 61">
            <a:extLst>
              <a:ext uri="{FF2B5EF4-FFF2-40B4-BE49-F238E27FC236}">
                <a16:creationId xmlns:a16="http://schemas.microsoft.com/office/drawing/2014/main" id="{38CFB416-2067-EAD6-0934-81196960D450}"/>
              </a:ext>
            </a:extLst>
          </p:cNvPr>
          <p:cNvGrpSpPr/>
          <p:nvPr userDrawn="1"/>
        </p:nvGrpSpPr>
        <p:grpSpPr>
          <a:xfrm>
            <a:off x="276769" y="3214313"/>
            <a:ext cx="2096318" cy="653736"/>
            <a:chOff x="3650456" y="3659504"/>
            <a:chExt cx="4777930" cy="1489995"/>
          </a:xfrm>
          <a:solidFill>
            <a:schemeClr val="accent4"/>
          </a:solidFill>
        </p:grpSpPr>
        <p:grpSp>
          <p:nvGrpSpPr>
            <p:cNvPr id="133" name="Graphique 61">
              <a:extLst>
                <a:ext uri="{FF2B5EF4-FFF2-40B4-BE49-F238E27FC236}">
                  <a16:creationId xmlns:a16="http://schemas.microsoft.com/office/drawing/2014/main" id="{468D1B36-F492-4CB2-7D2E-9F8875517EC6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147" name="Forme libre : forme 146">
                <a:extLst>
                  <a:ext uri="{FF2B5EF4-FFF2-40B4-BE49-F238E27FC236}">
                    <a16:creationId xmlns:a16="http://schemas.microsoft.com/office/drawing/2014/main" id="{5F3980B7-5837-BEED-A8AB-987608E31A15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8" name="Forme libre : forme 147">
                <a:extLst>
                  <a:ext uri="{FF2B5EF4-FFF2-40B4-BE49-F238E27FC236}">
                    <a16:creationId xmlns:a16="http://schemas.microsoft.com/office/drawing/2014/main" id="{9F4DA956-31D9-5306-BA46-B8248688D16E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9" name="Forme libre : forme 148">
                <a:extLst>
                  <a:ext uri="{FF2B5EF4-FFF2-40B4-BE49-F238E27FC236}">
                    <a16:creationId xmlns:a16="http://schemas.microsoft.com/office/drawing/2014/main" id="{A3C9929D-29BE-9CF4-205B-3BD74EFED2B4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0" name="Forme libre : forme 149">
                <a:extLst>
                  <a:ext uri="{FF2B5EF4-FFF2-40B4-BE49-F238E27FC236}">
                    <a16:creationId xmlns:a16="http://schemas.microsoft.com/office/drawing/2014/main" id="{05350C2D-FCD6-E4BE-F7BC-7E5605B623F6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1" name="Forme libre : forme 150">
                <a:extLst>
                  <a:ext uri="{FF2B5EF4-FFF2-40B4-BE49-F238E27FC236}">
                    <a16:creationId xmlns:a16="http://schemas.microsoft.com/office/drawing/2014/main" id="{601555AD-17F6-A963-BAC8-47D116E01D2A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34" name="Graphique 61">
              <a:extLst>
                <a:ext uri="{FF2B5EF4-FFF2-40B4-BE49-F238E27FC236}">
                  <a16:creationId xmlns:a16="http://schemas.microsoft.com/office/drawing/2014/main" id="{9DC1504A-E2ED-D361-A30D-A2772FDBFE11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143" name="Forme libre : forme 142">
                <a:extLst>
                  <a:ext uri="{FF2B5EF4-FFF2-40B4-BE49-F238E27FC236}">
                    <a16:creationId xmlns:a16="http://schemas.microsoft.com/office/drawing/2014/main" id="{80C1A7EB-F7BF-4823-A5E0-E4504FC537A8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4" name="Forme libre : forme 143">
                <a:extLst>
                  <a:ext uri="{FF2B5EF4-FFF2-40B4-BE49-F238E27FC236}">
                    <a16:creationId xmlns:a16="http://schemas.microsoft.com/office/drawing/2014/main" id="{78A74B3E-802F-4DF7-9031-B4ACDFE90FE6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5" name="Forme libre : forme 144">
                <a:extLst>
                  <a:ext uri="{FF2B5EF4-FFF2-40B4-BE49-F238E27FC236}">
                    <a16:creationId xmlns:a16="http://schemas.microsoft.com/office/drawing/2014/main" id="{D44DE2EA-2F79-A090-AB9F-69352B34C4E9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6" name="Forme libre : forme 145">
                <a:extLst>
                  <a:ext uri="{FF2B5EF4-FFF2-40B4-BE49-F238E27FC236}">
                    <a16:creationId xmlns:a16="http://schemas.microsoft.com/office/drawing/2014/main" id="{EAD73D0C-F140-1BEE-5D1B-21BFCB38A156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35" name="Graphique 61">
              <a:extLst>
                <a:ext uri="{FF2B5EF4-FFF2-40B4-BE49-F238E27FC236}">
                  <a16:creationId xmlns:a16="http://schemas.microsoft.com/office/drawing/2014/main" id="{9EC0C6F5-37D7-3DC0-1FAA-A9257EA0C075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137" name="Forme libre : forme 136">
                <a:extLst>
                  <a:ext uri="{FF2B5EF4-FFF2-40B4-BE49-F238E27FC236}">
                    <a16:creationId xmlns:a16="http://schemas.microsoft.com/office/drawing/2014/main" id="{81B9A7E6-6A9C-7915-EE42-154217C96D2B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8" name="Forme libre : forme 137">
                <a:extLst>
                  <a:ext uri="{FF2B5EF4-FFF2-40B4-BE49-F238E27FC236}">
                    <a16:creationId xmlns:a16="http://schemas.microsoft.com/office/drawing/2014/main" id="{88417549-95CF-4F40-7113-ED2CFE257F5E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9" name="Forme libre : forme 138">
                <a:extLst>
                  <a:ext uri="{FF2B5EF4-FFF2-40B4-BE49-F238E27FC236}">
                    <a16:creationId xmlns:a16="http://schemas.microsoft.com/office/drawing/2014/main" id="{16253069-341C-3184-F170-573AB9BB43AA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0" name="Forme libre : forme 139">
                <a:extLst>
                  <a:ext uri="{FF2B5EF4-FFF2-40B4-BE49-F238E27FC236}">
                    <a16:creationId xmlns:a16="http://schemas.microsoft.com/office/drawing/2014/main" id="{B411F4D2-89F8-9050-C5E5-CF56687D3F6B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1" name="Forme libre : forme 140">
                <a:extLst>
                  <a:ext uri="{FF2B5EF4-FFF2-40B4-BE49-F238E27FC236}">
                    <a16:creationId xmlns:a16="http://schemas.microsoft.com/office/drawing/2014/main" id="{7D1CBA4F-5FB6-24CF-D5A3-4FD2BE0053B3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2" name="Forme libre : forme 141">
                <a:extLst>
                  <a:ext uri="{FF2B5EF4-FFF2-40B4-BE49-F238E27FC236}">
                    <a16:creationId xmlns:a16="http://schemas.microsoft.com/office/drawing/2014/main" id="{0A09003C-AC0B-CA50-D827-AA9A066BBDD0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36" name="Ellipse 135">
              <a:extLst>
                <a:ext uri="{FF2B5EF4-FFF2-40B4-BE49-F238E27FC236}">
                  <a16:creationId xmlns:a16="http://schemas.microsoft.com/office/drawing/2014/main" id="{800EF17B-1F1F-E2E3-90D6-BA5109C93F86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52" name="Graphique 61">
            <a:extLst>
              <a:ext uri="{FF2B5EF4-FFF2-40B4-BE49-F238E27FC236}">
                <a16:creationId xmlns:a16="http://schemas.microsoft.com/office/drawing/2014/main" id="{6AABA795-1140-02B4-507B-D591F515FCCA}"/>
              </a:ext>
            </a:extLst>
          </p:cNvPr>
          <p:cNvGrpSpPr/>
          <p:nvPr userDrawn="1"/>
        </p:nvGrpSpPr>
        <p:grpSpPr>
          <a:xfrm>
            <a:off x="276769" y="7429976"/>
            <a:ext cx="2096318" cy="653736"/>
            <a:chOff x="3650456" y="3659504"/>
            <a:chExt cx="4777930" cy="1489995"/>
          </a:xfrm>
          <a:solidFill>
            <a:schemeClr val="accent2"/>
          </a:solidFill>
        </p:grpSpPr>
        <p:grpSp>
          <p:nvGrpSpPr>
            <p:cNvPr id="153" name="Graphique 61">
              <a:extLst>
                <a:ext uri="{FF2B5EF4-FFF2-40B4-BE49-F238E27FC236}">
                  <a16:creationId xmlns:a16="http://schemas.microsoft.com/office/drawing/2014/main" id="{1F85FAAD-B3DD-7A98-3C2B-90F4D9742E7A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167" name="Forme libre : forme 166">
                <a:extLst>
                  <a:ext uri="{FF2B5EF4-FFF2-40B4-BE49-F238E27FC236}">
                    <a16:creationId xmlns:a16="http://schemas.microsoft.com/office/drawing/2014/main" id="{A7BEF6E8-3511-5E64-2684-D3DBC00EDD0C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8" name="Forme libre : forme 167">
                <a:extLst>
                  <a:ext uri="{FF2B5EF4-FFF2-40B4-BE49-F238E27FC236}">
                    <a16:creationId xmlns:a16="http://schemas.microsoft.com/office/drawing/2014/main" id="{8DB65789-4B40-6065-39D5-8089724F9782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9" name="Forme libre : forme 168">
                <a:extLst>
                  <a:ext uri="{FF2B5EF4-FFF2-40B4-BE49-F238E27FC236}">
                    <a16:creationId xmlns:a16="http://schemas.microsoft.com/office/drawing/2014/main" id="{9F2DCA2E-F4AD-588B-26A8-4D1169891579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0" name="Forme libre : forme 169">
                <a:extLst>
                  <a:ext uri="{FF2B5EF4-FFF2-40B4-BE49-F238E27FC236}">
                    <a16:creationId xmlns:a16="http://schemas.microsoft.com/office/drawing/2014/main" id="{F98D5CB3-2429-0D6C-04EF-123849EC3F3B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1" name="Forme libre : forme 170">
                <a:extLst>
                  <a:ext uri="{FF2B5EF4-FFF2-40B4-BE49-F238E27FC236}">
                    <a16:creationId xmlns:a16="http://schemas.microsoft.com/office/drawing/2014/main" id="{6DB55BB2-0F19-0A5A-AF45-FFE5ABF34FB2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4" name="Graphique 61">
              <a:extLst>
                <a:ext uri="{FF2B5EF4-FFF2-40B4-BE49-F238E27FC236}">
                  <a16:creationId xmlns:a16="http://schemas.microsoft.com/office/drawing/2014/main" id="{66AFB5DC-7D68-6B67-A16B-C1E1AF8BE952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163" name="Forme libre : forme 162">
                <a:extLst>
                  <a:ext uri="{FF2B5EF4-FFF2-40B4-BE49-F238E27FC236}">
                    <a16:creationId xmlns:a16="http://schemas.microsoft.com/office/drawing/2014/main" id="{B61F3EA7-4114-E887-7068-4081CF67CD58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4" name="Forme libre : forme 163">
                <a:extLst>
                  <a:ext uri="{FF2B5EF4-FFF2-40B4-BE49-F238E27FC236}">
                    <a16:creationId xmlns:a16="http://schemas.microsoft.com/office/drawing/2014/main" id="{79EAF9E0-7C53-2BE4-9A33-06C70D4F490C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5" name="Forme libre : forme 164">
                <a:extLst>
                  <a:ext uri="{FF2B5EF4-FFF2-40B4-BE49-F238E27FC236}">
                    <a16:creationId xmlns:a16="http://schemas.microsoft.com/office/drawing/2014/main" id="{A7D46375-C28E-0E58-8CED-E2903CDE9552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6" name="Forme libre : forme 165">
                <a:extLst>
                  <a:ext uri="{FF2B5EF4-FFF2-40B4-BE49-F238E27FC236}">
                    <a16:creationId xmlns:a16="http://schemas.microsoft.com/office/drawing/2014/main" id="{808A1DC8-640F-875C-28D2-15C17A4DF2B2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5" name="Graphique 61">
              <a:extLst>
                <a:ext uri="{FF2B5EF4-FFF2-40B4-BE49-F238E27FC236}">
                  <a16:creationId xmlns:a16="http://schemas.microsoft.com/office/drawing/2014/main" id="{179E8BF3-1913-BA5C-C61B-4BB04BF07930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157" name="Forme libre : forme 156">
                <a:extLst>
                  <a:ext uri="{FF2B5EF4-FFF2-40B4-BE49-F238E27FC236}">
                    <a16:creationId xmlns:a16="http://schemas.microsoft.com/office/drawing/2014/main" id="{D1944F38-3AEE-453D-28CB-8E65C274DE03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8" name="Forme libre : forme 157">
                <a:extLst>
                  <a:ext uri="{FF2B5EF4-FFF2-40B4-BE49-F238E27FC236}">
                    <a16:creationId xmlns:a16="http://schemas.microsoft.com/office/drawing/2014/main" id="{27FA791F-7879-A2CC-4A4D-8775B805C7F5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9" name="Forme libre : forme 158">
                <a:extLst>
                  <a:ext uri="{FF2B5EF4-FFF2-40B4-BE49-F238E27FC236}">
                    <a16:creationId xmlns:a16="http://schemas.microsoft.com/office/drawing/2014/main" id="{3261D23F-2885-3CAF-A7D1-5BA8378DE404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0" name="Forme libre : forme 159">
                <a:extLst>
                  <a:ext uri="{FF2B5EF4-FFF2-40B4-BE49-F238E27FC236}">
                    <a16:creationId xmlns:a16="http://schemas.microsoft.com/office/drawing/2014/main" id="{E0510201-82E1-52E7-D095-E7EB00A6327F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1" name="Forme libre : forme 160">
                <a:extLst>
                  <a:ext uri="{FF2B5EF4-FFF2-40B4-BE49-F238E27FC236}">
                    <a16:creationId xmlns:a16="http://schemas.microsoft.com/office/drawing/2014/main" id="{870FF903-5C78-2A28-A751-B787D7D344EA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2" name="Forme libre : forme 161">
                <a:extLst>
                  <a:ext uri="{FF2B5EF4-FFF2-40B4-BE49-F238E27FC236}">
                    <a16:creationId xmlns:a16="http://schemas.microsoft.com/office/drawing/2014/main" id="{5948A7E6-BBF7-38E5-68EB-161F1A53DF61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56" name="Ellipse 155">
              <a:extLst>
                <a:ext uri="{FF2B5EF4-FFF2-40B4-BE49-F238E27FC236}">
                  <a16:creationId xmlns:a16="http://schemas.microsoft.com/office/drawing/2014/main" id="{5D38085E-4E7D-476D-9840-1684D2EC2B9B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72" name="Graphique 61">
            <a:extLst>
              <a:ext uri="{FF2B5EF4-FFF2-40B4-BE49-F238E27FC236}">
                <a16:creationId xmlns:a16="http://schemas.microsoft.com/office/drawing/2014/main" id="{90A43B00-3837-43DF-1FFD-CC5CB6379390}"/>
              </a:ext>
            </a:extLst>
          </p:cNvPr>
          <p:cNvGrpSpPr/>
          <p:nvPr userDrawn="1"/>
        </p:nvGrpSpPr>
        <p:grpSpPr>
          <a:xfrm>
            <a:off x="276769" y="8461942"/>
            <a:ext cx="2096318" cy="653736"/>
            <a:chOff x="3650456" y="3659504"/>
            <a:chExt cx="4777930" cy="1489995"/>
          </a:xfrm>
          <a:solidFill>
            <a:schemeClr val="accent2"/>
          </a:solidFill>
        </p:grpSpPr>
        <p:grpSp>
          <p:nvGrpSpPr>
            <p:cNvPr id="173" name="Graphique 61">
              <a:extLst>
                <a:ext uri="{FF2B5EF4-FFF2-40B4-BE49-F238E27FC236}">
                  <a16:creationId xmlns:a16="http://schemas.microsoft.com/office/drawing/2014/main" id="{968222E3-CBFD-97AC-1401-EB23817C2AB2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187" name="Forme libre : forme 186">
                <a:extLst>
                  <a:ext uri="{FF2B5EF4-FFF2-40B4-BE49-F238E27FC236}">
                    <a16:creationId xmlns:a16="http://schemas.microsoft.com/office/drawing/2014/main" id="{8E56B167-2A42-6AA0-C3B0-CDD0B84B50F4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8" name="Forme libre : forme 187">
                <a:extLst>
                  <a:ext uri="{FF2B5EF4-FFF2-40B4-BE49-F238E27FC236}">
                    <a16:creationId xmlns:a16="http://schemas.microsoft.com/office/drawing/2014/main" id="{F97B10DA-7BA3-3EAF-461B-CA9EFBF4C82F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9" name="Forme libre : forme 188">
                <a:extLst>
                  <a:ext uri="{FF2B5EF4-FFF2-40B4-BE49-F238E27FC236}">
                    <a16:creationId xmlns:a16="http://schemas.microsoft.com/office/drawing/2014/main" id="{F270D5E4-89AC-53DF-30A7-E45AEDF47C6C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0" name="Forme libre : forme 189">
                <a:extLst>
                  <a:ext uri="{FF2B5EF4-FFF2-40B4-BE49-F238E27FC236}">
                    <a16:creationId xmlns:a16="http://schemas.microsoft.com/office/drawing/2014/main" id="{E7754753-7A23-72BB-5300-FC6B18C9DA9C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1" name="Forme libre : forme 190">
                <a:extLst>
                  <a:ext uri="{FF2B5EF4-FFF2-40B4-BE49-F238E27FC236}">
                    <a16:creationId xmlns:a16="http://schemas.microsoft.com/office/drawing/2014/main" id="{55079916-E6B7-7AC5-2431-D5F525C15074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74" name="Graphique 61">
              <a:extLst>
                <a:ext uri="{FF2B5EF4-FFF2-40B4-BE49-F238E27FC236}">
                  <a16:creationId xmlns:a16="http://schemas.microsoft.com/office/drawing/2014/main" id="{4855F5FB-8AF0-B5C7-1855-C27E4A58A137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183" name="Forme libre : forme 182">
                <a:extLst>
                  <a:ext uri="{FF2B5EF4-FFF2-40B4-BE49-F238E27FC236}">
                    <a16:creationId xmlns:a16="http://schemas.microsoft.com/office/drawing/2014/main" id="{4C9DC570-EEF0-89C5-305C-53D4EEA33C35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4" name="Forme libre : forme 183">
                <a:extLst>
                  <a:ext uri="{FF2B5EF4-FFF2-40B4-BE49-F238E27FC236}">
                    <a16:creationId xmlns:a16="http://schemas.microsoft.com/office/drawing/2014/main" id="{E5B3CA1F-0274-7759-D70E-F93F8F2CBFF9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5" name="Forme libre : forme 184">
                <a:extLst>
                  <a:ext uri="{FF2B5EF4-FFF2-40B4-BE49-F238E27FC236}">
                    <a16:creationId xmlns:a16="http://schemas.microsoft.com/office/drawing/2014/main" id="{B9C8EEBA-452E-9ECF-7AF1-3D7A8B1A56AF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6" name="Forme libre : forme 185">
                <a:extLst>
                  <a:ext uri="{FF2B5EF4-FFF2-40B4-BE49-F238E27FC236}">
                    <a16:creationId xmlns:a16="http://schemas.microsoft.com/office/drawing/2014/main" id="{9A80E1A0-C8D9-D288-CBC8-8879CA7B875F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75" name="Graphique 61">
              <a:extLst>
                <a:ext uri="{FF2B5EF4-FFF2-40B4-BE49-F238E27FC236}">
                  <a16:creationId xmlns:a16="http://schemas.microsoft.com/office/drawing/2014/main" id="{A2609243-B484-99AF-FF9B-0EDAD42EDFDC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177" name="Forme libre : forme 176">
                <a:extLst>
                  <a:ext uri="{FF2B5EF4-FFF2-40B4-BE49-F238E27FC236}">
                    <a16:creationId xmlns:a16="http://schemas.microsoft.com/office/drawing/2014/main" id="{F7966BFE-1BC2-49E3-ECE8-152AC352F0E9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8" name="Forme libre : forme 177">
                <a:extLst>
                  <a:ext uri="{FF2B5EF4-FFF2-40B4-BE49-F238E27FC236}">
                    <a16:creationId xmlns:a16="http://schemas.microsoft.com/office/drawing/2014/main" id="{C6D44299-3CEA-80E9-E28E-5FAC81679C00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9" name="Forme libre : forme 178">
                <a:extLst>
                  <a:ext uri="{FF2B5EF4-FFF2-40B4-BE49-F238E27FC236}">
                    <a16:creationId xmlns:a16="http://schemas.microsoft.com/office/drawing/2014/main" id="{548E36D0-1B80-6B03-D634-88CB8F4FFE18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0" name="Forme libre : forme 179">
                <a:extLst>
                  <a:ext uri="{FF2B5EF4-FFF2-40B4-BE49-F238E27FC236}">
                    <a16:creationId xmlns:a16="http://schemas.microsoft.com/office/drawing/2014/main" id="{394422CB-44DB-4CA9-8999-C733EA626110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1" name="Forme libre : forme 180">
                <a:extLst>
                  <a:ext uri="{FF2B5EF4-FFF2-40B4-BE49-F238E27FC236}">
                    <a16:creationId xmlns:a16="http://schemas.microsoft.com/office/drawing/2014/main" id="{AA696374-564D-8E3C-AA45-B54ED02B9B00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2" name="Forme libre : forme 181">
                <a:extLst>
                  <a:ext uri="{FF2B5EF4-FFF2-40B4-BE49-F238E27FC236}">
                    <a16:creationId xmlns:a16="http://schemas.microsoft.com/office/drawing/2014/main" id="{BED7538C-C95D-9639-C88E-7B3E6DBC9EF3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76" name="Ellipse 175">
              <a:extLst>
                <a:ext uri="{FF2B5EF4-FFF2-40B4-BE49-F238E27FC236}">
                  <a16:creationId xmlns:a16="http://schemas.microsoft.com/office/drawing/2014/main" id="{126079D9-A0E1-F385-69AE-4A5FBAA54203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92" name="Graphique 61">
            <a:extLst>
              <a:ext uri="{FF2B5EF4-FFF2-40B4-BE49-F238E27FC236}">
                <a16:creationId xmlns:a16="http://schemas.microsoft.com/office/drawing/2014/main" id="{20CFF7C1-AE1F-3B79-1EBB-96DBB8626850}"/>
              </a:ext>
            </a:extLst>
          </p:cNvPr>
          <p:cNvGrpSpPr/>
          <p:nvPr userDrawn="1"/>
        </p:nvGrpSpPr>
        <p:grpSpPr>
          <a:xfrm>
            <a:off x="276769" y="9493908"/>
            <a:ext cx="2096318" cy="653736"/>
            <a:chOff x="3650456" y="3659504"/>
            <a:chExt cx="4777930" cy="1489995"/>
          </a:xfrm>
          <a:solidFill>
            <a:schemeClr val="accent2"/>
          </a:solidFill>
        </p:grpSpPr>
        <p:grpSp>
          <p:nvGrpSpPr>
            <p:cNvPr id="193" name="Graphique 61">
              <a:extLst>
                <a:ext uri="{FF2B5EF4-FFF2-40B4-BE49-F238E27FC236}">
                  <a16:creationId xmlns:a16="http://schemas.microsoft.com/office/drawing/2014/main" id="{5A593FD8-D841-C408-F214-23BD3214E532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207" name="Forme libre : forme 206">
                <a:extLst>
                  <a:ext uri="{FF2B5EF4-FFF2-40B4-BE49-F238E27FC236}">
                    <a16:creationId xmlns:a16="http://schemas.microsoft.com/office/drawing/2014/main" id="{05B1AC39-CC0E-7B8F-C37F-A404B9ED65C7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8" name="Forme libre : forme 207">
                <a:extLst>
                  <a:ext uri="{FF2B5EF4-FFF2-40B4-BE49-F238E27FC236}">
                    <a16:creationId xmlns:a16="http://schemas.microsoft.com/office/drawing/2014/main" id="{736B61DE-5EBF-1D83-1F39-D906C0CDDBA7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9" name="Forme libre : forme 208">
                <a:extLst>
                  <a:ext uri="{FF2B5EF4-FFF2-40B4-BE49-F238E27FC236}">
                    <a16:creationId xmlns:a16="http://schemas.microsoft.com/office/drawing/2014/main" id="{F1AC73CC-440C-F157-6E02-801318ADB357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0" name="Forme libre : forme 209">
                <a:extLst>
                  <a:ext uri="{FF2B5EF4-FFF2-40B4-BE49-F238E27FC236}">
                    <a16:creationId xmlns:a16="http://schemas.microsoft.com/office/drawing/2014/main" id="{F4A2F163-154F-57D6-01C8-01FBD4FE2921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1" name="Forme libre : forme 210">
                <a:extLst>
                  <a:ext uri="{FF2B5EF4-FFF2-40B4-BE49-F238E27FC236}">
                    <a16:creationId xmlns:a16="http://schemas.microsoft.com/office/drawing/2014/main" id="{9E5D49D3-E5DD-6695-61F3-3F9983D739D4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94" name="Graphique 61">
              <a:extLst>
                <a:ext uri="{FF2B5EF4-FFF2-40B4-BE49-F238E27FC236}">
                  <a16:creationId xmlns:a16="http://schemas.microsoft.com/office/drawing/2014/main" id="{DD52BA4D-54B6-051F-C1EE-549C660583A5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203" name="Forme libre : forme 202">
                <a:extLst>
                  <a:ext uri="{FF2B5EF4-FFF2-40B4-BE49-F238E27FC236}">
                    <a16:creationId xmlns:a16="http://schemas.microsoft.com/office/drawing/2014/main" id="{C5A63524-D72F-522F-EA69-3C6A640119BF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4" name="Forme libre : forme 203">
                <a:extLst>
                  <a:ext uri="{FF2B5EF4-FFF2-40B4-BE49-F238E27FC236}">
                    <a16:creationId xmlns:a16="http://schemas.microsoft.com/office/drawing/2014/main" id="{B3C9291D-1763-D1FD-A568-52546D7288D7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5" name="Forme libre : forme 204">
                <a:extLst>
                  <a:ext uri="{FF2B5EF4-FFF2-40B4-BE49-F238E27FC236}">
                    <a16:creationId xmlns:a16="http://schemas.microsoft.com/office/drawing/2014/main" id="{BEFB3B9C-3BA7-4DF3-69AA-5F777BFEC6E3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6" name="Forme libre : forme 205">
                <a:extLst>
                  <a:ext uri="{FF2B5EF4-FFF2-40B4-BE49-F238E27FC236}">
                    <a16:creationId xmlns:a16="http://schemas.microsoft.com/office/drawing/2014/main" id="{E5B53DB8-F282-B2A7-49BF-7139358D7373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95" name="Graphique 61">
              <a:extLst>
                <a:ext uri="{FF2B5EF4-FFF2-40B4-BE49-F238E27FC236}">
                  <a16:creationId xmlns:a16="http://schemas.microsoft.com/office/drawing/2014/main" id="{B8AC9039-506A-9C25-4A98-E292C399AF57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197" name="Forme libre : forme 196">
                <a:extLst>
                  <a:ext uri="{FF2B5EF4-FFF2-40B4-BE49-F238E27FC236}">
                    <a16:creationId xmlns:a16="http://schemas.microsoft.com/office/drawing/2014/main" id="{CD0F9D0A-414C-2AAA-2BEF-61EC9DA1DBAD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8" name="Forme libre : forme 197">
                <a:extLst>
                  <a:ext uri="{FF2B5EF4-FFF2-40B4-BE49-F238E27FC236}">
                    <a16:creationId xmlns:a16="http://schemas.microsoft.com/office/drawing/2014/main" id="{C8AFCF48-34C4-3C75-888A-84CDAB38035A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9" name="Forme libre : forme 198">
                <a:extLst>
                  <a:ext uri="{FF2B5EF4-FFF2-40B4-BE49-F238E27FC236}">
                    <a16:creationId xmlns:a16="http://schemas.microsoft.com/office/drawing/2014/main" id="{744CD1D9-9BF8-4A80-2161-8E8C8EF65ECC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0" name="Forme libre : forme 199">
                <a:extLst>
                  <a:ext uri="{FF2B5EF4-FFF2-40B4-BE49-F238E27FC236}">
                    <a16:creationId xmlns:a16="http://schemas.microsoft.com/office/drawing/2014/main" id="{A2A17671-7C5C-FD15-8A35-E058691EA0B1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1" name="Forme libre : forme 200">
                <a:extLst>
                  <a:ext uri="{FF2B5EF4-FFF2-40B4-BE49-F238E27FC236}">
                    <a16:creationId xmlns:a16="http://schemas.microsoft.com/office/drawing/2014/main" id="{CF8BB4A6-E216-4FEE-BBB0-B5CC59420C23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2" name="Forme libre : forme 201">
                <a:extLst>
                  <a:ext uri="{FF2B5EF4-FFF2-40B4-BE49-F238E27FC236}">
                    <a16:creationId xmlns:a16="http://schemas.microsoft.com/office/drawing/2014/main" id="{49D2F8DC-132A-8836-2F32-AE76EECB1FE5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96" name="Ellipse 195">
              <a:extLst>
                <a:ext uri="{FF2B5EF4-FFF2-40B4-BE49-F238E27FC236}">
                  <a16:creationId xmlns:a16="http://schemas.microsoft.com/office/drawing/2014/main" id="{D04014AC-F155-CEE8-94EA-17BA7F1C2921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12" name="Graphique 61">
            <a:extLst>
              <a:ext uri="{FF2B5EF4-FFF2-40B4-BE49-F238E27FC236}">
                <a16:creationId xmlns:a16="http://schemas.microsoft.com/office/drawing/2014/main" id="{8BE845B2-D95A-48B2-7A63-6E6AA4A38D51}"/>
              </a:ext>
            </a:extLst>
          </p:cNvPr>
          <p:cNvGrpSpPr/>
          <p:nvPr userDrawn="1"/>
        </p:nvGrpSpPr>
        <p:grpSpPr>
          <a:xfrm>
            <a:off x="276769" y="10525874"/>
            <a:ext cx="2096318" cy="653736"/>
            <a:chOff x="3650456" y="3659504"/>
            <a:chExt cx="4777930" cy="1489995"/>
          </a:xfrm>
          <a:solidFill>
            <a:schemeClr val="accent2"/>
          </a:solidFill>
        </p:grpSpPr>
        <p:grpSp>
          <p:nvGrpSpPr>
            <p:cNvPr id="213" name="Graphique 61">
              <a:extLst>
                <a:ext uri="{FF2B5EF4-FFF2-40B4-BE49-F238E27FC236}">
                  <a16:creationId xmlns:a16="http://schemas.microsoft.com/office/drawing/2014/main" id="{C4168EF5-38C0-A79C-6231-69F983491B9D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227" name="Forme libre : forme 226">
                <a:extLst>
                  <a:ext uri="{FF2B5EF4-FFF2-40B4-BE49-F238E27FC236}">
                    <a16:creationId xmlns:a16="http://schemas.microsoft.com/office/drawing/2014/main" id="{02AD330E-FD1A-E920-B65F-1E96A7B1BF5E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8" name="Forme libre : forme 227">
                <a:extLst>
                  <a:ext uri="{FF2B5EF4-FFF2-40B4-BE49-F238E27FC236}">
                    <a16:creationId xmlns:a16="http://schemas.microsoft.com/office/drawing/2014/main" id="{AB708F65-E6FA-F7CE-9A75-AD30C14ECFC4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9" name="Forme libre : forme 228">
                <a:extLst>
                  <a:ext uri="{FF2B5EF4-FFF2-40B4-BE49-F238E27FC236}">
                    <a16:creationId xmlns:a16="http://schemas.microsoft.com/office/drawing/2014/main" id="{894F8F16-D524-F6D5-2C49-C42031F0B94A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0" name="Forme libre : forme 229">
                <a:extLst>
                  <a:ext uri="{FF2B5EF4-FFF2-40B4-BE49-F238E27FC236}">
                    <a16:creationId xmlns:a16="http://schemas.microsoft.com/office/drawing/2014/main" id="{EA525EE8-98EE-D9B5-3560-4EE4DC00E892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1" name="Forme libre : forme 230">
                <a:extLst>
                  <a:ext uri="{FF2B5EF4-FFF2-40B4-BE49-F238E27FC236}">
                    <a16:creationId xmlns:a16="http://schemas.microsoft.com/office/drawing/2014/main" id="{3D079103-3CAA-C650-855F-620E0F4DB495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214" name="Graphique 61">
              <a:extLst>
                <a:ext uri="{FF2B5EF4-FFF2-40B4-BE49-F238E27FC236}">
                  <a16:creationId xmlns:a16="http://schemas.microsoft.com/office/drawing/2014/main" id="{509F3FE7-FB19-3A83-8EDC-F42892282A15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223" name="Forme libre : forme 222">
                <a:extLst>
                  <a:ext uri="{FF2B5EF4-FFF2-40B4-BE49-F238E27FC236}">
                    <a16:creationId xmlns:a16="http://schemas.microsoft.com/office/drawing/2014/main" id="{479168DA-FDDC-FB41-16FD-567884A964EB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4" name="Forme libre : forme 223">
                <a:extLst>
                  <a:ext uri="{FF2B5EF4-FFF2-40B4-BE49-F238E27FC236}">
                    <a16:creationId xmlns:a16="http://schemas.microsoft.com/office/drawing/2014/main" id="{2EF5D698-F790-6CBE-6FB5-31E8D212A5DF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5" name="Forme libre : forme 224">
                <a:extLst>
                  <a:ext uri="{FF2B5EF4-FFF2-40B4-BE49-F238E27FC236}">
                    <a16:creationId xmlns:a16="http://schemas.microsoft.com/office/drawing/2014/main" id="{FFC72CA8-F183-DF4E-2BAC-CB8C7C02DD24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6" name="Forme libre : forme 225">
                <a:extLst>
                  <a:ext uri="{FF2B5EF4-FFF2-40B4-BE49-F238E27FC236}">
                    <a16:creationId xmlns:a16="http://schemas.microsoft.com/office/drawing/2014/main" id="{4B3C8622-7480-AE46-B579-AA9241B925FA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215" name="Graphique 61">
              <a:extLst>
                <a:ext uri="{FF2B5EF4-FFF2-40B4-BE49-F238E27FC236}">
                  <a16:creationId xmlns:a16="http://schemas.microsoft.com/office/drawing/2014/main" id="{E70106BD-2C76-91D3-42F4-499C9A1C8B2D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217" name="Forme libre : forme 216">
                <a:extLst>
                  <a:ext uri="{FF2B5EF4-FFF2-40B4-BE49-F238E27FC236}">
                    <a16:creationId xmlns:a16="http://schemas.microsoft.com/office/drawing/2014/main" id="{29C88490-63D5-4C91-A68D-0C089978DB1A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8" name="Forme libre : forme 217">
                <a:extLst>
                  <a:ext uri="{FF2B5EF4-FFF2-40B4-BE49-F238E27FC236}">
                    <a16:creationId xmlns:a16="http://schemas.microsoft.com/office/drawing/2014/main" id="{E392DA57-BF4C-171A-2FD6-8316EA4DDF11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9" name="Forme libre : forme 218">
                <a:extLst>
                  <a:ext uri="{FF2B5EF4-FFF2-40B4-BE49-F238E27FC236}">
                    <a16:creationId xmlns:a16="http://schemas.microsoft.com/office/drawing/2014/main" id="{66EE92CB-51F6-457D-CE78-3C457C853ABB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0" name="Forme libre : forme 219">
                <a:extLst>
                  <a:ext uri="{FF2B5EF4-FFF2-40B4-BE49-F238E27FC236}">
                    <a16:creationId xmlns:a16="http://schemas.microsoft.com/office/drawing/2014/main" id="{8F83F775-CEB3-301F-DAB9-DFBDBA9C1FE6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1" name="Forme libre : forme 220">
                <a:extLst>
                  <a:ext uri="{FF2B5EF4-FFF2-40B4-BE49-F238E27FC236}">
                    <a16:creationId xmlns:a16="http://schemas.microsoft.com/office/drawing/2014/main" id="{8466FB1C-CFD6-B5AF-1BA7-17722641A447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2" name="Forme libre : forme 221">
                <a:extLst>
                  <a:ext uri="{FF2B5EF4-FFF2-40B4-BE49-F238E27FC236}">
                    <a16:creationId xmlns:a16="http://schemas.microsoft.com/office/drawing/2014/main" id="{E8803FE9-61D0-46B2-8C84-B140F9673957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216" name="Ellipse 215">
              <a:extLst>
                <a:ext uri="{FF2B5EF4-FFF2-40B4-BE49-F238E27FC236}">
                  <a16:creationId xmlns:a16="http://schemas.microsoft.com/office/drawing/2014/main" id="{9CE39271-78B8-AE32-75A2-1D8CD442BA69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32" name="Graphique 61">
            <a:extLst>
              <a:ext uri="{FF2B5EF4-FFF2-40B4-BE49-F238E27FC236}">
                <a16:creationId xmlns:a16="http://schemas.microsoft.com/office/drawing/2014/main" id="{6E038FBB-6D7D-3F4A-B684-B8AC230578D1}"/>
              </a:ext>
            </a:extLst>
          </p:cNvPr>
          <p:cNvGrpSpPr/>
          <p:nvPr userDrawn="1"/>
        </p:nvGrpSpPr>
        <p:grpSpPr>
          <a:xfrm>
            <a:off x="276769" y="11557838"/>
            <a:ext cx="2096318" cy="653736"/>
            <a:chOff x="3650456" y="3659504"/>
            <a:chExt cx="4777930" cy="1489995"/>
          </a:xfrm>
          <a:solidFill>
            <a:schemeClr val="accent2"/>
          </a:solidFill>
        </p:grpSpPr>
        <p:grpSp>
          <p:nvGrpSpPr>
            <p:cNvPr id="233" name="Graphique 61">
              <a:extLst>
                <a:ext uri="{FF2B5EF4-FFF2-40B4-BE49-F238E27FC236}">
                  <a16:creationId xmlns:a16="http://schemas.microsoft.com/office/drawing/2014/main" id="{3D396B8D-0451-7879-7D8D-8731EDA1917C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247" name="Forme libre : forme 246">
                <a:extLst>
                  <a:ext uri="{FF2B5EF4-FFF2-40B4-BE49-F238E27FC236}">
                    <a16:creationId xmlns:a16="http://schemas.microsoft.com/office/drawing/2014/main" id="{F0E9ED5E-0F5D-EFE2-7983-93F4690E97C1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8" name="Forme libre : forme 247">
                <a:extLst>
                  <a:ext uri="{FF2B5EF4-FFF2-40B4-BE49-F238E27FC236}">
                    <a16:creationId xmlns:a16="http://schemas.microsoft.com/office/drawing/2014/main" id="{473D2F78-9D58-A51F-9276-0D1717F84CB5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9" name="Forme libre : forme 248">
                <a:extLst>
                  <a:ext uri="{FF2B5EF4-FFF2-40B4-BE49-F238E27FC236}">
                    <a16:creationId xmlns:a16="http://schemas.microsoft.com/office/drawing/2014/main" id="{A49A4178-EB79-D8C2-190D-970DB82BBC23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0" name="Forme libre : forme 249">
                <a:extLst>
                  <a:ext uri="{FF2B5EF4-FFF2-40B4-BE49-F238E27FC236}">
                    <a16:creationId xmlns:a16="http://schemas.microsoft.com/office/drawing/2014/main" id="{615212ED-BA08-15E3-C3D7-3442F108B104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1" name="Forme libre : forme 250">
                <a:extLst>
                  <a:ext uri="{FF2B5EF4-FFF2-40B4-BE49-F238E27FC236}">
                    <a16:creationId xmlns:a16="http://schemas.microsoft.com/office/drawing/2014/main" id="{5BD92653-E1E7-4A06-F4D6-0346BE6A2E34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234" name="Graphique 61">
              <a:extLst>
                <a:ext uri="{FF2B5EF4-FFF2-40B4-BE49-F238E27FC236}">
                  <a16:creationId xmlns:a16="http://schemas.microsoft.com/office/drawing/2014/main" id="{25E61C09-969F-B083-6F24-562D2E7D0440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243" name="Forme libre : forme 242">
                <a:extLst>
                  <a:ext uri="{FF2B5EF4-FFF2-40B4-BE49-F238E27FC236}">
                    <a16:creationId xmlns:a16="http://schemas.microsoft.com/office/drawing/2014/main" id="{F53C59D4-B8CB-913A-B04D-4639DF1D6503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4" name="Forme libre : forme 243">
                <a:extLst>
                  <a:ext uri="{FF2B5EF4-FFF2-40B4-BE49-F238E27FC236}">
                    <a16:creationId xmlns:a16="http://schemas.microsoft.com/office/drawing/2014/main" id="{0CF098BF-4051-950E-B0B2-2ADCA7B16EA1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5" name="Forme libre : forme 244">
                <a:extLst>
                  <a:ext uri="{FF2B5EF4-FFF2-40B4-BE49-F238E27FC236}">
                    <a16:creationId xmlns:a16="http://schemas.microsoft.com/office/drawing/2014/main" id="{A33157CD-84A7-8406-B46C-6A5FA7930BF4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6" name="Forme libre : forme 245">
                <a:extLst>
                  <a:ext uri="{FF2B5EF4-FFF2-40B4-BE49-F238E27FC236}">
                    <a16:creationId xmlns:a16="http://schemas.microsoft.com/office/drawing/2014/main" id="{F1692DD6-DF21-8CD3-C98F-AE6094F425D0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235" name="Graphique 61">
              <a:extLst>
                <a:ext uri="{FF2B5EF4-FFF2-40B4-BE49-F238E27FC236}">
                  <a16:creationId xmlns:a16="http://schemas.microsoft.com/office/drawing/2014/main" id="{B62293A7-600E-9361-F69C-F53274FAB68B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237" name="Forme libre : forme 236">
                <a:extLst>
                  <a:ext uri="{FF2B5EF4-FFF2-40B4-BE49-F238E27FC236}">
                    <a16:creationId xmlns:a16="http://schemas.microsoft.com/office/drawing/2014/main" id="{29D800FB-B893-0A5A-45EA-C36A1791774F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8" name="Forme libre : forme 237">
                <a:extLst>
                  <a:ext uri="{FF2B5EF4-FFF2-40B4-BE49-F238E27FC236}">
                    <a16:creationId xmlns:a16="http://schemas.microsoft.com/office/drawing/2014/main" id="{89A8D7C1-9CD8-41DD-A4DC-80355912F9AA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9" name="Forme libre : forme 238">
                <a:extLst>
                  <a:ext uri="{FF2B5EF4-FFF2-40B4-BE49-F238E27FC236}">
                    <a16:creationId xmlns:a16="http://schemas.microsoft.com/office/drawing/2014/main" id="{99A6F568-ED9A-3E5B-861D-BF5A5C2578A5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0" name="Forme libre : forme 239">
                <a:extLst>
                  <a:ext uri="{FF2B5EF4-FFF2-40B4-BE49-F238E27FC236}">
                    <a16:creationId xmlns:a16="http://schemas.microsoft.com/office/drawing/2014/main" id="{FC3EEF46-EC70-AA90-EB78-F63948E59F09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1" name="Forme libre : forme 240">
                <a:extLst>
                  <a:ext uri="{FF2B5EF4-FFF2-40B4-BE49-F238E27FC236}">
                    <a16:creationId xmlns:a16="http://schemas.microsoft.com/office/drawing/2014/main" id="{F4AF1348-6796-14B1-377C-2093221CEBC7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2" name="Forme libre : forme 241">
                <a:extLst>
                  <a:ext uri="{FF2B5EF4-FFF2-40B4-BE49-F238E27FC236}">
                    <a16:creationId xmlns:a16="http://schemas.microsoft.com/office/drawing/2014/main" id="{C1597BE7-6287-401E-A837-F324B185F199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236" name="Ellipse 235">
              <a:extLst>
                <a:ext uri="{FF2B5EF4-FFF2-40B4-BE49-F238E27FC236}">
                  <a16:creationId xmlns:a16="http://schemas.microsoft.com/office/drawing/2014/main" id="{250D8829-96F6-31A1-96A7-40E52A3BFFED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4043726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DC66E-A37D-463F-BB26-DE0C9D1E7929}" type="datetimeFigureOut">
              <a:rPr lang="fr-FR" smtClean="0"/>
              <a:t>21/03/2026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1DD75-A7BD-4A02-842C-06BCD2F488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160670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DC66E-A37D-463F-BB26-DE0C9D1E7929}" type="datetimeFigureOut">
              <a:rPr lang="fr-FR" smtClean="0"/>
              <a:t>21/03/2026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1DD75-A7BD-4A02-842C-06BCD2F488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3794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DC66E-A37D-463F-BB26-DE0C9D1E7929}" type="datetimeFigureOut">
              <a:rPr lang="fr-FR" smtClean="0"/>
              <a:t>21/03/2026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1DD75-A7BD-4A02-842C-06BCD2F488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6070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e de titr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D2622DF8-0D01-684F-810D-CE50C9140B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26725" r="181" b="6805"/>
          <a:stretch>
            <a:fillRect/>
          </a:stretch>
        </p:blipFill>
        <p:spPr>
          <a:xfrm>
            <a:off x="-18823" y="0"/>
            <a:ext cx="6876824" cy="302070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1C4A4B46-16E9-DB8B-7BA1-FFADF352B524}"/>
              </a:ext>
            </a:extLst>
          </p:cNvPr>
          <p:cNvGrpSpPr/>
          <p:nvPr userDrawn="1"/>
        </p:nvGrpSpPr>
        <p:grpSpPr>
          <a:xfrm>
            <a:off x="-18823" y="-15345"/>
            <a:ext cx="6876823" cy="3868212"/>
            <a:chOff x="-1" y="0"/>
            <a:chExt cx="12192000" cy="6858000"/>
          </a:xfrm>
          <a:solidFill>
            <a:schemeClr val="accent3"/>
          </a:solidFill>
        </p:grpSpPr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8A750956-2119-E3E6-75D9-4507A3AC115D}"/>
                </a:ext>
              </a:extLst>
            </p:cNvPr>
            <p:cNvSpPr/>
            <p:nvPr/>
          </p:nvSpPr>
          <p:spPr>
            <a:xfrm>
              <a:off x="-1" y="0"/>
              <a:ext cx="12192000" cy="6858000"/>
            </a:xfrm>
            <a:custGeom>
              <a:avLst/>
              <a:gdLst>
                <a:gd name="csX0" fmla="*/ 0 w 12192000"/>
                <a:gd name="csY0" fmla="*/ 0 h 6858000"/>
                <a:gd name="csX1" fmla="*/ 108181 w 12192000"/>
                <a:gd name="csY1" fmla="*/ 0 h 6858000"/>
                <a:gd name="csX2" fmla="*/ 583102 w 12192000"/>
                <a:gd name="csY2" fmla="*/ 2435241 h 6858000"/>
                <a:gd name="csX3" fmla="*/ 895487 w 12192000"/>
                <a:gd name="csY3" fmla="*/ 2692526 h 6858000"/>
                <a:gd name="csX4" fmla="*/ 1203374 w 12192000"/>
                <a:gd name="csY4" fmla="*/ 2454807 h 6858000"/>
                <a:gd name="csX5" fmla="*/ 1455037 w 12192000"/>
                <a:gd name="csY5" fmla="*/ 1490889 h 6858000"/>
                <a:gd name="csX6" fmla="*/ 1479776 w 12192000"/>
                <a:gd name="csY6" fmla="*/ 1490889 h 6858000"/>
                <a:gd name="csX7" fmla="*/ 1731438 w 12192000"/>
                <a:gd name="csY7" fmla="*/ 2454807 h 6858000"/>
                <a:gd name="csX8" fmla="*/ 2039325 w 12192000"/>
                <a:gd name="csY8" fmla="*/ 2692526 h 6858000"/>
                <a:gd name="csX9" fmla="*/ 2351710 w 12192000"/>
                <a:gd name="csY9" fmla="*/ 2435241 h 6858000"/>
                <a:gd name="csX10" fmla="*/ 2516112 w 12192000"/>
                <a:gd name="csY10" fmla="*/ 1592543 h 6858000"/>
                <a:gd name="csX11" fmla="*/ 2206030 w 12192000"/>
                <a:gd name="csY11" fmla="*/ 0 h 6858000"/>
                <a:gd name="csX12" fmla="*/ 2382563 w 12192000"/>
                <a:gd name="csY12" fmla="*/ 0 h 6858000"/>
                <a:gd name="csX13" fmla="*/ 3041925 w 12192000"/>
                <a:gd name="csY13" fmla="*/ 3391738 h 6858000"/>
                <a:gd name="csX14" fmla="*/ 3473507 w 12192000"/>
                <a:gd name="csY14" fmla="*/ 3747529 h 6858000"/>
                <a:gd name="csX15" fmla="*/ 3898792 w 12192000"/>
                <a:gd name="csY15" fmla="*/ 3418951 h 6858000"/>
                <a:gd name="csX16" fmla="*/ 4246711 w 12192000"/>
                <a:gd name="csY16" fmla="*/ 2086872 h 6858000"/>
                <a:gd name="csX17" fmla="*/ 4280896 w 12192000"/>
                <a:gd name="csY17" fmla="*/ 2086872 h 6858000"/>
                <a:gd name="csX18" fmla="*/ 4628815 w 12192000"/>
                <a:gd name="csY18" fmla="*/ 3418951 h 6858000"/>
                <a:gd name="csX19" fmla="*/ 5054100 w 12192000"/>
                <a:gd name="csY19" fmla="*/ 3747529 h 6858000"/>
                <a:gd name="csX20" fmla="*/ 5485682 w 12192000"/>
                <a:gd name="csY20" fmla="*/ 3391738 h 6858000"/>
                <a:gd name="csX21" fmla="*/ 5713730 w 12192000"/>
                <a:gd name="csY21" fmla="*/ 2218888 h 6858000"/>
                <a:gd name="csX22" fmla="*/ 5281531 w 12192000"/>
                <a:gd name="csY22" fmla="*/ 0 h 6858000"/>
                <a:gd name="csX23" fmla="*/ 5458514 w 12192000"/>
                <a:gd name="csY23" fmla="*/ 0 h 6858000"/>
                <a:gd name="csX24" fmla="*/ 6370212 w 12192000"/>
                <a:gd name="csY24" fmla="*/ 4688507 h 6858000"/>
                <a:gd name="csX25" fmla="*/ 6965071 w 12192000"/>
                <a:gd name="csY25" fmla="*/ 5178788 h 6858000"/>
                <a:gd name="csX26" fmla="*/ 7551383 w 12192000"/>
                <a:gd name="csY26" fmla="*/ 4725841 h 6858000"/>
                <a:gd name="csX27" fmla="*/ 8031093 w 12192000"/>
                <a:gd name="csY27" fmla="*/ 2889537 h 6858000"/>
                <a:gd name="csX28" fmla="*/ 8078322 w 12192000"/>
                <a:gd name="csY28" fmla="*/ 2889537 h 6858000"/>
                <a:gd name="csX29" fmla="*/ 8558032 w 12192000"/>
                <a:gd name="csY29" fmla="*/ 4725841 h 6858000"/>
                <a:gd name="csX30" fmla="*/ 9144570 w 12192000"/>
                <a:gd name="csY30" fmla="*/ 5178788 h 6858000"/>
                <a:gd name="csX31" fmla="*/ 9739429 w 12192000"/>
                <a:gd name="csY31" fmla="*/ 4688507 h 6858000"/>
                <a:gd name="csX32" fmla="*/ 10651126 w 12192000"/>
                <a:gd name="csY32" fmla="*/ 0 h 6858000"/>
                <a:gd name="csX33" fmla="*/ 10722463 w 12192000"/>
                <a:gd name="csY33" fmla="*/ 0 h 6858000"/>
                <a:gd name="csX34" fmla="*/ 10722463 w 12192000"/>
                <a:gd name="csY34" fmla="*/ 11834 h 6858000"/>
                <a:gd name="csX35" fmla="*/ 10722463 w 12192000"/>
                <a:gd name="csY35" fmla="*/ 522696 h 6858000"/>
                <a:gd name="csX36" fmla="*/ 10795331 w 12192000"/>
                <a:gd name="csY36" fmla="*/ 2397458 h 6858000"/>
                <a:gd name="csX37" fmla="*/ 10795555 w 12192000"/>
                <a:gd name="csY37" fmla="*/ 2397682 h 6858000"/>
                <a:gd name="csX38" fmla="*/ 10853580 w 12192000"/>
                <a:gd name="csY38" fmla="*/ 3294581 h 6858000"/>
                <a:gd name="csX39" fmla="*/ 11342286 w 12192000"/>
                <a:gd name="csY39" fmla="*/ 3752701 h 6858000"/>
                <a:gd name="csX40" fmla="*/ 11830993 w 12192000"/>
                <a:gd name="csY40" fmla="*/ 3294581 h 6858000"/>
                <a:gd name="csX41" fmla="*/ 11889016 w 12192000"/>
                <a:gd name="csY41" fmla="*/ 2397682 h 6858000"/>
                <a:gd name="csX42" fmla="*/ 11961883 w 12192000"/>
                <a:gd name="csY42" fmla="*/ 505154 h 6858000"/>
                <a:gd name="csX43" fmla="*/ 11961883 w 12192000"/>
                <a:gd name="csY43" fmla="*/ 0 h 6858000"/>
                <a:gd name="csX44" fmla="*/ 12192000 w 12192000"/>
                <a:gd name="csY44" fmla="*/ 0 h 6858000"/>
                <a:gd name="csX45" fmla="*/ 12192000 w 12192000"/>
                <a:gd name="csY45" fmla="*/ 6858000 h 6858000"/>
                <a:gd name="csX46" fmla="*/ 0 w 12192000"/>
                <a:gd name="csY46" fmla="*/ 6858000 h 6858000"/>
                <a:gd name="csX47" fmla="*/ 0 w 12192000"/>
                <a:gd name="csY47" fmla="*/ 0 h 6858000"/>
                <a:gd name="csX48" fmla="*/ 11342285 w 12192000"/>
                <a:gd name="csY48" fmla="*/ 3921825 h 6858000"/>
                <a:gd name="csX49" fmla="*/ 10713692 w 12192000"/>
                <a:gd name="csY49" fmla="*/ 4550419 h 6858000"/>
                <a:gd name="csX50" fmla="*/ 11342285 w 12192000"/>
                <a:gd name="csY50" fmla="*/ 5179012 h 6858000"/>
                <a:gd name="csX51" fmla="*/ 11970879 w 12192000"/>
                <a:gd name="csY51" fmla="*/ 4550419 h 6858000"/>
                <a:gd name="csX52" fmla="*/ 11342285 w 12192000"/>
                <a:gd name="csY52" fmla="*/ 3921825 h 6858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</a:cxnLst>
              <a:rect l="l" t="t" r="r" b="b"/>
              <a:pathLst>
                <a:path w="12192000" h="6858000">
                  <a:moveTo>
                    <a:pt x="0" y="0"/>
                  </a:moveTo>
                  <a:lnTo>
                    <a:pt x="108181" y="0"/>
                  </a:lnTo>
                  <a:lnTo>
                    <a:pt x="583102" y="2435241"/>
                  </a:lnTo>
                  <a:cubicBezTo>
                    <a:pt x="612114" y="2584799"/>
                    <a:pt x="743005" y="2692526"/>
                    <a:pt x="895487" y="2692526"/>
                  </a:cubicBezTo>
                  <a:cubicBezTo>
                    <a:pt x="1047969" y="2692526"/>
                    <a:pt x="1166716" y="2594920"/>
                    <a:pt x="1203374" y="2454807"/>
                  </a:cubicBezTo>
                  <a:lnTo>
                    <a:pt x="1455037" y="1490889"/>
                  </a:lnTo>
                  <a:lnTo>
                    <a:pt x="1479776" y="1490889"/>
                  </a:lnTo>
                  <a:lnTo>
                    <a:pt x="1731438" y="2454807"/>
                  </a:lnTo>
                  <a:cubicBezTo>
                    <a:pt x="1768097" y="2594920"/>
                    <a:pt x="1894490" y="2692526"/>
                    <a:pt x="2039325" y="2692526"/>
                  </a:cubicBezTo>
                  <a:cubicBezTo>
                    <a:pt x="2191582" y="2692526"/>
                    <a:pt x="2322474" y="2584574"/>
                    <a:pt x="2351710" y="2435241"/>
                  </a:cubicBezTo>
                  <a:lnTo>
                    <a:pt x="2516112" y="1592543"/>
                  </a:lnTo>
                  <a:lnTo>
                    <a:pt x="2206030" y="0"/>
                  </a:lnTo>
                  <a:lnTo>
                    <a:pt x="2382563" y="0"/>
                  </a:lnTo>
                  <a:lnTo>
                    <a:pt x="3041925" y="3391738"/>
                  </a:lnTo>
                  <a:cubicBezTo>
                    <a:pt x="3082183" y="3598420"/>
                    <a:pt x="3263001" y="3747529"/>
                    <a:pt x="3473507" y="3747529"/>
                  </a:cubicBezTo>
                  <a:cubicBezTo>
                    <a:pt x="3684013" y="3747529"/>
                    <a:pt x="3848414" y="3612589"/>
                    <a:pt x="3898792" y="3418951"/>
                  </a:cubicBezTo>
                  <a:lnTo>
                    <a:pt x="4246711" y="2086872"/>
                  </a:lnTo>
                  <a:lnTo>
                    <a:pt x="4280896" y="2086872"/>
                  </a:lnTo>
                  <a:lnTo>
                    <a:pt x="4628815" y="3418951"/>
                  </a:lnTo>
                  <a:cubicBezTo>
                    <a:pt x="4679418" y="3612589"/>
                    <a:pt x="4854164" y="3747529"/>
                    <a:pt x="5054100" y="3747529"/>
                  </a:cubicBezTo>
                  <a:cubicBezTo>
                    <a:pt x="5264606" y="3747529"/>
                    <a:pt x="5445425" y="3598420"/>
                    <a:pt x="5485682" y="3391738"/>
                  </a:cubicBezTo>
                  <a:lnTo>
                    <a:pt x="5713730" y="2218888"/>
                  </a:lnTo>
                  <a:lnTo>
                    <a:pt x="5281531" y="0"/>
                  </a:lnTo>
                  <a:lnTo>
                    <a:pt x="5458514" y="0"/>
                  </a:lnTo>
                  <a:lnTo>
                    <a:pt x="6370212" y="4688507"/>
                  </a:lnTo>
                  <a:cubicBezTo>
                    <a:pt x="6425537" y="4973230"/>
                    <a:pt x="6674950" y="5178788"/>
                    <a:pt x="6965071" y="5178788"/>
                  </a:cubicBezTo>
                  <a:cubicBezTo>
                    <a:pt x="7255191" y="5178788"/>
                    <a:pt x="7481889" y="4992571"/>
                    <a:pt x="7551383" y="4725841"/>
                  </a:cubicBezTo>
                  <a:lnTo>
                    <a:pt x="8031093" y="2889537"/>
                  </a:lnTo>
                  <a:lnTo>
                    <a:pt x="8078322" y="2889537"/>
                  </a:lnTo>
                  <a:lnTo>
                    <a:pt x="8558032" y="4725841"/>
                  </a:lnTo>
                  <a:cubicBezTo>
                    <a:pt x="8627751" y="4992571"/>
                    <a:pt x="8868618" y="5178788"/>
                    <a:pt x="9144570" y="5178788"/>
                  </a:cubicBezTo>
                  <a:cubicBezTo>
                    <a:pt x="9434690" y="5178788"/>
                    <a:pt x="9684104" y="4973230"/>
                    <a:pt x="9739429" y="4688507"/>
                  </a:cubicBezTo>
                  <a:lnTo>
                    <a:pt x="10651126" y="0"/>
                  </a:lnTo>
                  <a:lnTo>
                    <a:pt x="10722463" y="0"/>
                  </a:lnTo>
                  <a:lnTo>
                    <a:pt x="10722463" y="11834"/>
                  </a:lnTo>
                  <a:cubicBezTo>
                    <a:pt x="10722463" y="149743"/>
                    <a:pt x="10722463" y="517945"/>
                    <a:pt x="10722463" y="522696"/>
                  </a:cubicBezTo>
                  <a:cubicBezTo>
                    <a:pt x="10722913" y="1148366"/>
                    <a:pt x="10747202" y="1773587"/>
                    <a:pt x="10795331" y="2397458"/>
                  </a:cubicBezTo>
                  <a:lnTo>
                    <a:pt x="10795555" y="2397682"/>
                  </a:lnTo>
                  <a:lnTo>
                    <a:pt x="10853580" y="3294581"/>
                  </a:lnTo>
                  <a:cubicBezTo>
                    <a:pt x="10870222" y="3552316"/>
                    <a:pt x="11084102" y="3752701"/>
                    <a:pt x="11342286" y="3752701"/>
                  </a:cubicBezTo>
                  <a:cubicBezTo>
                    <a:pt x="11600470" y="3752701"/>
                    <a:pt x="11814349" y="3552316"/>
                    <a:pt x="11830993" y="3294581"/>
                  </a:cubicBezTo>
                  <a:lnTo>
                    <a:pt x="11889016" y="2397682"/>
                  </a:lnTo>
                  <a:cubicBezTo>
                    <a:pt x="11937595" y="1767964"/>
                    <a:pt x="11961883" y="1136672"/>
                    <a:pt x="11961883" y="505154"/>
                  </a:cubicBezTo>
                  <a:lnTo>
                    <a:pt x="11961883" y="0"/>
                  </a:ln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  <a:moveTo>
                    <a:pt x="11342285" y="3921825"/>
                  </a:moveTo>
                  <a:cubicBezTo>
                    <a:pt x="10995266" y="3921825"/>
                    <a:pt x="10713692" y="4203174"/>
                    <a:pt x="10713692" y="4550419"/>
                  </a:cubicBezTo>
                  <a:cubicBezTo>
                    <a:pt x="10713692" y="4897663"/>
                    <a:pt x="10995041" y="5179012"/>
                    <a:pt x="11342285" y="5179012"/>
                  </a:cubicBezTo>
                  <a:cubicBezTo>
                    <a:pt x="11689530" y="5179012"/>
                    <a:pt x="11970879" y="4897663"/>
                    <a:pt x="11970879" y="4550419"/>
                  </a:cubicBezTo>
                  <a:cubicBezTo>
                    <a:pt x="11970879" y="4203174"/>
                    <a:pt x="11689530" y="3921825"/>
                    <a:pt x="11342285" y="3921825"/>
                  </a:cubicBezTo>
                  <a:close/>
                </a:path>
              </a:pathLst>
            </a:custGeom>
            <a:grpFill/>
            <a:ln w="22478" cap="flat">
              <a:noFill/>
              <a:prstDash val="solid"/>
              <a:miter/>
            </a:ln>
          </p:spPr>
          <p:txBody>
            <a:bodyPr wrap="square">
              <a:noAutofit/>
            </a:bodyPr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1C1D0877-281E-47E5-C4CC-6B9F31AB311D}"/>
                </a:ext>
              </a:extLst>
            </p:cNvPr>
            <p:cNvSpPr/>
            <p:nvPr/>
          </p:nvSpPr>
          <p:spPr>
            <a:xfrm>
              <a:off x="746869" y="0"/>
              <a:ext cx="540318" cy="1301074"/>
            </a:xfrm>
            <a:custGeom>
              <a:avLst/>
              <a:gdLst>
                <a:gd name="csX0" fmla="*/ 0 w 540318"/>
                <a:gd name="csY0" fmla="*/ 0 h 1301074"/>
                <a:gd name="csX1" fmla="*/ 540318 w 540318"/>
                <a:gd name="csY1" fmla="*/ 0 h 1301074"/>
                <a:gd name="csX2" fmla="*/ 496179 w 540318"/>
                <a:gd name="csY2" fmla="*/ 50703 h 1301074"/>
                <a:gd name="csX3" fmla="*/ 462803 w 540318"/>
                <a:gd name="csY3" fmla="*/ 136095 h 1301074"/>
                <a:gd name="csX4" fmla="*/ 233180 w 540318"/>
                <a:gd name="csY4" fmla="*/ 1301074 h 1301074"/>
                <a:gd name="csX5" fmla="*/ 208441 w 540318"/>
                <a:gd name="csY5" fmla="*/ 1301074 h 1301074"/>
                <a:gd name="csX6" fmla="*/ 0 w 540318"/>
                <a:gd name="csY6" fmla="*/ 0 h 13010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540318" h="1301074">
                  <a:moveTo>
                    <a:pt x="0" y="0"/>
                  </a:moveTo>
                  <a:lnTo>
                    <a:pt x="540318" y="0"/>
                  </a:lnTo>
                  <a:lnTo>
                    <a:pt x="496179" y="50703"/>
                  </a:lnTo>
                  <a:cubicBezTo>
                    <a:pt x="480514" y="76426"/>
                    <a:pt x="469044" y="105171"/>
                    <a:pt x="462803" y="136095"/>
                  </a:cubicBezTo>
                  <a:lnTo>
                    <a:pt x="233180" y="1301074"/>
                  </a:lnTo>
                  <a:lnTo>
                    <a:pt x="208441" y="130107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2478" cap="flat">
              <a:noFill/>
              <a:prstDash val="solid"/>
              <a:miter/>
            </a:ln>
          </p:spPr>
          <p:txBody>
            <a:bodyPr wrap="square">
              <a:noAutofit/>
            </a:bodyPr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32B2C45C-7DC4-18A9-5655-D0B78229D5EF}"/>
                </a:ext>
              </a:extLst>
            </p:cNvPr>
            <p:cNvSpPr/>
            <p:nvPr/>
          </p:nvSpPr>
          <p:spPr>
            <a:xfrm>
              <a:off x="1651674" y="0"/>
              <a:ext cx="540319" cy="1301074"/>
            </a:xfrm>
            <a:custGeom>
              <a:avLst/>
              <a:gdLst>
                <a:gd name="csX0" fmla="*/ 0 w 540319"/>
                <a:gd name="csY0" fmla="*/ 0 h 1301074"/>
                <a:gd name="csX1" fmla="*/ 540319 w 540319"/>
                <a:gd name="csY1" fmla="*/ 0 h 1301074"/>
                <a:gd name="csX2" fmla="*/ 331876 w 540319"/>
                <a:gd name="csY2" fmla="*/ 1301074 h 1301074"/>
                <a:gd name="csX3" fmla="*/ 307137 w 540319"/>
                <a:gd name="csY3" fmla="*/ 1301074 h 1301074"/>
                <a:gd name="csX4" fmla="*/ 77515 w 540319"/>
                <a:gd name="csY4" fmla="*/ 136095 h 1301074"/>
                <a:gd name="csX5" fmla="*/ 44138 w 540319"/>
                <a:gd name="csY5" fmla="*/ 50703 h 1301074"/>
                <a:gd name="csX6" fmla="*/ 0 w 540319"/>
                <a:gd name="csY6" fmla="*/ 0 h 13010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540319" h="1301074">
                  <a:moveTo>
                    <a:pt x="0" y="0"/>
                  </a:moveTo>
                  <a:lnTo>
                    <a:pt x="540319" y="0"/>
                  </a:lnTo>
                  <a:lnTo>
                    <a:pt x="331876" y="1301074"/>
                  </a:lnTo>
                  <a:lnTo>
                    <a:pt x="307137" y="1301074"/>
                  </a:lnTo>
                  <a:lnTo>
                    <a:pt x="77515" y="136095"/>
                  </a:lnTo>
                  <a:cubicBezTo>
                    <a:pt x="71274" y="105171"/>
                    <a:pt x="59804" y="76426"/>
                    <a:pt x="44138" y="50703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22478" cap="flat">
              <a:noFill/>
              <a:prstDash val="solid"/>
              <a:miter/>
            </a:ln>
          </p:spPr>
          <p:txBody>
            <a:bodyPr wrap="square">
              <a:noAutofit/>
            </a:bodyPr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4328F380-5050-15F4-6775-52D10A167904}"/>
                </a:ext>
              </a:extLst>
            </p:cNvPr>
            <p:cNvSpPr/>
            <p:nvPr/>
          </p:nvSpPr>
          <p:spPr>
            <a:xfrm>
              <a:off x="3265702" y="0"/>
              <a:ext cx="760895" cy="1824414"/>
            </a:xfrm>
            <a:custGeom>
              <a:avLst/>
              <a:gdLst>
                <a:gd name="csX0" fmla="*/ 0 w 760895"/>
                <a:gd name="csY0" fmla="*/ 0 h 1824414"/>
                <a:gd name="csX1" fmla="*/ 760895 w 760895"/>
                <a:gd name="csY1" fmla="*/ 0 h 1824414"/>
                <a:gd name="csX2" fmla="*/ 724707 w 760895"/>
                <a:gd name="csY2" fmla="*/ 35067 h 1824414"/>
                <a:gd name="csX3" fmla="*/ 641861 w 760895"/>
                <a:gd name="csY3" fmla="*/ 203115 h 1824414"/>
                <a:gd name="csX4" fmla="*/ 324753 w 760895"/>
                <a:gd name="csY4" fmla="*/ 1824414 h 1824414"/>
                <a:gd name="csX5" fmla="*/ 290568 w 760895"/>
                <a:gd name="csY5" fmla="*/ 1824414 h 1824414"/>
                <a:gd name="csX6" fmla="*/ 0 w 760895"/>
                <a:gd name="csY6" fmla="*/ 0 h 182441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760895" h="1824414">
                  <a:moveTo>
                    <a:pt x="0" y="0"/>
                  </a:moveTo>
                  <a:lnTo>
                    <a:pt x="760895" y="0"/>
                  </a:lnTo>
                  <a:lnTo>
                    <a:pt x="724707" y="35067"/>
                  </a:lnTo>
                  <a:cubicBezTo>
                    <a:pt x="684062" y="81690"/>
                    <a:pt x="654849" y="139019"/>
                    <a:pt x="641861" y="203115"/>
                  </a:cubicBezTo>
                  <a:lnTo>
                    <a:pt x="324753" y="1824414"/>
                  </a:lnTo>
                  <a:lnTo>
                    <a:pt x="290568" y="182441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2478" cap="flat">
              <a:noFill/>
              <a:prstDash val="solid"/>
              <a:miter/>
            </a:ln>
          </p:spPr>
          <p:txBody>
            <a:bodyPr wrap="square">
              <a:noAutofit/>
            </a:bodyPr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4C6F0897-7A8B-D221-FA43-D9008B0A0697}"/>
                </a:ext>
              </a:extLst>
            </p:cNvPr>
            <p:cNvSpPr/>
            <p:nvPr/>
          </p:nvSpPr>
          <p:spPr>
            <a:xfrm>
              <a:off x="4506859" y="0"/>
              <a:ext cx="760668" cy="1824414"/>
            </a:xfrm>
            <a:custGeom>
              <a:avLst/>
              <a:gdLst>
                <a:gd name="csX0" fmla="*/ 0 w 760668"/>
                <a:gd name="csY0" fmla="*/ 0 h 1824414"/>
                <a:gd name="csX1" fmla="*/ 760668 w 760668"/>
                <a:gd name="csY1" fmla="*/ 0 h 1824414"/>
                <a:gd name="csX2" fmla="*/ 470101 w 760668"/>
                <a:gd name="csY2" fmla="*/ 1824189 h 1824414"/>
                <a:gd name="csX3" fmla="*/ 470325 w 760668"/>
                <a:gd name="csY3" fmla="*/ 1824414 h 1824414"/>
                <a:gd name="csX4" fmla="*/ 436141 w 760668"/>
                <a:gd name="csY4" fmla="*/ 1824414 h 1824414"/>
                <a:gd name="csX5" fmla="*/ 119033 w 760668"/>
                <a:gd name="csY5" fmla="*/ 203115 h 1824414"/>
                <a:gd name="csX6" fmla="*/ 36187 w 760668"/>
                <a:gd name="csY6" fmla="*/ 35067 h 1824414"/>
                <a:gd name="csX7" fmla="*/ 0 w 760668"/>
                <a:gd name="csY7" fmla="*/ 0 h 182441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760668" h="1824414">
                  <a:moveTo>
                    <a:pt x="0" y="0"/>
                  </a:moveTo>
                  <a:lnTo>
                    <a:pt x="760668" y="0"/>
                  </a:lnTo>
                  <a:lnTo>
                    <a:pt x="470101" y="1824189"/>
                  </a:lnTo>
                  <a:lnTo>
                    <a:pt x="470325" y="1824414"/>
                  </a:lnTo>
                  <a:lnTo>
                    <a:pt x="436141" y="1824414"/>
                  </a:lnTo>
                  <a:lnTo>
                    <a:pt x="119033" y="203115"/>
                  </a:lnTo>
                  <a:cubicBezTo>
                    <a:pt x="106045" y="139019"/>
                    <a:pt x="76833" y="81690"/>
                    <a:pt x="36187" y="35067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22478" cap="flat">
              <a:noFill/>
              <a:prstDash val="solid"/>
              <a:miter/>
            </a:ln>
          </p:spPr>
          <p:txBody>
            <a:bodyPr wrap="square">
              <a:noAutofit/>
            </a:bodyPr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4D090AFE-E717-F5FE-6A41-82BC469836FB}"/>
                </a:ext>
              </a:extLst>
            </p:cNvPr>
            <p:cNvSpPr/>
            <p:nvPr/>
          </p:nvSpPr>
          <p:spPr>
            <a:xfrm>
              <a:off x="6676530" y="0"/>
              <a:ext cx="1082925" cy="2527674"/>
            </a:xfrm>
            <a:custGeom>
              <a:avLst/>
              <a:gdLst>
                <a:gd name="csX0" fmla="*/ 0 w 1082925"/>
                <a:gd name="csY0" fmla="*/ 0 h 2527674"/>
                <a:gd name="csX1" fmla="*/ 1082925 w 1082925"/>
                <a:gd name="csY1" fmla="*/ 0 h 2527674"/>
                <a:gd name="csX2" fmla="*/ 1062447 w 1082925"/>
                <a:gd name="csY2" fmla="*/ 14058 h 2527674"/>
                <a:gd name="csX3" fmla="*/ 887223 w 1082925"/>
                <a:gd name="csY3" fmla="*/ 304769 h 2527674"/>
                <a:gd name="csX4" fmla="*/ 450018 w 1082925"/>
                <a:gd name="csY4" fmla="*/ 2527674 h 2527674"/>
                <a:gd name="csX5" fmla="*/ 402789 w 1082925"/>
                <a:gd name="csY5" fmla="*/ 2527674 h 2527674"/>
                <a:gd name="csX6" fmla="*/ 0 w 1082925"/>
                <a:gd name="csY6" fmla="*/ 0 h 25276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1082925" h="2527674">
                  <a:moveTo>
                    <a:pt x="0" y="0"/>
                  </a:moveTo>
                  <a:lnTo>
                    <a:pt x="1082925" y="0"/>
                  </a:lnTo>
                  <a:lnTo>
                    <a:pt x="1062447" y="14058"/>
                  </a:lnTo>
                  <a:cubicBezTo>
                    <a:pt x="974709" y="85829"/>
                    <a:pt x="911062" y="187034"/>
                    <a:pt x="887223" y="304769"/>
                  </a:cubicBezTo>
                  <a:lnTo>
                    <a:pt x="450018" y="2527674"/>
                  </a:lnTo>
                  <a:lnTo>
                    <a:pt x="402789" y="252767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2478" cap="flat">
              <a:noFill/>
              <a:prstDash val="solid"/>
              <a:miter/>
            </a:ln>
          </p:spPr>
          <p:txBody>
            <a:bodyPr wrap="square">
              <a:noAutofit/>
            </a:bodyPr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9BEFD5F2-4381-E67F-CA64-2E41B194A06B}"/>
                </a:ext>
              </a:extLst>
            </p:cNvPr>
            <p:cNvSpPr/>
            <p:nvPr/>
          </p:nvSpPr>
          <p:spPr>
            <a:xfrm>
              <a:off x="8358058" y="0"/>
              <a:ext cx="1082924" cy="2527674"/>
            </a:xfrm>
            <a:custGeom>
              <a:avLst/>
              <a:gdLst>
                <a:gd name="csX0" fmla="*/ 0 w 1082924"/>
                <a:gd name="csY0" fmla="*/ 0 h 2527674"/>
                <a:gd name="csX1" fmla="*/ 1082924 w 1082924"/>
                <a:gd name="csY1" fmla="*/ 0 h 2527674"/>
                <a:gd name="csX2" fmla="*/ 680135 w 1082924"/>
                <a:gd name="csY2" fmla="*/ 2527674 h 2527674"/>
                <a:gd name="csX3" fmla="*/ 632906 w 1082924"/>
                <a:gd name="csY3" fmla="*/ 2527674 h 2527674"/>
                <a:gd name="csX4" fmla="*/ 195701 w 1082924"/>
                <a:gd name="csY4" fmla="*/ 304769 h 2527674"/>
                <a:gd name="csX5" fmla="*/ 20477 w 1082924"/>
                <a:gd name="csY5" fmla="*/ 14058 h 2527674"/>
                <a:gd name="csX6" fmla="*/ 0 w 1082924"/>
                <a:gd name="csY6" fmla="*/ 0 h 25276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1082924" h="2527674">
                  <a:moveTo>
                    <a:pt x="0" y="0"/>
                  </a:moveTo>
                  <a:lnTo>
                    <a:pt x="1082924" y="0"/>
                  </a:lnTo>
                  <a:lnTo>
                    <a:pt x="680135" y="2527674"/>
                  </a:lnTo>
                  <a:lnTo>
                    <a:pt x="632906" y="2527674"/>
                  </a:lnTo>
                  <a:lnTo>
                    <a:pt x="195701" y="304769"/>
                  </a:lnTo>
                  <a:cubicBezTo>
                    <a:pt x="171862" y="187034"/>
                    <a:pt x="108216" y="85829"/>
                    <a:pt x="20477" y="14058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22478" cap="flat">
              <a:noFill/>
              <a:prstDash val="solid"/>
              <a:miter/>
            </a:ln>
          </p:spPr>
          <p:txBody>
            <a:bodyPr wrap="square">
              <a:noAutofit/>
            </a:bodyPr>
            <a:lstStyle/>
            <a:p>
              <a:endParaRPr lang="fr-FR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008" y="4988883"/>
            <a:ext cx="6539592" cy="4244622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008" y="9294126"/>
            <a:ext cx="6539592" cy="2943577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buNone/>
              <a:defRPr lang="en-US" sz="2400" spc="-100" baseline="0" dirty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marL="0" lvl="0" indent="0" defTabSz="914400">
              <a:spcBef>
                <a:spcPts val="1000"/>
              </a:spcBef>
              <a:buNone/>
            </a:pPr>
            <a:r>
              <a:rPr lang="fr-FR" dirty="0"/>
              <a:t>Modifiez le style des sous-titres du masque</a:t>
            </a:r>
            <a:endParaRPr lang="en-US" dirty="0"/>
          </a:p>
        </p:txBody>
      </p:sp>
      <p:grpSp>
        <p:nvGrpSpPr>
          <p:cNvPr id="16" name="Graphique 61">
            <a:extLst>
              <a:ext uri="{FF2B5EF4-FFF2-40B4-BE49-F238E27FC236}">
                <a16:creationId xmlns:a16="http://schemas.microsoft.com/office/drawing/2014/main" id="{671EFE05-6C4C-C38F-9123-6437118F8DE0}"/>
              </a:ext>
            </a:extLst>
          </p:cNvPr>
          <p:cNvGrpSpPr/>
          <p:nvPr userDrawn="1"/>
        </p:nvGrpSpPr>
        <p:grpSpPr>
          <a:xfrm>
            <a:off x="276768" y="3604031"/>
            <a:ext cx="2537025" cy="791170"/>
            <a:chOff x="3650456" y="3659504"/>
            <a:chExt cx="4777930" cy="1489995"/>
          </a:xfrm>
          <a:solidFill>
            <a:schemeClr val="tx2"/>
          </a:solidFill>
        </p:grpSpPr>
        <p:grpSp>
          <p:nvGrpSpPr>
            <p:cNvPr id="17" name="Graphique 61">
              <a:extLst>
                <a:ext uri="{FF2B5EF4-FFF2-40B4-BE49-F238E27FC236}">
                  <a16:creationId xmlns:a16="http://schemas.microsoft.com/office/drawing/2014/main" id="{35FC6644-0907-640F-0795-CCEEB8E40F01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31" name="Forme libre : forme 30">
                <a:extLst>
                  <a:ext uri="{FF2B5EF4-FFF2-40B4-BE49-F238E27FC236}">
                    <a16:creationId xmlns:a16="http://schemas.microsoft.com/office/drawing/2014/main" id="{8D39C49D-0DE0-FC51-2DDF-934BA17F7CD2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2" name="Forme libre : forme 31">
                <a:extLst>
                  <a:ext uri="{FF2B5EF4-FFF2-40B4-BE49-F238E27FC236}">
                    <a16:creationId xmlns:a16="http://schemas.microsoft.com/office/drawing/2014/main" id="{E71B661C-7644-4FBC-1184-5EE4C13B88E7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3" name="Forme libre : forme 32">
                <a:extLst>
                  <a:ext uri="{FF2B5EF4-FFF2-40B4-BE49-F238E27FC236}">
                    <a16:creationId xmlns:a16="http://schemas.microsoft.com/office/drawing/2014/main" id="{CB5FBFEF-E39C-8B62-D7F6-713A2D82E8A2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" name="Forme libre : forme 33">
                <a:extLst>
                  <a:ext uri="{FF2B5EF4-FFF2-40B4-BE49-F238E27FC236}">
                    <a16:creationId xmlns:a16="http://schemas.microsoft.com/office/drawing/2014/main" id="{039C6A67-9A7D-5677-87A4-07AE2024AEF2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5" name="Forme libre : forme 34">
                <a:extLst>
                  <a:ext uri="{FF2B5EF4-FFF2-40B4-BE49-F238E27FC236}">
                    <a16:creationId xmlns:a16="http://schemas.microsoft.com/office/drawing/2014/main" id="{B9519A59-9E64-5D49-C882-E93C2DBB684B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8" name="Graphique 61">
              <a:extLst>
                <a:ext uri="{FF2B5EF4-FFF2-40B4-BE49-F238E27FC236}">
                  <a16:creationId xmlns:a16="http://schemas.microsoft.com/office/drawing/2014/main" id="{31EC8A60-8A24-B2FA-7CD4-F5FAEA17B061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27" name="Forme libre : forme 26">
                <a:extLst>
                  <a:ext uri="{FF2B5EF4-FFF2-40B4-BE49-F238E27FC236}">
                    <a16:creationId xmlns:a16="http://schemas.microsoft.com/office/drawing/2014/main" id="{5158EA36-1B58-4A07-356F-A6D63362701C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" name="Forme libre : forme 27">
                <a:extLst>
                  <a:ext uri="{FF2B5EF4-FFF2-40B4-BE49-F238E27FC236}">
                    <a16:creationId xmlns:a16="http://schemas.microsoft.com/office/drawing/2014/main" id="{5D2B0D10-6DCC-87DC-C5D3-7A521AA0172F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" name="Forme libre : forme 28">
                <a:extLst>
                  <a:ext uri="{FF2B5EF4-FFF2-40B4-BE49-F238E27FC236}">
                    <a16:creationId xmlns:a16="http://schemas.microsoft.com/office/drawing/2014/main" id="{573AE36B-FC34-E578-37D8-57CC83F3007E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" name="Forme libre : forme 29">
                <a:extLst>
                  <a:ext uri="{FF2B5EF4-FFF2-40B4-BE49-F238E27FC236}">
                    <a16:creationId xmlns:a16="http://schemas.microsoft.com/office/drawing/2014/main" id="{4EEB9C34-F1D6-670B-4A45-A062F9021EA9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9" name="Graphique 61">
              <a:extLst>
                <a:ext uri="{FF2B5EF4-FFF2-40B4-BE49-F238E27FC236}">
                  <a16:creationId xmlns:a16="http://schemas.microsoft.com/office/drawing/2014/main" id="{40A1C324-7198-2ADD-07ED-A50759F131A2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21" name="Forme libre : forme 20">
                <a:extLst>
                  <a:ext uri="{FF2B5EF4-FFF2-40B4-BE49-F238E27FC236}">
                    <a16:creationId xmlns:a16="http://schemas.microsoft.com/office/drawing/2014/main" id="{04E21CBF-5629-3ACE-85B7-B5C2EF97718D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" name="Forme libre : forme 21">
                <a:extLst>
                  <a:ext uri="{FF2B5EF4-FFF2-40B4-BE49-F238E27FC236}">
                    <a16:creationId xmlns:a16="http://schemas.microsoft.com/office/drawing/2014/main" id="{0B8AF471-4378-8DFE-87A0-B2DD301EA66C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" name="Forme libre : forme 22">
                <a:extLst>
                  <a:ext uri="{FF2B5EF4-FFF2-40B4-BE49-F238E27FC236}">
                    <a16:creationId xmlns:a16="http://schemas.microsoft.com/office/drawing/2014/main" id="{C3B1997C-FE6A-8FB0-CBFB-2AF74F072C95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" name="Forme libre : forme 23">
                <a:extLst>
                  <a:ext uri="{FF2B5EF4-FFF2-40B4-BE49-F238E27FC236}">
                    <a16:creationId xmlns:a16="http://schemas.microsoft.com/office/drawing/2014/main" id="{5199D403-41C6-8296-46FB-B8BECEDCB7AB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" name="Forme libre : forme 24">
                <a:extLst>
                  <a:ext uri="{FF2B5EF4-FFF2-40B4-BE49-F238E27FC236}">
                    <a16:creationId xmlns:a16="http://schemas.microsoft.com/office/drawing/2014/main" id="{ECDDC5A4-15E7-C8C0-290D-817241CF29DD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" name="Forme libre : forme 25">
                <a:extLst>
                  <a:ext uri="{FF2B5EF4-FFF2-40B4-BE49-F238E27FC236}">
                    <a16:creationId xmlns:a16="http://schemas.microsoft.com/office/drawing/2014/main" id="{90FEE5C0-FF94-4B0F-135F-6C5FC812106E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CBCC2337-4186-38E5-D696-59EF9F094CE1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11103500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DC66E-A37D-463F-BB26-DE0C9D1E7929}" type="datetimeFigureOut">
              <a:rPr lang="fr-FR" smtClean="0"/>
              <a:t>21/03/2026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1DD75-A7BD-4A02-842C-06BCD2F488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89468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V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059514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V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386606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V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689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V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238657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V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817326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DC66E-A37D-463F-BB26-DE0C9D1E7929}" type="datetimeFigureOut">
              <a:rPr lang="fr-FR" smtClean="0"/>
              <a:t>21/03/2026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1DD75-A7BD-4A02-842C-06BCD2F488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358684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DC66E-A37D-463F-BB26-DE0C9D1E7929}" type="datetimeFigureOut">
              <a:rPr lang="fr-FR" smtClean="0"/>
              <a:t>21/03/2026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1DD75-A7BD-4A02-842C-06BCD2F488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879225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DC66E-A37D-463F-BB26-DE0C9D1E7929}" type="datetimeFigureOut">
              <a:rPr lang="fr-FR" smtClean="0"/>
              <a:t>21/03/2026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1DD75-A7BD-4A02-842C-06BCD2F488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63310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DC66E-A37D-463F-BB26-DE0C9D1E7929}" type="datetimeFigureOut">
              <a:rPr lang="fr-FR" smtClean="0"/>
              <a:t>21/03/2026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1DD75-A7BD-4A02-842C-06BCD2F488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2753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aphique 61">
            <a:extLst>
              <a:ext uri="{FF2B5EF4-FFF2-40B4-BE49-F238E27FC236}">
                <a16:creationId xmlns:a16="http://schemas.microsoft.com/office/drawing/2014/main" id="{53A16541-7AE8-7CDF-9E0A-526DBE29847A}"/>
              </a:ext>
            </a:extLst>
          </p:cNvPr>
          <p:cNvGrpSpPr/>
          <p:nvPr userDrawn="1"/>
        </p:nvGrpSpPr>
        <p:grpSpPr>
          <a:xfrm>
            <a:off x="395993" y="7794172"/>
            <a:ext cx="6066015" cy="1891684"/>
            <a:chOff x="3650456" y="3659504"/>
            <a:chExt cx="4777930" cy="1489995"/>
          </a:xfrm>
          <a:solidFill>
            <a:schemeClr val="accent3"/>
          </a:solidFill>
        </p:grpSpPr>
        <p:grpSp>
          <p:nvGrpSpPr>
            <p:cNvPr id="7" name="Graphique 61">
              <a:extLst>
                <a:ext uri="{FF2B5EF4-FFF2-40B4-BE49-F238E27FC236}">
                  <a16:creationId xmlns:a16="http://schemas.microsoft.com/office/drawing/2014/main" id="{C8AEC071-BB55-4AA1-4B42-5F3997E7B95A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21" name="Forme libre : forme 20">
                <a:extLst>
                  <a:ext uri="{FF2B5EF4-FFF2-40B4-BE49-F238E27FC236}">
                    <a16:creationId xmlns:a16="http://schemas.microsoft.com/office/drawing/2014/main" id="{1C1B60FB-2030-2E03-D7FB-D10CB334FB90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" name="Forme libre : forme 21">
                <a:extLst>
                  <a:ext uri="{FF2B5EF4-FFF2-40B4-BE49-F238E27FC236}">
                    <a16:creationId xmlns:a16="http://schemas.microsoft.com/office/drawing/2014/main" id="{775B0F6F-02E8-65D9-4F1D-36D47D5231C3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" name="Forme libre : forme 22">
                <a:extLst>
                  <a:ext uri="{FF2B5EF4-FFF2-40B4-BE49-F238E27FC236}">
                    <a16:creationId xmlns:a16="http://schemas.microsoft.com/office/drawing/2014/main" id="{EFE18758-1B30-DD16-BA55-02B746465CFB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" name="Forme libre : forme 23">
                <a:extLst>
                  <a:ext uri="{FF2B5EF4-FFF2-40B4-BE49-F238E27FC236}">
                    <a16:creationId xmlns:a16="http://schemas.microsoft.com/office/drawing/2014/main" id="{9EFB8946-A3F3-E466-7D5D-391F1A359377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" name="Forme libre : forme 24">
                <a:extLst>
                  <a:ext uri="{FF2B5EF4-FFF2-40B4-BE49-F238E27FC236}">
                    <a16:creationId xmlns:a16="http://schemas.microsoft.com/office/drawing/2014/main" id="{66EEFF05-DC07-50AE-4ED0-0BFB01BAF942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8" name="Graphique 61">
              <a:extLst>
                <a:ext uri="{FF2B5EF4-FFF2-40B4-BE49-F238E27FC236}">
                  <a16:creationId xmlns:a16="http://schemas.microsoft.com/office/drawing/2014/main" id="{0283CF58-ABD1-E168-7D2E-22FC36D88629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17" name="Forme libre : forme 16">
                <a:extLst>
                  <a:ext uri="{FF2B5EF4-FFF2-40B4-BE49-F238E27FC236}">
                    <a16:creationId xmlns:a16="http://schemas.microsoft.com/office/drawing/2014/main" id="{F716C677-5670-65A3-1A11-8FF94AF5C173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" name="Forme libre : forme 17">
                <a:extLst>
                  <a:ext uri="{FF2B5EF4-FFF2-40B4-BE49-F238E27FC236}">
                    <a16:creationId xmlns:a16="http://schemas.microsoft.com/office/drawing/2014/main" id="{2AA8202A-231C-B5C0-7DEF-7EC1714E7016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" name="Forme libre : forme 18">
                <a:extLst>
                  <a:ext uri="{FF2B5EF4-FFF2-40B4-BE49-F238E27FC236}">
                    <a16:creationId xmlns:a16="http://schemas.microsoft.com/office/drawing/2014/main" id="{6D71FA21-4CAF-D34F-9526-F847DD29ED44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" name="Forme libre : forme 19">
                <a:extLst>
                  <a:ext uri="{FF2B5EF4-FFF2-40B4-BE49-F238E27FC236}">
                    <a16:creationId xmlns:a16="http://schemas.microsoft.com/office/drawing/2014/main" id="{BCC4A46A-44E7-82AC-134F-36A46DD14A71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9" name="Graphique 61">
              <a:extLst>
                <a:ext uri="{FF2B5EF4-FFF2-40B4-BE49-F238E27FC236}">
                  <a16:creationId xmlns:a16="http://schemas.microsoft.com/office/drawing/2014/main" id="{6190C0E7-E2AF-3BB1-6892-308B86468C06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11" name="Forme libre : forme 10">
                <a:extLst>
                  <a:ext uri="{FF2B5EF4-FFF2-40B4-BE49-F238E27FC236}">
                    <a16:creationId xmlns:a16="http://schemas.microsoft.com/office/drawing/2014/main" id="{4669F10A-C6CF-AC25-7256-2B9560B0CFD3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" name="Forme libre : forme 11">
                <a:extLst>
                  <a:ext uri="{FF2B5EF4-FFF2-40B4-BE49-F238E27FC236}">
                    <a16:creationId xmlns:a16="http://schemas.microsoft.com/office/drawing/2014/main" id="{4D8280CD-43C6-1337-AE09-B84E0776B755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" name="Forme libre : forme 12">
                <a:extLst>
                  <a:ext uri="{FF2B5EF4-FFF2-40B4-BE49-F238E27FC236}">
                    <a16:creationId xmlns:a16="http://schemas.microsoft.com/office/drawing/2014/main" id="{7B593463-D9F7-5916-F11B-326522C51751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" name="Forme libre : forme 13">
                <a:extLst>
                  <a:ext uri="{FF2B5EF4-FFF2-40B4-BE49-F238E27FC236}">
                    <a16:creationId xmlns:a16="http://schemas.microsoft.com/office/drawing/2014/main" id="{0306360F-1CF3-2E22-99CE-407140A10483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" name="Forme libre : forme 14">
                <a:extLst>
                  <a:ext uri="{FF2B5EF4-FFF2-40B4-BE49-F238E27FC236}">
                    <a16:creationId xmlns:a16="http://schemas.microsoft.com/office/drawing/2014/main" id="{5B9242BA-6F3E-B530-95D4-8478C7825988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" name="Forme libre : forme 15">
                <a:extLst>
                  <a:ext uri="{FF2B5EF4-FFF2-40B4-BE49-F238E27FC236}">
                    <a16:creationId xmlns:a16="http://schemas.microsoft.com/office/drawing/2014/main" id="{9F3679B9-5F65-F2AE-719E-F95F1612F295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859D79E6-C74F-2F52-CCED-A5A1D4AB127F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26" name="Graphique 25">
            <a:extLst>
              <a:ext uri="{FF2B5EF4-FFF2-40B4-BE49-F238E27FC236}">
                <a16:creationId xmlns:a16="http://schemas.microsoft.com/office/drawing/2014/main" id="{425A3176-8A2F-052D-054A-C7BCE87816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90" y="-41799"/>
            <a:ext cx="6858389" cy="3052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018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aphique 61">
            <a:extLst>
              <a:ext uri="{FF2B5EF4-FFF2-40B4-BE49-F238E27FC236}">
                <a16:creationId xmlns:a16="http://schemas.microsoft.com/office/drawing/2014/main" id="{53A16541-7AE8-7CDF-9E0A-526DBE29847A}"/>
              </a:ext>
            </a:extLst>
          </p:cNvPr>
          <p:cNvGrpSpPr/>
          <p:nvPr userDrawn="1"/>
        </p:nvGrpSpPr>
        <p:grpSpPr>
          <a:xfrm>
            <a:off x="395993" y="7794172"/>
            <a:ext cx="6066015" cy="1891684"/>
            <a:chOff x="3650456" y="3659504"/>
            <a:chExt cx="4777930" cy="1489995"/>
          </a:xfrm>
          <a:solidFill>
            <a:schemeClr val="accent2"/>
          </a:solidFill>
        </p:grpSpPr>
        <p:grpSp>
          <p:nvGrpSpPr>
            <p:cNvPr id="7" name="Graphique 61">
              <a:extLst>
                <a:ext uri="{FF2B5EF4-FFF2-40B4-BE49-F238E27FC236}">
                  <a16:creationId xmlns:a16="http://schemas.microsoft.com/office/drawing/2014/main" id="{C8AEC071-BB55-4AA1-4B42-5F3997E7B95A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21" name="Forme libre : forme 20">
                <a:extLst>
                  <a:ext uri="{FF2B5EF4-FFF2-40B4-BE49-F238E27FC236}">
                    <a16:creationId xmlns:a16="http://schemas.microsoft.com/office/drawing/2014/main" id="{1C1B60FB-2030-2E03-D7FB-D10CB334FB90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" name="Forme libre : forme 21">
                <a:extLst>
                  <a:ext uri="{FF2B5EF4-FFF2-40B4-BE49-F238E27FC236}">
                    <a16:creationId xmlns:a16="http://schemas.microsoft.com/office/drawing/2014/main" id="{775B0F6F-02E8-65D9-4F1D-36D47D5231C3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" name="Forme libre : forme 22">
                <a:extLst>
                  <a:ext uri="{FF2B5EF4-FFF2-40B4-BE49-F238E27FC236}">
                    <a16:creationId xmlns:a16="http://schemas.microsoft.com/office/drawing/2014/main" id="{EFE18758-1B30-DD16-BA55-02B746465CFB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" name="Forme libre : forme 23">
                <a:extLst>
                  <a:ext uri="{FF2B5EF4-FFF2-40B4-BE49-F238E27FC236}">
                    <a16:creationId xmlns:a16="http://schemas.microsoft.com/office/drawing/2014/main" id="{9EFB8946-A3F3-E466-7D5D-391F1A359377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" name="Forme libre : forme 24">
                <a:extLst>
                  <a:ext uri="{FF2B5EF4-FFF2-40B4-BE49-F238E27FC236}">
                    <a16:creationId xmlns:a16="http://schemas.microsoft.com/office/drawing/2014/main" id="{66EEFF05-DC07-50AE-4ED0-0BFB01BAF942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8" name="Graphique 61">
              <a:extLst>
                <a:ext uri="{FF2B5EF4-FFF2-40B4-BE49-F238E27FC236}">
                  <a16:creationId xmlns:a16="http://schemas.microsoft.com/office/drawing/2014/main" id="{0283CF58-ABD1-E168-7D2E-22FC36D88629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17" name="Forme libre : forme 16">
                <a:extLst>
                  <a:ext uri="{FF2B5EF4-FFF2-40B4-BE49-F238E27FC236}">
                    <a16:creationId xmlns:a16="http://schemas.microsoft.com/office/drawing/2014/main" id="{F716C677-5670-65A3-1A11-8FF94AF5C173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" name="Forme libre : forme 17">
                <a:extLst>
                  <a:ext uri="{FF2B5EF4-FFF2-40B4-BE49-F238E27FC236}">
                    <a16:creationId xmlns:a16="http://schemas.microsoft.com/office/drawing/2014/main" id="{2AA8202A-231C-B5C0-7DEF-7EC1714E7016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" name="Forme libre : forme 18">
                <a:extLst>
                  <a:ext uri="{FF2B5EF4-FFF2-40B4-BE49-F238E27FC236}">
                    <a16:creationId xmlns:a16="http://schemas.microsoft.com/office/drawing/2014/main" id="{6D71FA21-4CAF-D34F-9526-F847DD29ED44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" name="Forme libre : forme 19">
                <a:extLst>
                  <a:ext uri="{FF2B5EF4-FFF2-40B4-BE49-F238E27FC236}">
                    <a16:creationId xmlns:a16="http://schemas.microsoft.com/office/drawing/2014/main" id="{BCC4A46A-44E7-82AC-134F-36A46DD14A71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9" name="Graphique 61">
              <a:extLst>
                <a:ext uri="{FF2B5EF4-FFF2-40B4-BE49-F238E27FC236}">
                  <a16:creationId xmlns:a16="http://schemas.microsoft.com/office/drawing/2014/main" id="{6190C0E7-E2AF-3BB1-6892-308B86468C06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11" name="Forme libre : forme 10">
                <a:extLst>
                  <a:ext uri="{FF2B5EF4-FFF2-40B4-BE49-F238E27FC236}">
                    <a16:creationId xmlns:a16="http://schemas.microsoft.com/office/drawing/2014/main" id="{4669F10A-C6CF-AC25-7256-2B9560B0CFD3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" name="Forme libre : forme 11">
                <a:extLst>
                  <a:ext uri="{FF2B5EF4-FFF2-40B4-BE49-F238E27FC236}">
                    <a16:creationId xmlns:a16="http://schemas.microsoft.com/office/drawing/2014/main" id="{4D8280CD-43C6-1337-AE09-B84E0776B755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" name="Forme libre : forme 12">
                <a:extLst>
                  <a:ext uri="{FF2B5EF4-FFF2-40B4-BE49-F238E27FC236}">
                    <a16:creationId xmlns:a16="http://schemas.microsoft.com/office/drawing/2014/main" id="{7B593463-D9F7-5916-F11B-326522C51751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" name="Forme libre : forme 13">
                <a:extLst>
                  <a:ext uri="{FF2B5EF4-FFF2-40B4-BE49-F238E27FC236}">
                    <a16:creationId xmlns:a16="http://schemas.microsoft.com/office/drawing/2014/main" id="{0306360F-1CF3-2E22-99CE-407140A10483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" name="Forme libre : forme 14">
                <a:extLst>
                  <a:ext uri="{FF2B5EF4-FFF2-40B4-BE49-F238E27FC236}">
                    <a16:creationId xmlns:a16="http://schemas.microsoft.com/office/drawing/2014/main" id="{5B9242BA-6F3E-B530-95D4-8478C7825988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" name="Forme libre : forme 15">
                <a:extLst>
                  <a:ext uri="{FF2B5EF4-FFF2-40B4-BE49-F238E27FC236}">
                    <a16:creationId xmlns:a16="http://schemas.microsoft.com/office/drawing/2014/main" id="{9F3679B9-5F65-F2AE-719E-F95F1612F295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859D79E6-C74F-2F52-CCED-A5A1D4AB127F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26" name="Graphique 25">
            <a:extLst>
              <a:ext uri="{FF2B5EF4-FFF2-40B4-BE49-F238E27FC236}">
                <a16:creationId xmlns:a16="http://schemas.microsoft.com/office/drawing/2014/main" id="{425A3176-8A2F-052D-054A-C7BCE87816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90" y="-41799"/>
            <a:ext cx="6858389" cy="3052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606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aphique 61">
            <a:extLst>
              <a:ext uri="{FF2B5EF4-FFF2-40B4-BE49-F238E27FC236}">
                <a16:creationId xmlns:a16="http://schemas.microsoft.com/office/drawing/2014/main" id="{53A16541-7AE8-7CDF-9E0A-526DBE29847A}"/>
              </a:ext>
            </a:extLst>
          </p:cNvPr>
          <p:cNvGrpSpPr/>
          <p:nvPr userDrawn="1"/>
        </p:nvGrpSpPr>
        <p:grpSpPr>
          <a:xfrm>
            <a:off x="395993" y="7794172"/>
            <a:ext cx="6066015" cy="1891684"/>
            <a:chOff x="3650456" y="3659504"/>
            <a:chExt cx="4777930" cy="1489995"/>
          </a:xfrm>
          <a:solidFill>
            <a:schemeClr val="accent2"/>
          </a:solidFill>
        </p:grpSpPr>
        <p:grpSp>
          <p:nvGrpSpPr>
            <p:cNvPr id="7" name="Graphique 61">
              <a:extLst>
                <a:ext uri="{FF2B5EF4-FFF2-40B4-BE49-F238E27FC236}">
                  <a16:creationId xmlns:a16="http://schemas.microsoft.com/office/drawing/2014/main" id="{C8AEC071-BB55-4AA1-4B42-5F3997E7B95A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21" name="Forme libre : forme 20">
                <a:extLst>
                  <a:ext uri="{FF2B5EF4-FFF2-40B4-BE49-F238E27FC236}">
                    <a16:creationId xmlns:a16="http://schemas.microsoft.com/office/drawing/2014/main" id="{1C1B60FB-2030-2E03-D7FB-D10CB334FB90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" name="Forme libre : forme 21">
                <a:extLst>
                  <a:ext uri="{FF2B5EF4-FFF2-40B4-BE49-F238E27FC236}">
                    <a16:creationId xmlns:a16="http://schemas.microsoft.com/office/drawing/2014/main" id="{775B0F6F-02E8-65D9-4F1D-36D47D5231C3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" name="Forme libre : forme 22">
                <a:extLst>
                  <a:ext uri="{FF2B5EF4-FFF2-40B4-BE49-F238E27FC236}">
                    <a16:creationId xmlns:a16="http://schemas.microsoft.com/office/drawing/2014/main" id="{EFE18758-1B30-DD16-BA55-02B746465CFB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" name="Forme libre : forme 23">
                <a:extLst>
                  <a:ext uri="{FF2B5EF4-FFF2-40B4-BE49-F238E27FC236}">
                    <a16:creationId xmlns:a16="http://schemas.microsoft.com/office/drawing/2014/main" id="{9EFB8946-A3F3-E466-7D5D-391F1A359377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" name="Forme libre : forme 24">
                <a:extLst>
                  <a:ext uri="{FF2B5EF4-FFF2-40B4-BE49-F238E27FC236}">
                    <a16:creationId xmlns:a16="http://schemas.microsoft.com/office/drawing/2014/main" id="{66EEFF05-DC07-50AE-4ED0-0BFB01BAF942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8" name="Graphique 61">
              <a:extLst>
                <a:ext uri="{FF2B5EF4-FFF2-40B4-BE49-F238E27FC236}">
                  <a16:creationId xmlns:a16="http://schemas.microsoft.com/office/drawing/2014/main" id="{0283CF58-ABD1-E168-7D2E-22FC36D88629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17" name="Forme libre : forme 16">
                <a:extLst>
                  <a:ext uri="{FF2B5EF4-FFF2-40B4-BE49-F238E27FC236}">
                    <a16:creationId xmlns:a16="http://schemas.microsoft.com/office/drawing/2014/main" id="{F716C677-5670-65A3-1A11-8FF94AF5C173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" name="Forme libre : forme 17">
                <a:extLst>
                  <a:ext uri="{FF2B5EF4-FFF2-40B4-BE49-F238E27FC236}">
                    <a16:creationId xmlns:a16="http://schemas.microsoft.com/office/drawing/2014/main" id="{2AA8202A-231C-B5C0-7DEF-7EC1714E7016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" name="Forme libre : forme 18">
                <a:extLst>
                  <a:ext uri="{FF2B5EF4-FFF2-40B4-BE49-F238E27FC236}">
                    <a16:creationId xmlns:a16="http://schemas.microsoft.com/office/drawing/2014/main" id="{6D71FA21-4CAF-D34F-9526-F847DD29ED44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" name="Forme libre : forme 19">
                <a:extLst>
                  <a:ext uri="{FF2B5EF4-FFF2-40B4-BE49-F238E27FC236}">
                    <a16:creationId xmlns:a16="http://schemas.microsoft.com/office/drawing/2014/main" id="{BCC4A46A-44E7-82AC-134F-36A46DD14A71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9" name="Graphique 61">
              <a:extLst>
                <a:ext uri="{FF2B5EF4-FFF2-40B4-BE49-F238E27FC236}">
                  <a16:creationId xmlns:a16="http://schemas.microsoft.com/office/drawing/2014/main" id="{6190C0E7-E2AF-3BB1-6892-308B86468C06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11" name="Forme libre : forme 10">
                <a:extLst>
                  <a:ext uri="{FF2B5EF4-FFF2-40B4-BE49-F238E27FC236}">
                    <a16:creationId xmlns:a16="http://schemas.microsoft.com/office/drawing/2014/main" id="{4669F10A-C6CF-AC25-7256-2B9560B0CFD3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" name="Forme libre : forme 11">
                <a:extLst>
                  <a:ext uri="{FF2B5EF4-FFF2-40B4-BE49-F238E27FC236}">
                    <a16:creationId xmlns:a16="http://schemas.microsoft.com/office/drawing/2014/main" id="{4D8280CD-43C6-1337-AE09-B84E0776B755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" name="Forme libre : forme 12">
                <a:extLst>
                  <a:ext uri="{FF2B5EF4-FFF2-40B4-BE49-F238E27FC236}">
                    <a16:creationId xmlns:a16="http://schemas.microsoft.com/office/drawing/2014/main" id="{7B593463-D9F7-5916-F11B-326522C51751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" name="Forme libre : forme 13">
                <a:extLst>
                  <a:ext uri="{FF2B5EF4-FFF2-40B4-BE49-F238E27FC236}">
                    <a16:creationId xmlns:a16="http://schemas.microsoft.com/office/drawing/2014/main" id="{0306360F-1CF3-2E22-99CE-407140A10483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" name="Forme libre : forme 14">
                <a:extLst>
                  <a:ext uri="{FF2B5EF4-FFF2-40B4-BE49-F238E27FC236}">
                    <a16:creationId xmlns:a16="http://schemas.microsoft.com/office/drawing/2014/main" id="{5B9242BA-6F3E-B530-95D4-8478C7825988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" name="Forme libre : forme 15">
                <a:extLst>
                  <a:ext uri="{FF2B5EF4-FFF2-40B4-BE49-F238E27FC236}">
                    <a16:creationId xmlns:a16="http://schemas.microsoft.com/office/drawing/2014/main" id="{9F3679B9-5F65-F2AE-719E-F95F1612F295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859D79E6-C74F-2F52-CCED-A5A1D4AB127F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26" name="Graphique 25">
            <a:extLst>
              <a:ext uri="{FF2B5EF4-FFF2-40B4-BE49-F238E27FC236}">
                <a16:creationId xmlns:a16="http://schemas.microsoft.com/office/drawing/2014/main" id="{425A3176-8A2F-052D-054A-C7BCE87816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90" y="-41799"/>
            <a:ext cx="6858389" cy="3052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416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aphique 61">
            <a:extLst>
              <a:ext uri="{FF2B5EF4-FFF2-40B4-BE49-F238E27FC236}">
                <a16:creationId xmlns:a16="http://schemas.microsoft.com/office/drawing/2014/main" id="{53A16541-7AE8-7CDF-9E0A-526DBE29847A}"/>
              </a:ext>
            </a:extLst>
          </p:cNvPr>
          <p:cNvGrpSpPr/>
          <p:nvPr userDrawn="1"/>
        </p:nvGrpSpPr>
        <p:grpSpPr>
          <a:xfrm>
            <a:off x="395993" y="7794172"/>
            <a:ext cx="6066015" cy="1891684"/>
            <a:chOff x="3650456" y="3659504"/>
            <a:chExt cx="4777930" cy="1489995"/>
          </a:xfrm>
          <a:solidFill>
            <a:schemeClr val="tx2"/>
          </a:solidFill>
        </p:grpSpPr>
        <p:grpSp>
          <p:nvGrpSpPr>
            <p:cNvPr id="7" name="Graphique 61">
              <a:extLst>
                <a:ext uri="{FF2B5EF4-FFF2-40B4-BE49-F238E27FC236}">
                  <a16:creationId xmlns:a16="http://schemas.microsoft.com/office/drawing/2014/main" id="{C8AEC071-BB55-4AA1-4B42-5F3997E7B95A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21" name="Forme libre : forme 20">
                <a:extLst>
                  <a:ext uri="{FF2B5EF4-FFF2-40B4-BE49-F238E27FC236}">
                    <a16:creationId xmlns:a16="http://schemas.microsoft.com/office/drawing/2014/main" id="{1C1B60FB-2030-2E03-D7FB-D10CB334FB90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" name="Forme libre : forme 21">
                <a:extLst>
                  <a:ext uri="{FF2B5EF4-FFF2-40B4-BE49-F238E27FC236}">
                    <a16:creationId xmlns:a16="http://schemas.microsoft.com/office/drawing/2014/main" id="{775B0F6F-02E8-65D9-4F1D-36D47D5231C3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" name="Forme libre : forme 22">
                <a:extLst>
                  <a:ext uri="{FF2B5EF4-FFF2-40B4-BE49-F238E27FC236}">
                    <a16:creationId xmlns:a16="http://schemas.microsoft.com/office/drawing/2014/main" id="{EFE18758-1B30-DD16-BA55-02B746465CFB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" name="Forme libre : forme 23">
                <a:extLst>
                  <a:ext uri="{FF2B5EF4-FFF2-40B4-BE49-F238E27FC236}">
                    <a16:creationId xmlns:a16="http://schemas.microsoft.com/office/drawing/2014/main" id="{9EFB8946-A3F3-E466-7D5D-391F1A359377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" name="Forme libre : forme 24">
                <a:extLst>
                  <a:ext uri="{FF2B5EF4-FFF2-40B4-BE49-F238E27FC236}">
                    <a16:creationId xmlns:a16="http://schemas.microsoft.com/office/drawing/2014/main" id="{66EEFF05-DC07-50AE-4ED0-0BFB01BAF942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8" name="Graphique 61">
              <a:extLst>
                <a:ext uri="{FF2B5EF4-FFF2-40B4-BE49-F238E27FC236}">
                  <a16:creationId xmlns:a16="http://schemas.microsoft.com/office/drawing/2014/main" id="{0283CF58-ABD1-E168-7D2E-22FC36D88629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17" name="Forme libre : forme 16">
                <a:extLst>
                  <a:ext uri="{FF2B5EF4-FFF2-40B4-BE49-F238E27FC236}">
                    <a16:creationId xmlns:a16="http://schemas.microsoft.com/office/drawing/2014/main" id="{F716C677-5670-65A3-1A11-8FF94AF5C173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" name="Forme libre : forme 17">
                <a:extLst>
                  <a:ext uri="{FF2B5EF4-FFF2-40B4-BE49-F238E27FC236}">
                    <a16:creationId xmlns:a16="http://schemas.microsoft.com/office/drawing/2014/main" id="{2AA8202A-231C-B5C0-7DEF-7EC1714E7016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" name="Forme libre : forme 18">
                <a:extLst>
                  <a:ext uri="{FF2B5EF4-FFF2-40B4-BE49-F238E27FC236}">
                    <a16:creationId xmlns:a16="http://schemas.microsoft.com/office/drawing/2014/main" id="{6D71FA21-4CAF-D34F-9526-F847DD29ED44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" name="Forme libre : forme 19">
                <a:extLst>
                  <a:ext uri="{FF2B5EF4-FFF2-40B4-BE49-F238E27FC236}">
                    <a16:creationId xmlns:a16="http://schemas.microsoft.com/office/drawing/2014/main" id="{BCC4A46A-44E7-82AC-134F-36A46DD14A71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9" name="Graphique 61">
              <a:extLst>
                <a:ext uri="{FF2B5EF4-FFF2-40B4-BE49-F238E27FC236}">
                  <a16:creationId xmlns:a16="http://schemas.microsoft.com/office/drawing/2014/main" id="{6190C0E7-E2AF-3BB1-6892-308B86468C06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11" name="Forme libre : forme 10">
                <a:extLst>
                  <a:ext uri="{FF2B5EF4-FFF2-40B4-BE49-F238E27FC236}">
                    <a16:creationId xmlns:a16="http://schemas.microsoft.com/office/drawing/2014/main" id="{4669F10A-C6CF-AC25-7256-2B9560B0CFD3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" name="Forme libre : forme 11">
                <a:extLst>
                  <a:ext uri="{FF2B5EF4-FFF2-40B4-BE49-F238E27FC236}">
                    <a16:creationId xmlns:a16="http://schemas.microsoft.com/office/drawing/2014/main" id="{4D8280CD-43C6-1337-AE09-B84E0776B755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" name="Forme libre : forme 12">
                <a:extLst>
                  <a:ext uri="{FF2B5EF4-FFF2-40B4-BE49-F238E27FC236}">
                    <a16:creationId xmlns:a16="http://schemas.microsoft.com/office/drawing/2014/main" id="{7B593463-D9F7-5916-F11B-326522C51751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" name="Forme libre : forme 13">
                <a:extLst>
                  <a:ext uri="{FF2B5EF4-FFF2-40B4-BE49-F238E27FC236}">
                    <a16:creationId xmlns:a16="http://schemas.microsoft.com/office/drawing/2014/main" id="{0306360F-1CF3-2E22-99CE-407140A10483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" name="Forme libre : forme 14">
                <a:extLst>
                  <a:ext uri="{FF2B5EF4-FFF2-40B4-BE49-F238E27FC236}">
                    <a16:creationId xmlns:a16="http://schemas.microsoft.com/office/drawing/2014/main" id="{5B9242BA-6F3E-B530-95D4-8478C7825988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" name="Forme libre : forme 15">
                <a:extLst>
                  <a:ext uri="{FF2B5EF4-FFF2-40B4-BE49-F238E27FC236}">
                    <a16:creationId xmlns:a16="http://schemas.microsoft.com/office/drawing/2014/main" id="{9F3679B9-5F65-F2AE-719E-F95F1612F295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859D79E6-C74F-2F52-CCED-A5A1D4AB127F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26" name="Graphique 25">
            <a:extLst>
              <a:ext uri="{FF2B5EF4-FFF2-40B4-BE49-F238E27FC236}">
                <a16:creationId xmlns:a16="http://schemas.microsoft.com/office/drawing/2014/main" id="{425A3176-8A2F-052D-054A-C7BCE87816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90" y="-41799"/>
            <a:ext cx="6858389" cy="3052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590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0D1DAC9-A4EE-B829-9A1A-EAF6A9B0C8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9" t="831" r="40569" b="493"/>
          <a:stretch>
            <a:fillRect/>
          </a:stretch>
        </p:blipFill>
        <p:spPr>
          <a:xfrm>
            <a:off x="0" y="0"/>
            <a:ext cx="6858000" cy="12192000"/>
          </a:xfrm>
          <a:prstGeom prst="rect">
            <a:avLst/>
          </a:prstGeom>
        </p:spPr>
      </p:pic>
      <p:grpSp>
        <p:nvGrpSpPr>
          <p:cNvPr id="3" name="Graphique 61">
            <a:extLst>
              <a:ext uri="{FF2B5EF4-FFF2-40B4-BE49-F238E27FC236}">
                <a16:creationId xmlns:a16="http://schemas.microsoft.com/office/drawing/2014/main" id="{BEFFFB18-36B2-BAA0-1B5E-E85596B1A5D6}"/>
              </a:ext>
            </a:extLst>
          </p:cNvPr>
          <p:cNvGrpSpPr/>
          <p:nvPr userDrawn="1"/>
        </p:nvGrpSpPr>
        <p:grpSpPr>
          <a:xfrm>
            <a:off x="357251" y="8890290"/>
            <a:ext cx="5433718" cy="1694502"/>
            <a:chOff x="3650456" y="3659504"/>
            <a:chExt cx="4777930" cy="1489995"/>
          </a:xfrm>
          <a:solidFill>
            <a:schemeClr val="tx2"/>
          </a:solidFill>
        </p:grpSpPr>
        <p:grpSp>
          <p:nvGrpSpPr>
            <p:cNvPr id="4" name="Graphique 61">
              <a:extLst>
                <a:ext uri="{FF2B5EF4-FFF2-40B4-BE49-F238E27FC236}">
                  <a16:creationId xmlns:a16="http://schemas.microsoft.com/office/drawing/2014/main" id="{B14EFCA7-6E4C-72E6-47B0-CF56D7B20B65}"/>
                </a:ext>
              </a:extLst>
            </p:cNvPr>
            <p:cNvGrpSpPr/>
            <p:nvPr/>
          </p:nvGrpSpPr>
          <p:grpSpPr>
            <a:xfrm>
              <a:off x="3650456" y="3659504"/>
              <a:ext cx="2379535" cy="742569"/>
              <a:chOff x="3650456" y="3659504"/>
              <a:chExt cx="2379535" cy="742569"/>
            </a:xfrm>
            <a:grpFill/>
          </p:grpSpPr>
          <p:sp>
            <p:nvSpPr>
              <p:cNvPr id="39" name="Forme libre : forme 38">
                <a:extLst>
                  <a:ext uri="{FF2B5EF4-FFF2-40B4-BE49-F238E27FC236}">
                    <a16:creationId xmlns:a16="http://schemas.microsoft.com/office/drawing/2014/main" id="{B5909D7D-E4B6-35A1-22FC-0525838CA4C8}"/>
                  </a:ext>
                </a:extLst>
              </p:cNvPr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0" name="Forme libre : forme 39">
                <a:extLst>
                  <a:ext uri="{FF2B5EF4-FFF2-40B4-BE49-F238E27FC236}">
                    <a16:creationId xmlns:a16="http://schemas.microsoft.com/office/drawing/2014/main" id="{3C2630CB-FC2C-BA84-9E9D-20F327A32209}"/>
                  </a:ext>
                </a:extLst>
              </p:cNvPr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avLst/>
                <a:gdLst>
                  <a:gd name="csX0" fmla="*/ 0 w 449960"/>
                  <a:gd name="csY0" fmla="*/ 235553 h 742569"/>
                  <a:gd name="csX1" fmla="*/ 224980 w 449960"/>
                  <a:gd name="csY1" fmla="*/ 0 h 742569"/>
                  <a:gd name="csX2" fmla="*/ 449961 w 449960"/>
                  <a:gd name="csY2" fmla="*/ 234506 h 742569"/>
                  <a:gd name="csX3" fmla="*/ 449961 w 449960"/>
                  <a:gd name="csY3" fmla="*/ 507016 h 742569"/>
                  <a:gd name="csX4" fmla="*/ 224980 w 449960"/>
                  <a:gd name="csY4" fmla="*/ 742569 h 742569"/>
                  <a:gd name="csX5" fmla="*/ 0 w 449960"/>
                  <a:gd name="csY5" fmla="*/ 508064 h 742569"/>
                  <a:gd name="csX6" fmla="*/ 0 w 449960"/>
                  <a:gd name="csY6" fmla="*/ 235553 h 742569"/>
                  <a:gd name="csX7" fmla="*/ 281083 w 449960"/>
                  <a:gd name="csY7" fmla="*/ 239840 h 742569"/>
                  <a:gd name="csX8" fmla="*/ 225076 w 449960"/>
                  <a:gd name="csY8" fmla="*/ 173260 h 742569"/>
                  <a:gd name="csX9" fmla="*/ 169069 w 449960"/>
                  <a:gd name="csY9" fmla="*/ 239840 h 742569"/>
                  <a:gd name="csX10" fmla="*/ 169069 w 449960"/>
                  <a:gd name="csY10" fmla="*/ 505016 h 742569"/>
                  <a:gd name="csX11" fmla="*/ 225076 w 449960"/>
                  <a:gd name="csY11" fmla="*/ 570548 h 742569"/>
                  <a:gd name="csX12" fmla="*/ 281083 w 449960"/>
                  <a:gd name="csY12" fmla="*/ 505016 h 742569"/>
                  <a:gd name="csX13" fmla="*/ 281083 w 449960"/>
                  <a:gd name="csY13" fmla="*/ 239840 h 7425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0" h="742569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1" name="Forme libre : forme 40">
                <a:extLst>
                  <a:ext uri="{FF2B5EF4-FFF2-40B4-BE49-F238E27FC236}">
                    <a16:creationId xmlns:a16="http://schemas.microsoft.com/office/drawing/2014/main" id="{0908D9AF-3029-E4FB-9F03-88CB53A89516}"/>
                  </a:ext>
                </a:extLst>
              </p:cNvPr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avLst/>
                <a:gdLst>
                  <a:gd name="csX0" fmla="*/ 95 w 424814"/>
                  <a:gd name="csY0" fmla="*/ 700373 h 700373"/>
                  <a:gd name="csX1" fmla="*/ 95 w 424814"/>
                  <a:gd name="csY1" fmla="*/ 0 h 700373"/>
                  <a:gd name="csX2" fmla="*/ 204025 w 424814"/>
                  <a:gd name="csY2" fmla="*/ 0 h 700373"/>
                  <a:gd name="csX3" fmla="*/ 417385 w 424814"/>
                  <a:gd name="csY3" fmla="*/ 184880 h 700373"/>
                  <a:gd name="csX4" fmla="*/ 324421 w 424814"/>
                  <a:gd name="csY4" fmla="*/ 341186 h 700373"/>
                  <a:gd name="csX5" fmla="*/ 324421 w 424814"/>
                  <a:gd name="csY5" fmla="*/ 345376 h 700373"/>
                  <a:gd name="csX6" fmla="*/ 424815 w 424814"/>
                  <a:gd name="csY6" fmla="*/ 502730 h 700373"/>
                  <a:gd name="csX7" fmla="*/ 424815 w 424814"/>
                  <a:gd name="csY7" fmla="*/ 700278 h 700373"/>
                  <a:gd name="csX8" fmla="*/ 255746 w 424814"/>
                  <a:gd name="csY8" fmla="*/ 700278 h 700373"/>
                  <a:gd name="csX9" fmla="*/ 255746 w 424814"/>
                  <a:gd name="csY9" fmla="*/ 506921 h 700373"/>
                  <a:gd name="csX10" fmla="*/ 198692 w 424814"/>
                  <a:gd name="csY10" fmla="*/ 437198 h 700373"/>
                  <a:gd name="csX11" fmla="*/ 169069 w 424814"/>
                  <a:gd name="csY11" fmla="*/ 437198 h 700373"/>
                  <a:gd name="csX12" fmla="*/ 169069 w 424814"/>
                  <a:gd name="csY12" fmla="*/ 700278 h 700373"/>
                  <a:gd name="csX13" fmla="*/ 0 w 424814"/>
                  <a:gd name="csY13" fmla="*/ 700278 h 700373"/>
                  <a:gd name="csX14" fmla="*/ 169069 w 424814"/>
                  <a:gd name="csY14" fmla="*/ 285179 h 700373"/>
                  <a:gd name="csX15" fmla="*/ 193358 w 424814"/>
                  <a:gd name="csY15" fmla="*/ 285179 h 700373"/>
                  <a:gd name="csX16" fmla="*/ 252508 w 424814"/>
                  <a:gd name="csY16" fmla="*/ 213360 h 700373"/>
                  <a:gd name="csX17" fmla="*/ 196501 w 424814"/>
                  <a:gd name="csY17" fmla="*/ 150019 h 700373"/>
                  <a:gd name="csX18" fmla="*/ 169069 w 424814"/>
                  <a:gd name="csY18" fmla="*/ 150019 h 700373"/>
                  <a:gd name="csX19" fmla="*/ 169069 w 424814"/>
                  <a:gd name="csY19" fmla="*/ 285274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24814" h="700373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" name="Forme libre : forme 41">
                <a:extLst>
                  <a:ext uri="{FF2B5EF4-FFF2-40B4-BE49-F238E27FC236}">
                    <a16:creationId xmlns:a16="http://schemas.microsoft.com/office/drawing/2014/main" id="{54CAA8DD-9457-5F8D-F820-B1020D2884C6}"/>
                  </a:ext>
                </a:extLst>
              </p:cNvPr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avLst/>
                <a:gdLst>
                  <a:gd name="csX0" fmla="*/ 0 w 340137"/>
                  <a:gd name="csY0" fmla="*/ 0 h 700468"/>
                  <a:gd name="csX1" fmla="*/ 166878 w 340137"/>
                  <a:gd name="csY1" fmla="*/ 0 h 700468"/>
                  <a:gd name="csX2" fmla="*/ 166878 w 340137"/>
                  <a:gd name="csY2" fmla="*/ 531400 h 700468"/>
                  <a:gd name="csX3" fmla="*/ 340138 w 340137"/>
                  <a:gd name="csY3" fmla="*/ 531400 h 700468"/>
                  <a:gd name="csX4" fmla="*/ 340138 w 340137"/>
                  <a:gd name="csY4" fmla="*/ 700468 h 700468"/>
                  <a:gd name="csX5" fmla="*/ 0 w 340137"/>
                  <a:gd name="csY5" fmla="*/ 700468 h 700468"/>
                  <a:gd name="csX6" fmla="*/ 0 w 340137"/>
                  <a:gd name="csY6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40137" h="700468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3" name="Forme libre : forme 42">
                <a:extLst>
                  <a:ext uri="{FF2B5EF4-FFF2-40B4-BE49-F238E27FC236}">
                    <a16:creationId xmlns:a16="http://schemas.microsoft.com/office/drawing/2014/main" id="{FCCA54C1-984B-9A4C-72ED-74F017DF17F1}"/>
                  </a:ext>
                </a:extLst>
              </p:cNvPr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avLst/>
                <a:gdLst>
                  <a:gd name="csX0" fmla="*/ 0 w 419385"/>
                  <a:gd name="csY0" fmla="*/ 0 h 700373"/>
                  <a:gd name="csX1" fmla="*/ 160592 w 419385"/>
                  <a:gd name="csY1" fmla="*/ 0 h 700373"/>
                  <a:gd name="csX2" fmla="*/ 419386 w 419385"/>
                  <a:gd name="csY2" fmla="*/ 256699 h 700373"/>
                  <a:gd name="csX3" fmla="*/ 419386 w 419385"/>
                  <a:gd name="csY3" fmla="*/ 443675 h 700373"/>
                  <a:gd name="csX4" fmla="*/ 160592 w 419385"/>
                  <a:gd name="csY4" fmla="*/ 700373 h 700373"/>
                  <a:gd name="csX5" fmla="*/ 0 w 419385"/>
                  <a:gd name="csY5" fmla="*/ 700373 h 700373"/>
                  <a:gd name="csX6" fmla="*/ 0 w 419385"/>
                  <a:gd name="csY6" fmla="*/ 0 h 700373"/>
                  <a:gd name="csX7" fmla="*/ 249365 w 419385"/>
                  <a:gd name="csY7" fmla="*/ 234505 h 700373"/>
                  <a:gd name="csX8" fmla="*/ 192310 w 419385"/>
                  <a:gd name="csY8" fmla="*/ 170021 h 700373"/>
                  <a:gd name="csX9" fmla="*/ 169069 w 419385"/>
                  <a:gd name="csY9" fmla="*/ 170021 h 700373"/>
                  <a:gd name="csX10" fmla="*/ 169069 w 419385"/>
                  <a:gd name="csY10" fmla="*/ 530257 h 700373"/>
                  <a:gd name="csX11" fmla="*/ 192310 w 419385"/>
                  <a:gd name="csY11" fmla="*/ 530257 h 700373"/>
                  <a:gd name="csX12" fmla="*/ 249365 w 419385"/>
                  <a:gd name="csY12" fmla="*/ 465773 h 700373"/>
                  <a:gd name="csX13" fmla="*/ 249365 w 419385"/>
                  <a:gd name="csY13" fmla="*/ 23441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19385" h="700373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5" name="Graphique 61">
              <a:extLst>
                <a:ext uri="{FF2B5EF4-FFF2-40B4-BE49-F238E27FC236}">
                  <a16:creationId xmlns:a16="http://schemas.microsoft.com/office/drawing/2014/main" id="{89A87DE7-67C6-4F72-7409-B6924A1B21D7}"/>
                </a:ext>
              </a:extLst>
            </p:cNvPr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  <a:grpFill/>
          </p:grpSpPr>
          <p:sp>
            <p:nvSpPr>
              <p:cNvPr id="35" name="Forme libre : forme 34">
                <a:extLst>
                  <a:ext uri="{FF2B5EF4-FFF2-40B4-BE49-F238E27FC236}">
                    <a16:creationId xmlns:a16="http://schemas.microsoft.com/office/drawing/2014/main" id="{BA09DDCE-851B-8B91-F331-169D6993B601}"/>
                  </a:ext>
                </a:extLst>
              </p:cNvPr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6" name="Forme libre : forme 35">
                <a:extLst>
                  <a:ext uri="{FF2B5EF4-FFF2-40B4-BE49-F238E27FC236}">
                    <a16:creationId xmlns:a16="http://schemas.microsoft.com/office/drawing/2014/main" id="{178AA696-AFCB-E2EC-6A4F-845CACB6D5D6}"/>
                  </a:ext>
                </a:extLst>
              </p:cNvPr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avLst/>
                <a:gdLst>
                  <a:gd name="csX0" fmla="*/ 0 w 169068"/>
                  <a:gd name="csY0" fmla="*/ 0 h 700373"/>
                  <a:gd name="csX1" fmla="*/ 169069 w 169068"/>
                  <a:gd name="csY1" fmla="*/ 0 h 700373"/>
                  <a:gd name="csX2" fmla="*/ 169069 w 169068"/>
                  <a:gd name="csY2" fmla="*/ 700373 h 700373"/>
                  <a:gd name="csX3" fmla="*/ 0 w 169068"/>
                  <a:gd name="csY3" fmla="*/ 700373 h 700373"/>
                  <a:gd name="csX4" fmla="*/ 0 w 169068"/>
                  <a:gd name="csY4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69068" h="700373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7" name="Forme libre : forme 36">
                <a:extLst>
                  <a:ext uri="{FF2B5EF4-FFF2-40B4-BE49-F238E27FC236}">
                    <a16:creationId xmlns:a16="http://schemas.microsoft.com/office/drawing/2014/main" id="{56418A05-CF48-9367-8D62-5A0220FCED2C}"/>
                  </a:ext>
                </a:extLst>
              </p:cNvPr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avLst/>
                <a:gdLst>
                  <a:gd name="csX0" fmla="*/ 95 w 412051"/>
                  <a:gd name="csY0" fmla="*/ 0 h 700373"/>
                  <a:gd name="csX1" fmla="*/ 412052 w 412051"/>
                  <a:gd name="csY1" fmla="*/ 0 h 700373"/>
                  <a:gd name="csX2" fmla="*/ 412052 w 412051"/>
                  <a:gd name="csY2" fmla="*/ 163734 h 700373"/>
                  <a:gd name="csX3" fmla="*/ 292703 w 412051"/>
                  <a:gd name="csY3" fmla="*/ 163734 h 700373"/>
                  <a:gd name="csX4" fmla="*/ 292703 w 412051"/>
                  <a:gd name="csY4" fmla="*/ 700373 h 700373"/>
                  <a:gd name="csX5" fmla="*/ 123635 w 412051"/>
                  <a:gd name="csY5" fmla="*/ 700373 h 700373"/>
                  <a:gd name="csX6" fmla="*/ 123635 w 412051"/>
                  <a:gd name="csY6" fmla="*/ 163734 h 700373"/>
                  <a:gd name="csX7" fmla="*/ 0 w 412051"/>
                  <a:gd name="csY7" fmla="*/ 163734 h 700373"/>
                  <a:gd name="csX8" fmla="*/ 0 w 412051"/>
                  <a:gd name="csY8" fmla="*/ 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2051" h="700373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" name="Forme libre : forme 37">
                <a:extLst>
                  <a:ext uri="{FF2B5EF4-FFF2-40B4-BE49-F238E27FC236}">
                    <a16:creationId xmlns:a16="http://schemas.microsoft.com/office/drawing/2014/main" id="{B878326A-03B3-D522-7B0F-8D10C2EA45BD}"/>
                  </a:ext>
                </a:extLst>
              </p:cNvPr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avLst/>
                <a:gdLst>
                  <a:gd name="csX0" fmla="*/ 258794 w 425672"/>
                  <a:gd name="csY0" fmla="*/ 410908 h 700373"/>
                  <a:gd name="csX1" fmla="*/ 166878 w 425672"/>
                  <a:gd name="csY1" fmla="*/ 410908 h 700373"/>
                  <a:gd name="csX2" fmla="*/ 166878 w 425672"/>
                  <a:gd name="csY2" fmla="*/ 700373 h 700373"/>
                  <a:gd name="csX3" fmla="*/ 0 w 425672"/>
                  <a:gd name="csY3" fmla="*/ 700373 h 700373"/>
                  <a:gd name="csX4" fmla="*/ 0 w 425672"/>
                  <a:gd name="csY4" fmla="*/ 0 h 700373"/>
                  <a:gd name="csX5" fmla="*/ 166878 w 425672"/>
                  <a:gd name="csY5" fmla="*/ 0 h 700373"/>
                  <a:gd name="csX6" fmla="*/ 166878 w 425672"/>
                  <a:gd name="csY6" fmla="*/ 249269 h 700373"/>
                  <a:gd name="csX7" fmla="*/ 258794 w 425672"/>
                  <a:gd name="csY7" fmla="*/ 249269 h 700373"/>
                  <a:gd name="csX8" fmla="*/ 258794 w 425672"/>
                  <a:gd name="csY8" fmla="*/ 0 h 700373"/>
                  <a:gd name="csX9" fmla="*/ 425672 w 425672"/>
                  <a:gd name="csY9" fmla="*/ 0 h 700373"/>
                  <a:gd name="csX10" fmla="*/ 425672 w 425672"/>
                  <a:gd name="csY10" fmla="*/ 700373 h 700373"/>
                  <a:gd name="csX11" fmla="*/ 258794 w 425672"/>
                  <a:gd name="csY11" fmla="*/ 700373 h 700373"/>
                  <a:gd name="csX12" fmla="*/ 258794 w 425672"/>
                  <a:gd name="csY12" fmla="*/ 410908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25672" h="700373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27" name="Graphique 61">
              <a:extLst>
                <a:ext uri="{FF2B5EF4-FFF2-40B4-BE49-F238E27FC236}">
                  <a16:creationId xmlns:a16="http://schemas.microsoft.com/office/drawing/2014/main" id="{D9DFF6CE-35CB-0795-6C7F-4067D29D9E66}"/>
                </a:ext>
              </a:extLst>
            </p:cNvPr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  <a:grpFill/>
          </p:grpSpPr>
          <p:sp>
            <p:nvSpPr>
              <p:cNvPr id="29" name="Forme libre : forme 28">
                <a:extLst>
                  <a:ext uri="{FF2B5EF4-FFF2-40B4-BE49-F238E27FC236}">
                    <a16:creationId xmlns:a16="http://schemas.microsoft.com/office/drawing/2014/main" id="{109BBCFB-9740-D86D-2EE4-D172B9935BD4}"/>
                  </a:ext>
                </a:extLst>
              </p:cNvPr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avLst/>
                <a:gdLst>
                  <a:gd name="csX0" fmla="*/ 350234 w 699420"/>
                  <a:gd name="csY0" fmla="*/ 0 h 716280"/>
                  <a:gd name="csX1" fmla="*/ 416719 w 699420"/>
                  <a:gd name="csY1" fmla="*/ 54388 h 716280"/>
                  <a:gd name="csX2" fmla="*/ 475393 w 699420"/>
                  <a:gd name="csY2" fmla="*/ 360331 h 716280"/>
                  <a:gd name="csX3" fmla="*/ 481775 w 699420"/>
                  <a:gd name="csY3" fmla="*/ 360331 h 716280"/>
                  <a:gd name="csX4" fmla="*/ 536734 w 699420"/>
                  <a:gd name="csY4" fmla="*/ 15907 h 716280"/>
                  <a:gd name="csX5" fmla="*/ 699421 w 699420"/>
                  <a:gd name="csY5" fmla="*/ 15907 h 716280"/>
                  <a:gd name="csX6" fmla="*/ 575977 w 699420"/>
                  <a:gd name="csY6" fmla="*/ 650462 h 716280"/>
                  <a:gd name="csX7" fmla="*/ 496062 w 699420"/>
                  <a:gd name="csY7" fmla="*/ 716280 h 716280"/>
                  <a:gd name="csX8" fmla="*/ 496062 w 699420"/>
                  <a:gd name="csY8" fmla="*/ 716280 h 716280"/>
                  <a:gd name="csX9" fmla="*/ 417290 w 699420"/>
                  <a:gd name="csY9" fmla="*/ 655415 h 716280"/>
                  <a:gd name="csX10" fmla="*/ 352901 w 699420"/>
                  <a:gd name="csY10" fmla="*/ 408813 h 716280"/>
                  <a:gd name="csX11" fmla="*/ 346520 w 699420"/>
                  <a:gd name="csY11" fmla="*/ 408813 h 716280"/>
                  <a:gd name="csX12" fmla="*/ 282131 w 699420"/>
                  <a:gd name="csY12" fmla="*/ 655415 h 716280"/>
                  <a:gd name="csX13" fmla="*/ 203359 w 699420"/>
                  <a:gd name="csY13" fmla="*/ 716280 h 716280"/>
                  <a:gd name="csX14" fmla="*/ 203359 w 699420"/>
                  <a:gd name="csY14" fmla="*/ 716280 h 716280"/>
                  <a:gd name="csX15" fmla="*/ 123444 w 699420"/>
                  <a:gd name="csY15" fmla="*/ 650462 h 716280"/>
                  <a:gd name="csX16" fmla="*/ 0 w 699420"/>
                  <a:gd name="csY16" fmla="*/ 15907 h 716280"/>
                  <a:gd name="csX17" fmla="*/ 163735 w 699420"/>
                  <a:gd name="csY17" fmla="*/ 15907 h 716280"/>
                  <a:gd name="csX18" fmla="*/ 218694 w 699420"/>
                  <a:gd name="csY18" fmla="*/ 360331 h 716280"/>
                  <a:gd name="csX19" fmla="*/ 225076 w 699420"/>
                  <a:gd name="csY19" fmla="*/ 360331 h 716280"/>
                  <a:gd name="csX20" fmla="*/ 283750 w 699420"/>
                  <a:gd name="csY20" fmla="*/ 54388 h 716280"/>
                  <a:gd name="csX21" fmla="*/ 350234 w 699420"/>
                  <a:gd name="csY21" fmla="*/ 0 h 716280"/>
                  <a:gd name="csX22" fmla="*/ 350234 w 699420"/>
                  <a:gd name="csY22" fmla="*/ 0 h 71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699420" h="71628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" name="Forme libre : forme 29">
                <a:extLst>
                  <a:ext uri="{FF2B5EF4-FFF2-40B4-BE49-F238E27FC236}">
                    <a16:creationId xmlns:a16="http://schemas.microsoft.com/office/drawing/2014/main" id="{7598A638-B37E-EBCD-33DD-A74EEC950995}"/>
                  </a:ext>
                </a:extLst>
              </p:cNvPr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avLst/>
                <a:gdLst>
                  <a:gd name="csX0" fmla="*/ 0 w 449961"/>
                  <a:gd name="csY0" fmla="*/ 235553 h 742568"/>
                  <a:gd name="csX1" fmla="*/ 224980 w 449961"/>
                  <a:gd name="csY1" fmla="*/ 0 h 742568"/>
                  <a:gd name="csX2" fmla="*/ 449961 w 449961"/>
                  <a:gd name="csY2" fmla="*/ 234505 h 742568"/>
                  <a:gd name="csX3" fmla="*/ 449961 w 449961"/>
                  <a:gd name="csY3" fmla="*/ 507016 h 742568"/>
                  <a:gd name="csX4" fmla="*/ 224980 w 449961"/>
                  <a:gd name="csY4" fmla="*/ 742569 h 742568"/>
                  <a:gd name="csX5" fmla="*/ 0 w 449961"/>
                  <a:gd name="csY5" fmla="*/ 508063 h 742568"/>
                  <a:gd name="csX6" fmla="*/ 0 w 449961"/>
                  <a:gd name="csY6" fmla="*/ 235553 h 742568"/>
                  <a:gd name="csX7" fmla="*/ 280988 w 449961"/>
                  <a:gd name="csY7" fmla="*/ 239839 h 742568"/>
                  <a:gd name="csX8" fmla="*/ 224980 w 449961"/>
                  <a:gd name="csY8" fmla="*/ 173259 h 742568"/>
                  <a:gd name="csX9" fmla="*/ 168974 w 449961"/>
                  <a:gd name="csY9" fmla="*/ 239839 h 742568"/>
                  <a:gd name="csX10" fmla="*/ 168974 w 449961"/>
                  <a:gd name="csY10" fmla="*/ 505015 h 742568"/>
                  <a:gd name="csX11" fmla="*/ 224980 w 449961"/>
                  <a:gd name="csY11" fmla="*/ 570547 h 742568"/>
                  <a:gd name="csX12" fmla="*/ 280988 w 449961"/>
                  <a:gd name="csY12" fmla="*/ 505015 h 742568"/>
                  <a:gd name="csX13" fmla="*/ 280988 w 449961"/>
                  <a:gd name="csY13" fmla="*/ 239839 h 7425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449961" h="742568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1" name="Forme libre : forme 30">
                <a:extLst>
                  <a:ext uri="{FF2B5EF4-FFF2-40B4-BE49-F238E27FC236}">
                    <a16:creationId xmlns:a16="http://schemas.microsoft.com/office/drawing/2014/main" id="{6A48628E-4868-3944-58F0-80AEDA6A9EAE}"/>
                  </a:ext>
                </a:extLst>
              </p:cNvPr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avLst/>
                <a:gdLst>
                  <a:gd name="csX0" fmla="*/ 164878 w 630650"/>
                  <a:gd name="csY0" fmla="*/ 301085 h 700373"/>
                  <a:gd name="csX1" fmla="*/ 158496 w 630650"/>
                  <a:gd name="csY1" fmla="*/ 301085 h 700373"/>
                  <a:gd name="csX2" fmla="*/ 158496 w 630650"/>
                  <a:gd name="csY2" fmla="*/ 700373 h 700373"/>
                  <a:gd name="csX3" fmla="*/ 0 w 630650"/>
                  <a:gd name="csY3" fmla="*/ 700373 h 700373"/>
                  <a:gd name="csX4" fmla="*/ 0 w 630650"/>
                  <a:gd name="csY4" fmla="*/ 0 h 700373"/>
                  <a:gd name="csX5" fmla="*/ 213360 w 630650"/>
                  <a:gd name="csY5" fmla="*/ 0 h 700373"/>
                  <a:gd name="csX6" fmla="*/ 311563 w 630650"/>
                  <a:gd name="csY6" fmla="*/ 370808 h 700373"/>
                  <a:gd name="csX7" fmla="*/ 317945 w 630650"/>
                  <a:gd name="csY7" fmla="*/ 370808 h 700373"/>
                  <a:gd name="csX8" fmla="*/ 417290 w 630650"/>
                  <a:gd name="csY8" fmla="*/ 0 h 700373"/>
                  <a:gd name="csX9" fmla="*/ 630650 w 630650"/>
                  <a:gd name="csY9" fmla="*/ 0 h 700373"/>
                  <a:gd name="csX10" fmla="*/ 630650 w 630650"/>
                  <a:gd name="csY10" fmla="*/ 700373 h 700373"/>
                  <a:gd name="csX11" fmla="*/ 472154 w 630650"/>
                  <a:gd name="csY11" fmla="*/ 700373 h 700373"/>
                  <a:gd name="csX12" fmla="*/ 472154 w 630650"/>
                  <a:gd name="csY12" fmla="*/ 301085 h 700373"/>
                  <a:gd name="csX13" fmla="*/ 465772 w 630650"/>
                  <a:gd name="csY13" fmla="*/ 301085 h 700373"/>
                  <a:gd name="csX14" fmla="*/ 375952 w 630650"/>
                  <a:gd name="csY14" fmla="*/ 700373 h 700373"/>
                  <a:gd name="csX15" fmla="*/ 254508 w 630650"/>
                  <a:gd name="csY15" fmla="*/ 700373 h 700373"/>
                  <a:gd name="csX16" fmla="*/ 164687 w 630650"/>
                  <a:gd name="csY16" fmla="*/ 301085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630650" h="700373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2" name="Forme libre : forme 31">
                <a:extLst>
                  <a:ext uri="{FF2B5EF4-FFF2-40B4-BE49-F238E27FC236}">
                    <a16:creationId xmlns:a16="http://schemas.microsoft.com/office/drawing/2014/main" id="{9D18D7F9-6713-1F6D-8B17-B0D644EA9ACF}"/>
                  </a:ext>
                </a:extLst>
              </p:cNvPr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avLst/>
                <a:gdLst>
                  <a:gd name="csX0" fmla="*/ 95 w 358140"/>
                  <a:gd name="csY0" fmla="*/ 0 h 700468"/>
                  <a:gd name="csX1" fmla="*/ 353949 w 358140"/>
                  <a:gd name="csY1" fmla="*/ 0 h 700468"/>
                  <a:gd name="csX2" fmla="*/ 353949 w 358140"/>
                  <a:gd name="csY2" fmla="*/ 167926 h 700468"/>
                  <a:gd name="csX3" fmla="*/ 169069 w 358140"/>
                  <a:gd name="csY3" fmla="*/ 167926 h 700468"/>
                  <a:gd name="csX4" fmla="*/ 169069 w 358140"/>
                  <a:gd name="csY4" fmla="*/ 256699 h 700468"/>
                  <a:gd name="csX5" fmla="*/ 345472 w 358140"/>
                  <a:gd name="csY5" fmla="*/ 256699 h 700468"/>
                  <a:gd name="csX6" fmla="*/ 345472 w 358140"/>
                  <a:gd name="csY6" fmla="*/ 415195 h 700468"/>
                  <a:gd name="csX7" fmla="*/ 169069 w 358140"/>
                  <a:gd name="csY7" fmla="*/ 415195 h 700468"/>
                  <a:gd name="csX8" fmla="*/ 169069 w 358140"/>
                  <a:gd name="csY8" fmla="*/ 531400 h 700468"/>
                  <a:gd name="csX9" fmla="*/ 358140 w 358140"/>
                  <a:gd name="csY9" fmla="*/ 531400 h 700468"/>
                  <a:gd name="csX10" fmla="*/ 358140 w 358140"/>
                  <a:gd name="csY10" fmla="*/ 700468 h 700468"/>
                  <a:gd name="csX11" fmla="*/ 0 w 358140"/>
                  <a:gd name="csY11" fmla="*/ 700468 h 700468"/>
                  <a:gd name="csX12" fmla="*/ 0 w 358140"/>
                  <a:gd name="csY12" fmla="*/ 95 h 700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58140" h="700468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3" name="Forme libre : forme 32">
                <a:extLst>
                  <a:ext uri="{FF2B5EF4-FFF2-40B4-BE49-F238E27FC236}">
                    <a16:creationId xmlns:a16="http://schemas.microsoft.com/office/drawing/2014/main" id="{AFB5DC75-8915-3094-93CE-62EFA0A78C56}"/>
                  </a:ext>
                </a:extLst>
              </p:cNvPr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avLst/>
                <a:gdLst>
                  <a:gd name="csX0" fmla="*/ 163830 w 466915"/>
                  <a:gd name="csY0" fmla="*/ 339090 h 700373"/>
                  <a:gd name="csX1" fmla="*/ 157448 w 466915"/>
                  <a:gd name="csY1" fmla="*/ 339090 h 700373"/>
                  <a:gd name="csX2" fmla="*/ 157448 w 466915"/>
                  <a:gd name="csY2" fmla="*/ 700373 h 700373"/>
                  <a:gd name="csX3" fmla="*/ 0 w 466915"/>
                  <a:gd name="csY3" fmla="*/ 700373 h 700373"/>
                  <a:gd name="csX4" fmla="*/ 0 w 466915"/>
                  <a:gd name="csY4" fmla="*/ 0 h 700373"/>
                  <a:gd name="csX5" fmla="*/ 178498 w 466915"/>
                  <a:gd name="csY5" fmla="*/ 0 h 700373"/>
                  <a:gd name="csX6" fmla="*/ 304229 w 466915"/>
                  <a:gd name="csY6" fmla="*/ 326422 h 700373"/>
                  <a:gd name="csX7" fmla="*/ 310610 w 466915"/>
                  <a:gd name="csY7" fmla="*/ 326422 h 700373"/>
                  <a:gd name="csX8" fmla="*/ 310610 w 466915"/>
                  <a:gd name="csY8" fmla="*/ 0 h 700373"/>
                  <a:gd name="csX9" fmla="*/ 466915 w 466915"/>
                  <a:gd name="csY9" fmla="*/ 0 h 700373"/>
                  <a:gd name="csX10" fmla="*/ 466915 w 466915"/>
                  <a:gd name="csY10" fmla="*/ 700373 h 700373"/>
                  <a:gd name="csX11" fmla="*/ 295751 w 466915"/>
                  <a:gd name="csY11" fmla="*/ 700373 h 700373"/>
                  <a:gd name="csX12" fmla="*/ 163735 w 466915"/>
                  <a:gd name="csY12" fmla="*/ 339090 h 700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466915" h="700373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" name="Forme libre : forme 33">
                <a:extLst>
                  <a:ext uri="{FF2B5EF4-FFF2-40B4-BE49-F238E27FC236}">
                    <a16:creationId xmlns:a16="http://schemas.microsoft.com/office/drawing/2014/main" id="{1D36BDF3-0DB0-678C-FF6F-98C84E45ADD2}"/>
                  </a:ext>
                </a:extLst>
              </p:cNvPr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avLst/>
                <a:gdLst>
                  <a:gd name="csX0" fmla="*/ 0 w 171164"/>
                  <a:gd name="csY0" fmla="*/ 55054 h 503396"/>
                  <a:gd name="csX1" fmla="*/ 0 w 171164"/>
                  <a:gd name="csY1" fmla="*/ 0 h 503396"/>
                  <a:gd name="csX2" fmla="*/ 171164 w 171164"/>
                  <a:gd name="csY2" fmla="*/ 0 h 503396"/>
                  <a:gd name="csX3" fmla="*/ 171164 w 171164"/>
                  <a:gd name="csY3" fmla="*/ 55054 h 503396"/>
                  <a:gd name="csX4" fmla="*/ 161068 w 171164"/>
                  <a:gd name="csY4" fmla="*/ 316325 h 503396"/>
                  <a:gd name="csX5" fmla="*/ 153067 w 171164"/>
                  <a:gd name="csY5" fmla="*/ 440150 h 503396"/>
                  <a:gd name="csX6" fmla="*/ 85630 w 171164"/>
                  <a:gd name="csY6" fmla="*/ 503396 h 503396"/>
                  <a:gd name="csX7" fmla="*/ 85630 w 171164"/>
                  <a:gd name="csY7" fmla="*/ 503396 h 503396"/>
                  <a:gd name="csX8" fmla="*/ 18193 w 171164"/>
                  <a:gd name="csY8" fmla="*/ 440150 h 503396"/>
                  <a:gd name="csX9" fmla="*/ 10192 w 171164"/>
                  <a:gd name="csY9" fmla="*/ 316325 h 503396"/>
                  <a:gd name="csX10" fmla="*/ 95 w 171164"/>
                  <a:gd name="csY10" fmla="*/ 55054 h 503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1164" h="503396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28" name="Ellipse 27">
              <a:extLst>
                <a:ext uri="{FF2B5EF4-FFF2-40B4-BE49-F238E27FC236}">
                  <a16:creationId xmlns:a16="http://schemas.microsoft.com/office/drawing/2014/main" id="{8D7CEDCB-7E4A-F9DD-AEE1-ABB0025F670F}"/>
                </a:ext>
              </a:extLst>
            </p:cNvPr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44" name="Graphique 43">
            <a:extLst>
              <a:ext uri="{FF2B5EF4-FFF2-40B4-BE49-F238E27FC236}">
                <a16:creationId xmlns:a16="http://schemas.microsoft.com/office/drawing/2014/main" id="{B282915D-0B5B-4BD5-C67B-38DEA41689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7251" y="416551"/>
            <a:ext cx="6143498" cy="273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020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5DC66E-A37D-463F-BB26-DE0C9D1E7929}" type="datetimeFigureOut">
              <a:rPr lang="fr-FR" smtClean="0"/>
              <a:t>21/03/2026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51DD75-A7BD-4A02-842C-06BCD2F488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0257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3" r:id="rId2"/>
    <p:sldLayoutId id="2147483674" r:id="rId3"/>
    <p:sldLayoutId id="2147483672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62" r:id="rId13"/>
    <p:sldLayoutId id="2147483683" r:id="rId14"/>
    <p:sldLayoutId id="2147483684" r:id="rId15"/>
    <p:sldLayoutId id="2147483685" r:id="rId16"/>
    <p:sldLayoutId id="2147483686" r:id="rId17"/>
    <p:sldLayoutId id="2147483702" r:id="rId18"/>
    <p:sldLayoutId id="2147483706" r:id="rId19"/>
    <p:sldLayoutId id="2147483707" r:id="rId20"/>
    <p:sldLayoutId id="2147483709" r:id="rId21"/>
    <p:sldLayoutId id="2147483708" r:id="rId22"/>
    <p:sldLayoutId id="2147483703" r:id="rId23"/>
    <p:sldLayoutId id="2147483704" r:id="rId24"/>
    <p:sldLayoutId id="2147483705" r:id="rId25"/>
    <p:sldLayoutId id="2147483691" r:id="rId26"/>
    <p:sldLayoutId id="2147483692" r:id="rId27"/>
    <p:sldLayoutId id="2147483693" r:id="rId28"/>
    <p:sldLayoutId id="2147483690" r:id="rId29"/>
    <p:sldLayoutId id="2147483687" r:id="rId30"/>
    <p:sldLayoutId id="2147483688" r:id="rId31"/>
    <p:sldLayoutId id="2147483689" r:id="rId32"/>
    <p:sldLayoutId id="2147483663" r:id="rId33"/>
    <p:sldLayoutId id="2147483694" r:id="rId34"/>
    <p:sldLayoutId id="2147483695" r:id="rId35"/>
    <p:sldLayoutId id="2147483696" r:id="rId36"/>
    <p:sldLayoutId id="2147483664" r:id="rId37"/>
    <p:sldLayoutId id="2147483665" r:id="rId38"/>
    <p:sldLayoutId id="2147483666" r:id="rId39"/>
    <p:sldLayoutId id="2147483667" r:id="rId40"/>
    <p:sldLayoutId id="2147483697" r:id="rId41"/>
    <p:sldLayoutId id="2147483698" r:id="rId42"/>
    <p:sldLayoutId id="2147483699" r:id="rId43"/>
    <p:sldLayoutId id="2147483700" r:id="rId44"/>
    <p:sldLayoutId id="2147483701" r:id="rId45"/>
    <p:sldLayoutId id="2147483668" r:id="rId46"/>
    <p:sldLayoutId id="2147483669" r:id="rId47"/>
    <p:sldLayoutId id="2147483670" r:id="rId48"/>
    <p:sldLayoutId id="2147483671" r:id="rId49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1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2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6.sv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9.sv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9F0D7F-8D13-3D03-3836-E6A773164D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TITRE DE LA PRÉSENTATION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E756BD6-221D-5F0D-03D0-4C52B34D189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fr-FR" dirty="0"/>
              <a:t>Sous titre / nom intervenant</a:t>
            </a:r>
          </a:p>
        </p:txBody>
      </p:sp>
    </p:spTree>
    <p:extLst>
      <p:ext uri="{BB962C8B-B14F-4D97-AF65-F5344CB8AC3E}">
        <p14:creationId xmlns:p14="http://schemas.microsoft.com/office/powerpoint/2010/main" val="919410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73ECFF-4FB2-AF5B-FC3A-B581683D2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9" y="649114"/>
            <a:ext cx="2290523" cy="2833146"/>
          </a:xfrm>
        </p:spPr>
        <p:txBody>
          <a:bodyPr>
            <a:normAutofit/>
          </a:bodyPr>
          <a:lstStyle/>
          <a:p>
            <a:r>
              <a:rPr lang="fr-FR" dirty="0"/>
              <a:t>TITRE</a:t>
            </a:r>
            <a:br>
              <a:rPr lang="fr-FR" dirty="0"/>
            </a:br>
            <a:r>
              <a:rPr lang="fr-FR" dirty="0"/>
              <a:t>DE LA TIMELINE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16B2FEE4-091A-C547-5F7A-6748E87BC61F}"/>
              </a:ext>
            </a:extLst>
          </p:cNvPr>
          <p:cNvCxnSpPr>
            <a:cxnSpLocks/>
          </p:cNvCxnSpPr>
          <p:nvPr/>
        </p:nvCxnSpPr>
        <p:spPr>
          <a:xfrm rot="16200000">
            <a:off x="-3033251" y="6001096"/>
            <a:ext cx="12059588" cy="0"/>
          </a:xfrm>
          <a:prstGeom prst="line">
            <a:avLst/>
          </a:prstGeom>
          <a:ln w="24447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4" name="Groupe 53">
            <a:extLst>
              <a:ext uri="{FF2B5EF4-FFF2-40B4-BE49-F238E27FC236}">
                <a16:creationId xmlns:a16="http://schemas.microsoft.com/office/drawing/2014/main" id="{8EBF3C34-1D5D-843A-7B35-D946AFACB05F}"/>
              </a:ext>
            </a:extLst>
          </p:cNvPr>
          <p:cNvGrpSpPr/>
          <p:nvPr/>
        </p:nvGrpSpPr>
        <p:grpSpPr>
          <a:xfrm>
            <a:off x="1143763" y="2869148"/>
            <a:ext cx="2589331" cy="680541"/>
            <a:chOff x="4217163" y="2161576"/>
            <a:chExt cx="2589331" cy="680541"/>
          </a:xfrm>
        </p:grpSpPr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C7889C34-EDF9-0042-A4B1-61B1B7467FAC}"/>
                </a:ext>
              </a:extLst>
            </p:cNvPr>
            <p:cNvSpPr/>
            <p:nvPr/>
          </p:nvSpPr>
          <p:spPr>
            <a:xfrm rot="16200000" flipH="1">
              <a:off x="5904675" y="1940299"/>
              <a:ext cx="680541" cy="1123096"/>
            </a:xfrm>
            <a:custGeom>
              <a:avLst/>
              <a:gdLst>
                <a:gd name="csX0" fmla="*/ 0 w 449960"/>
                <a:gd name="csY0" fmla="*/ 235553 h 742569"/>
                <a:gd name="csX1" fmla="*/ 224980 w 449960"/>
                <a:gd name="csY1" fmla="*/ 0 h 742569"/>
                <a:gd name="csX2" fmla="*/ 449961 w 449960"/>
                <a:gd name="csY2" fmla="*/ 234506 h 742569"/>
                <a:gd name="csX3" fmla="*/ 449961 w 449960"/>
                <a:gd name="csY3" fmla="*/ 507016 h 742569"/>
                <a:gd name="csX4" fmla="*/ 224980 w 449960"/>
                <a:gd name="csY4" fmla="*/ 742569 h 742569"/>
                <a:gd name="csX5" fmla="*/ 0 w 449960"/>
                <a:gd name="csY5" fmla="*/ 508064 h 742569"/>
                <a:gd name="csX6" fmla="*/ 0 w 449960"/>
                <a:gd name="csY6" fmla="*/ 235553 h 742569"/>
                <a:gd name="csX7" fmla="*/ 281083 w 449960"/>
                <a:gd name="csY7" fmla="*/ 239840 h 742569"/>
                <a:gd name="csX8" fmla="*/ 225076 w 449960"/>
                <a:gd name="csY8" fmla="*/ 173260 h 742569"/>
                <a:gd name="csX9" fmla="*/ 169069 w 449960"/>
                <a:gd name="csY9" fmla="*/ 239840 h 742569"/>
                <a:gd name="csX10" fmla="*/ 169069 w 449960"/>
                <a:gd name="csY10" fmla="*/ 505016 h 742569"/>
                <a:gd name="csX11" fmla="*/ 225076 w 449960"/>
                <a:gd name="csY11" fmla="*/ 570548 h 742569"/>
                <a:gd name="csX12" fmla="*/ 281083 w 449960"/>
                <a:gd name="csY12" fmla="*/ 505016 h 742569"/>
                <a:gd name="csX13" fmla="*/ 281083 w 449960"/>
                <a:gd name="csY13" fmla="*/ 239840 h 74256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449960" h="742569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 sz="4000">
                <a:latin typeface="+mj-lt"/>
              </a:endParaRPr>
            </a:p>
          </p:txBody>
        </p:sp>
        <p:grpSp>
          <p:nvGrpSpPr>
            <p:cNvPr id="49" name="Groupe 48">
              <a:extLst>
                <a:ext uri="{FF2B5EF4-FFF2-40B4-BE49-F238E27FC236}">
                  <a16:creationId xmlns:a16="http://schemas.microsoft.com/office/drawing/2014/main" id="{02AA4E2B-C177-4382-6E03-43FD27503CC2}"/>
                </a:ext>
              </a:extLst>
            </p:cNvPr>
            <p:cNvGrpSpPr/>
            <p:nvPr/>
          </p:nvGrpSpPr>
          <p:grpSpPr>
            <a:xfrm flipH="1">
              <a:off x="4217163" y="2184475"/>
              <a:ext cx="1700020" cy="611726"/>
              <a:chOff x="5112909" y="1910465"/>
              <a:chExt cx="2843689" cy="1023257"/>
            </a:xfrm>
          </p:grpSpPr>
          <p:grpSp>
            <p:nvGrpSpPr>
              <p:cNvPr id="50" name="Groupe 49">
                <a:extLst>
                  <a:ext uri="{FF2B5EF4-FFF2-40B4-BE49-F238E27FC236}">
                    <a16:creationId xmlns:a16="http://schemas.microsoft.com/office/drawing/2014/main" id="{820FE08C-DA83-F8E8-D8A1-209418F1D498}"/>
                  </a:ext>
                </a:extLst>
              </p:cNvPr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52" name="Rectangle : coins arrondis 51">
                  <a:extLst>
                    <a:ext uri="{FF2B5EF4-FFF2-40B4-BE49-F238E27FC236}">
                      <a16:creationId xmlns:a16="http://schemas.microsoft.com/office/drawing/2014/main" id="{084B6E8D-F984-3C5C-EED8-24793D0085B4}"/>
                    </a:ext>
                  </a:extLst>
                </p:cNvPr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bIns="108000" rtlCol="0" anchor="ctr"/>
                <a:lstStyle/>
                <a:p>
                  <a:pPr algn="ctr"/>
                  <a:r>
                    <a:rPr lang="fr-FR" sz="3200" dirty="0">
                      <a:solidFill>
                        <a:schemeClr val="bg1"/>
                      </a:solidFill>
                      <a:latin typeface="+mj-lt"/>
                    </a:rPr>
                    <a:t>1976</a:t>
                  </a:r>
                </a:p>
              </p:txBody>
            </p:sp>
            <p:sp>
              <p:nvSpPr>
                <p:cNvPr id="53" name="Rectangle : coins arrondis 52">
                  <a:extLst>
                    <a:ext uri="{FF2B5EF4-FFF2-40B4-BE49-F238E27FC236}">
                      <a16:creationId xmlns:a16="http://schemas.microsoft.com/office/drawing/2014/main" id="{A595094C-BDAA-1FB2-6EE3-0ECCD2F879D6}"/>
                    </a:ext>
                  </a:extLst>
                </p:cNvPr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3200" dirty="0">
                    <a:solidFill>
                      <a:schemeClr val="tx1"/>
                    </a:solidFill>
                    <a:latin typeface="+mj-lt"/>
                  </a:endParaRPr>
                </a:p>
              </p:txBody>
            </p:sp>
          </p:grpSp>
          <p:sp>
            <p:nvSpPr>
              <p:cNvPr id="51" name="Ellipse 50">
                <a:extLst>
                  <a:ext uri="{FF2B5EF4-FFF2-40B4-BE49-F238E27FC236}">
                    <a16:creationId xmlns:a16="http://schemas.microsoft.com/office/drawing/2014/main" id="{C5EE070D-49C4-0588-9CDB-29936E9812B5}"/>
                  </a:ext>
                </a:extLst>
              </p:cNvPr>
              <p:cNvSpPr/>
              <p:nvPr/>
            </p:nvSpPr>
            <p:spPr>
              <a:xfrm>
                <a:off x="5112909" y="2236157"/>
                <a:ext cx="382386" cy="38238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3200">
                  <a:latin typeface="+mj-lt"/>
                </a:endParaRPr>
              </a:p>
            </p:txBody>
          </p:sp>
        </p:grp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CED918BC-71B1-7222-D5DB-4A5C9FE901C2}"/>
              </a:ext>
            </a:extLst>
          </p:cNvPr>
          <p:cNvGrpSpPr/>
          <p:nvPr/>
        </p:nvGrpSpPr>
        <p:grpSpPr>
          <a:xfrm>
            <a:off x="1143763" y="4048797"/>
            <a:ext cx="2589331" cy="680541"/>
            <a:chOff x="4217163" y="2161576"/>
            <a:chExt cx="2589331" cy="680541"/>
          </a:xfrm>
        </p:grpSpPr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52571978-D5E1-16ED-2CA3-B9FD4743CBAE}"/>
                </a:ext>
              </a:extLst>
            </p:cNvPr>
            <p:cNvSpPr/>
            <p:nvPr/>
          </p:nvSpPr>
          <p:spPr>
            <a:xfrm rot="16200000" flipH="1">
              <a:off x="5904675" y="1940299"/>
              <a:ext cx="680541" cy="1123096"/>
            </a:xfrm>
            <a:custGeom>
              <a:avLst/>
              <a:gdLst>
                <a:gd name="csX0" fmla="*/ 0 w 449960"/>
                <a:gd name="csY0" fmla="*/ 235553 h 742569"/>
                <a:gd name="csX1" fmla="*/ 224980 w 449960"/>
                <a:gd name="csY1" fmla="*/ 0 h 742569"/>
                <a:gd name="csX2" fmla="*/ 449961 w 449960"/>
                <a:gd name="csY2" fmla="*/ 234506 h 742569"/>
                <a:gd name="csX3" fmla="*/ 449961 w 449960"/>
                <a:gd name="csY3" fmla="*/ 507016 h 742569"/>
                <a:gd name="csX4" fmla="*/ 224980 w 449960"/>
                <a:gd name="csY4" fmla="*/ 742569 h 742569"/>
                <a:gd name="csX5" fmla="*/ 0 w 449960"/>
                <a:gd name="csY5" fmla="*/ 508064 h 742569"/>
                <a:gd name="csX6" fmla="*/ 0 w 449960"/>
                <a:gd name="csY6" fmla="*/ 235553 h 742569"/>
                <a:gd name="csX7" fmla="*/ 281083 w 449960"/>
                <a:gd name="csY7" fmla="*/ 239840 h 742569"/>
                <a:gd name="csX8" fmla="*/ 225076 w 449960"/>
                <a:gd name="csY8" fmla="*/ 173260 h 742569"/>
                <a:gd name="csX9" fmla="*/ 169069 w 449960"/>
                <a:gd name="csY9" fmla="*/ 239840 h 742569"/>
                <a:gd name="csX10" fmla="*/ 169069 w 449960"/>
                <a:gd name="csY10" fmla="*/ 505016 h 742569"/>
                <a:gd name="csX11" fmla="*/ 225076 w 449960"/>
                <a:gd name="csY11" fmla="*/ 570548 h 742569"/>
                <a:gd name="csX12" fmla="*/ 281083 w 449960"/>
                <a:gd name="csY12" fmla="*/ 505016 h 742569"/>
                <a:gd name="csX13" fmla="*/ 281083 w 449960"/>
                <a:gd name="csY13" fmla="*/ 239840 h 74256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449960" h="742569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 sz="4000">
                <a:latin typeface="+mj-lt"/>
              </a:endParaRPr>
            </a:p>
          </p:txBody>
        </p:sp>
        <p:grpSp>
          <p:nvGrpSpPr>
            <p:cNvPr id="57" name="Groupe 56">
              <a:extLst>
                <a:ext uri="{FF2B5EF4-FFF2-40B4-BE49-F238E27FC236}">
                  <a16:creationId xmlns:a16="http://schemas.microsoft.com/office/drawing/2014/main" id="{4961B193-4786-28EA-40F8-83E073B0DFD0}"/>
                </a:ext>
              </a:extLst>
            </p:cNvPr>
            <p:cNvGrpSpPr/>
            <p:nvPr/>
          </p:nvGrpSpPr>
          <p:grpSpPr>
            <a:xfrm flipH="1">
              <a:off x="4217163" y="2184475"/>
              <a:ext cx="1700020" cy="611726"/>
              <a:chOff x="5112909" y="1910465"/>
              <a:chExt cx="2843689" cy="1023257"/>
            </a:xfrm>
          </p:grpSpPr>
          <p:grpSp>
            <p:nvGrpSpPr>
              <p:cNvPr id="58" name="Groupe 57">
                <a:extLst>
                  <a:ext uri="{FF2B5EF4-FFF2-40B4-BE49-F238E27FC236}">
                    <a16:creationId xmlns:a16="http://schemas.microsoft.com/office/drawing/2014/main" id="{A6CD80C5-5E73-1981-FE5F-0C2625C30FE5}"/>
                  </a:ext>
                </a:extLst>
              </p:cNvPr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60" name="Rectangle : coins arrondis 59">
                  <a:extLst>
                    <a:ext uri="{FF2B5EF4-FFF2-40B4-BE49-F238E27FC236}">
                      <a16:creationId xmlns:a16="http://schemas.microsoft.com/office/drawing/2014/main" id="{34F916B7-157D-D534-CC9D-2D7D61F8E713}"/>
                    </a:ext>
                  </a:extLst>
                </p:cNvPr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bIns="108000" rtlCol="0" anchor="ctr"/>
                <a:lstStyle/>
                <a:p>
                  <a:pPr algn="ctr"/>
                  <a:r>
                    <a:rPr lang="fr-FR" sz="3200" dirty="0">
                      <a:solidFill>
                        <a:schemeClr val="bg1"/>
                      </a:solidFill>
                      <a:latin typeface="+mj-lt"/>
                    </a:rPr>
                    <a:t>1976</a:t>
                  </a:r>
                </a:p>
              </p:txBody>
            </p:sp>
            <p:sp>
              <p:nvSpPr>
                <p:cNvPr id="61" name="Rectangle : coins arrondis 60">
                  <a:extLst>
                    <a:ext uri="{FF2B5EF4-FFF2-40B4-BE49-F238E27FC236}">
                      <a16:creationId xmlns:a16="http://schemas.microsoft.com/office/drawing/2014/main" id="{9E7AA076-09C0-9D88-69FC-6C9CC3E69C14}"/>
                    </a:ext>
                  </a:extLst>
                </p:cNvPr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3200" dirty="0">
                    <a:solidFill>
                      <a:schemeClr val="tx1"/>
                    </a:solidFill>
                    <a:latin typeface="+mj-lt"/>
                  </a:endParaRPr>
                </a:p>
              </p:txBody>
            </p:sp>
          </p:grpSp>
          <p:sp>
            <p:nvSpPr>
              <p:cNvPr id="59" name="Ellipse 58">
                <a:extLst>
                  <a:ext uri="{FF2B5EF4-FFF2-40B4-BE49-F238E27FC236}">
                    <a16:creationId xmlns:a16="http://schemas.microsoft.com/office/drawing/2014/main" id="{FC4909B9-FFC2-476F-2209-926A20985162}"/>
                  </a:ext>
                </a:extLst>
              </p:cNvPr>
              <p:cNvSpPr/>
              <p:nvPr/>
            </p:nvSpPr>
            <p:spPr>
              <a:xfrm>
                <a:off x="5112909" y="2236157"/>
                <a:ext cx="382386" cy="38238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3200">
                  <a:latin typeface="+mj-lt"/>
                </a:endParaRPr>
              </a:p>
            </p:txBody>
          </p:sp>
        </p:grpSp>
      </p:grpSp>
      <p:grpSp>
        <p:nvGrpSpPr>
          <p:cNvPr id="62" name="Groupe 61">
            <a:extLst>
              <a:ext uri="{FF2B5EF4-FFF2-40B4-BE49-F238E27FC236}">
                <a16:creationId xmlns:a16="http://schemas.microsoft.com/office/drawing/2014/main" id="{114B8F1A-693C-33B5-1C47-399828BC0550}"/>
              </a:ext>
            </a:extLst>
          </p:cNvPr>
          <p:cNvGrpSpPr/>
          <p:nvPr/>
        </p:nvGrpSpPr>
        <p:grpSpPr>
          <a:xfrm>
            <a:off x="1143763" y="5228446"/>
            <a:ext cx="2589331" cy="680541"/>
            <a:chOff x="4217163" y="2161576"/>
            <a:chExt cx="2589331" cy="680541"/>
          </a:xfrm>
        </p:grpSpPr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8F6547EA-5B9D-380C-072D-5D9446B23274}"/>
                </a:ext>
              </a:extLst>
            </p:cNvPr>
            <p:cNvSpPr/>
            <p:nvPr/>
          </p:nvSpPr>
          <p:spPr>
            <a:xfrm rot="16200000" flipH="1">
              <a:off x="5904675" y="1940299"/>
              <a:ext cx="680541" cy="1123096"/>
            </a:xfrm>
            <a:custGeom>
              <a:avLst/>
              <a:gdLst>
                <a:gd name="csX0" fmla="*/ 0 w 449960"/>
                <a:gd name="csY0" fmla="*/ 235553 h 742569"/>
                <a:gd name="csX1" fmla="*/ 224980 w 449960"/>
                <a:gd name="csY1" fmla="*/ 0 h 742569"/>
                <a:gd name="csX2" fmla="*/ 449961 w 449960"/>
                <a:gd name="csY2" fmla="*/ 234506 h 742569"/>
                <a:gd name="csX3" fmla="*/ 449961 w 449960"/>
                <a:gd name="csY3" fmla="*/ 507016 h 742569"/>
                <a:gd name="csX4" fmla="*/ 224980 w 449960"/>
                <a:gd name="csY4" fmla="*/ 742569 h 742569"/>
                <a:gd name="csX5" fmla="*/ 0 w 449960"/>
                <a:gd name="csY5" fmla="*/ 508064 h 742569"/>
                <a:gd name="csX6" fmla="*/ 0 w 449960"/>
                <a:gd name="csY6" fmla="*/ 235553 h 742569"/>
                <a:gd name="csX7" fmla="*/ 281083 w 449960"/>
                <a:gd name="csY7" fmla="*/ 239840 h 742569"/>
                <a:gd name="csX8" fmla="*/ 225076 w 449960"/>
                <a:gd name="csY8" fmla="*/ 173260 h 742569"/>
                <a:gd name="csX9" fmla="*/ 169069 w 449960"/>
                <a:gd name="csY9" fmla="*/ 239840 h 742569"/>
                <a:gd name="csX10" fmla="*/ 169069 w 449960"/>
                <a:gd name="csY10" fmla="*/ 505016 h 742569"/>
                <a:gd name="csX11" fmla="*/ 225076 w 449960"/>
                <a:gd name="csY11" fmla="*/ 570548 h 742569"/>
                <a:gd name="csX12" fmla="*/ 281083 w 449960"/>
                <a:gd name="csY12" fmla="*/ 505016 h 742569"/>
                <a:gd name="csX13" fmla="*/ 281083 w 449960"/>
                <a:gd name="csY13" fmla="*/ 239840 h 74256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449960" h="742569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 sz="4000">
                <a:latin typeface="+mj-lt"/>
              </a:endParaRPr>
            </a:p>
          </p:txBody>
        </p:sp>
        <p:grpSp>
          <p:nvGrpSpPr>
            <p:cNvPr id="64" name="Groupe 63">
              <a:extLst>
                <a:ext uri="{FF2B5EF4-FFF2-40B4-BE49-F238E27FC236}">
                  <a16:creationId xmlns:a16="http://schemas.microsoft.com/office/drawing/2014/main" id="{1FEC702B-3E33-0510-F13C-90F8F373D1B9}"/>
                </a:ext>
              </a:extLst>
            </p:cNvPr>
            <p:cNvGrpSpPr/>
            <p:nvPr/>
          </p:nvGrpSpPr>
          <p:grpSpPr>
            <a:xfrm flipH="1">
              <a:off x="4217163" y="2184475"/>
              <a:ext cx="1700020" cy="611726"/>
              <a:chOff x="5112909" y="1910465"/>
              <a:chExt cx="2843689" cy="1023257"/>
            </a:xfrm>
          </p:grpSpPr>
          <p:grpSp>
            <p:nvGrpSpPr>
              <p:cNvPr id="65" name="Groupe 64">
                <a:extLst>
                  <a:ext uri="{FF2B5EF4-FFF2-40B4-BE49-F238E27FC236}">
                    <a16:creationId xmlns:a16="http://schemas.microsoft.com/office/drawing/2014/main" id="{A1DFF91F-2635-5BCA-B976-317C7E97829A}"/>
                  </a:ext>
                </a:extLst>
              </p:cNvPr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67" name="Rectangle : coins arrondis 66">
                  <a:extLst>
                    <a:ext uri="{FF2B5EF4-FFF2-40B4-BE49-F238E27FC236}">
                      <a16:creationId xmlns:a16="http://schemas.microsoft.com/office/drawing/2014/main" id="{BB04820E-9B84-1144-7E7A-150F106C61B2}"/>
                    </a:ext>
                  </a:extLst>
                </p:cNvPr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bIns="108000" rtlCol="0" anchor="ctr"/>
                <a:lstStyle/>
                <a:p>
                  <a:pPr algn="ctr"/>
                  <a:r>
                    <a:rPr lang="fr-FR" sz="3200" dirty="0">
                      <a:solidFill>
                        <a:schemeClr val="bg1"/>
                      </a:solidFill>
                      <a:latin typeface="+mj-lt"/>
                    </a:rPr>
                    <a:t>1986</a:t>
                  </a:r>
                </a:p>
              </p:txBody>
            </p:sp>
            <p:sp>
              <p:nvSpPr>
                <p:cNvPr id="68" name="Rectangle : coins arrondis 67">
                  <a:extLst>
                    <a:ext uri="{FF2B5EF4-FFF2-40B4-BE49-F238E27FC236}">
                      <a16:creationId xmlns:a16="http://schemas.microsoft.com/office/drawing/2014/main" id="{2AAFCC8C-49B9-C91D-9F46-C5C0B427987A}"/>
                    </a:ext>
                  </a:extLst>
                </p:cNvPr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3200" dirty="0">
                    <a:solidFill>
                      <a:schemeClr val="tx1"/>
                    </a:solidFill>
                    <a:latin typeface="+mj-lt"/>
                  </a:endParaRPr>
                </a:p>
              </p:txBody>
            </p:sp>
          </p:grpSp>
          <p:sp>
            <p:nvSpPr>
              <p:cNvPr id="66" name="Ellipse 65">
                <a:extLst>
                  <a:ext uri="{FF2B5EF4-FFF2-40B4-BE49-F238E27FC236}">
                    <a16:creationId xmlns:a16="http://schemas.microsoft.com/office/drawing/2014/main" id="{53896026-905B-79EF-EF6D-DC855915F9ED}"/>
                  </a:ext>
                </a:extLst>
              </p:cNvPr>
              <p:cNvSpPr/>
              <p:nvPr/>
            </p:nvSpPr>
            <p:spPr>
              <a:xfrm>
                <a:off x="5112909" y="2236157"/>
                <a:ext cx="382386" cy="38238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3200">
                  <a:latin typeface="+mj-lt"/>
                </a:endParaRPr>
              </a:p>
            </p:txBody>
          </p:sp>
        </p:grpSp>
      </p:grpSp>
      <p:grpSp>
        <p:nvGrpSpPr>
          <p:cNvPr id="69" name="Groupe 68">
            <a:extLst>
              <a:ext uri="{FF2B5EF4-FFF2-40B4-BE49-F238E27FC236}">
                <a16:creationId xmlns:a16="http://schemas.microsoft.com/office/drawing/2014/main" id="{271B1275-C8EC-16C9-83B6-C8260EE422F5}"/>
              </a:ext>
            </a:extLst>
          </p:cNvPr>
          <p:cNvGrpSpPr/>
          <p:nvPr/>
        </p:nvGrpSpPr>
        <p:grpSpPr>
          <a:xfrm>
            <a:off x="1143763" y="6408095"/>
            <a:ext cx="2589331" cy="680541"/>
            <a:chOff x="4217163" y="2161576"/>
            <a:chExt cx="2589331" cy="680541"/>
          </a:xfrm>
        </p:grpSpPr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ABDB1B63-5760-1BC9-7327-960A665CB57E}"/>
                </a:ext>
              </a:extLst>
            </p:cNvPr>
            <p:cNvSpPr/>
            <p:nvPr/>
          </p:nvSpPr>
          <p:spPr>
            <a:xfrm rot="16200000" flipH="1">
              <a:off x="5904675" y="1940299"/>
              <a:ext cx="680541" cy="1123096"/>
            </a:xfrm>
            <a:custGeom>
              <a:avLst/>
              <a:gdLst>
                <a:gd name="csX0" fmla="*/ 0 w 449960"/>
                <a:gd name="csY0" fmla="*/ 235553 h 742569"/>
                <a:gd name="csX1" fmla="*/ 224980 w 449960"/>
                <a:gd name="csY1" fmla="*/ 0 h 742569"/>
                <a:gd name="csX2" fmla="*/ 449961 w 449960"/>
                <a:gd name="csY2" fmla="*/ 234506 h 742569"/>
                <a:gd name="csX3" fmla="*/ 449961 w 449960"/>
                <a:gd name="csY3" fmla="*/ 507016 h 742569"/>
                <a:gd name="csX4" fmla="*/ 224980 w 449960"/>
                <a:gd name="csY4" fmla="*/ 742569 h 742569"/>
                <a:gd name="csX5" fmla="*/ 0 w 449960"/>
                <a:gd name="csY5" fmla="*/ 508064 h 742569"/>
                <a:gd name="csX6" fmla="*/ 0 w 449960"/>
                <a:gd name="csY6" fmla="*/ 235553 h 742569"/>
                <a:gd name="csX7" fmla="*/ 281083 w 449960"/>
                <a:gd name="csY7" fmla="*/ 239840 h 742569"/>
                <a:gd name="csX8" fmla="*/ 225076 w 449960"/>
                <a:gd name="csY8" fmla="*/ 173260 h 742569"/>
                <a:gd name="csX9" fmla="*/ 169069 w 449960"/>
                <a:gd name="csY9" fmla="*/ 239840 h 742569"/>
                <a:gd name="csX10" fmla="*/ 169069 w 449960"/>
                <a:gd name="csY10" fmla="*/ 505016 h 742569"/>
                <a:gd name="csX11" fmla="*/ 225076 w 449960"/>
                <a:gd name="csY11" fmla="*/ 570548 h 742569"/>
                <a:gd name="csX12" fmla="*/ 281083 w 449960"/>
                <a:gd name="csY12" fmla="*/ 505016 h 742569"/>
                <a:gd name="csX13" fmla="*/ 281083 w 449960"/>
                <a:gd name="csY13" fmla="*/ 239840 h 74256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449960" h="742569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 sz="4000">
                <a:latin typeface="+mj-lt"/>
              </a:endParaRPr>
            </a:p>
          </p:txBody>
        </p:sp>
        <p:grpSp>
          <p:nvGrpSpPr>
            <p:cNvPr id="71" name="Groupe 70">
              <a:extLst>
                <a:ext uri="{FF2B5EF4-FFF2-40B4-BE49-F238E27FC236}">
                  <a16:creationId xmlns:a16="http://schemas.microsoft.com/office/drawing/2014/main" id="{5A88901A-2F82-9391-574A-ABBAF5125E05}"/>
                </a:ext>
              </a:extLst>
            </p:cNvPr>
            <p:cNvGrpSpPr/>
            <p:nvPr/>
          </p:nvGrpSpPr>
          <p:grpSpPr>
            <a:xfrm flipH="1">
              <a:off x="4217163" y="2184475"/>
              <a:ext cx="1700020" cy="611726"/>
              <a:chOff x="5112909" y="1910465"/>
              <a:chExt cx="2843689" cy="1023257"/>
            </a:xfrm>
          </p:grpSpPr>
          <p:grpSp>
            <p:nvGrpSpPr>
              <p:cNvPr id="72" name="Groupe 71">
                <a:extLst>
                  <a:ext uri="{FF2B5EF4-FFF2-40B4-BE49-F238E27FC236}">
                    <a16:creationId xmlns:a16="http://schemas.microsoft.com/office/drawing/2014/main" id="{AA0AC8E0-2552-8571-281F-4310E656943F}"/>
                  </a:ext>
                </a:extLst>
              </p:cNvPr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74" name="Rectangle : coins arrondis 73">
                  <a:extLst>
                    <a:ext uri="{FF2B5EF4-FFF2-40B4-BE49-F238E27FC236}">
                      <a16:creationId xmlns:a16="http://schemas.microsoft.com/office/drawing/2014/main" id="{BFB7994F-4D9F-D780-0120-68430B830F88}"/>
                    </a:ext>
                  </a:extLst>
                </p:cNvPr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bIns="108000" rtlCol="0" anchor="ctr"/>
                <a:lstStyle/>
                <a:p>
                  <a:pPr algn="ctr"/>
                  <a:r>
                    <a:rPr lang="fr-FR" sz="3200" dirty="0">
                      <a:solidFill>
                        <a:schemeClr val="bg1"/>
                      </a:solidFill>
                      <a:latin typeface="+mj-lt"/>
                    </a:rPr>
                    <a:t>1996</a:t>
                  </a:r>
                </a:p>
              </p:txBody>
            </p:sp>
            <p:sp>
              <p:nvSpPr>
                <p:cNvPr id="75" name="Rectangle : coins arrondis 74">
                  <a:extLst>
                    <a:ext uri="{FF2B5EF4-FFF2-40B4-BE49-F238E27FC236}">
                      <a16:creationId xmlns:a16="http://schemas.microsoft.com/office/drawing/2014/main" id="{69A5373E-0260-B357-0312-F732800072B1}"/>
                    </a:ext>
                  </a:extLst>
                </p:cNvPr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3200" dirty="0">
                    <a:solidFill>
                      <a:schemeClr val="tx1"/>
                    </a:solidFill>
                    <a:latin typeface="+mj-lt"/>
                  </a:endParaRPr>
                </a:p>
              </p:txBody>
            </p:sp>
          </p:grpSp>
          <p:sp>
            <p:nvSpPr>
              <p:cNvPr id="73" name="Ellipse 72">
                <a:extLst>
                  <a:ext uri="{FF2B5EF4-FFF2-40B4-BE49-F238E27FC236}">
                    <a16:creationId xmlns:a16="http://schemas.microsoft.com/office/drawing/2014/main" id="{48AE9E8B-F475-3CE0-EEC8-B83951DD6700}"/>
                  </a:ext>
                </a:extLst>
              </p:cNvPr>
              <p:cNvSpPr/>
              <p:nvPr/>
            </p:nvSpPr>
            <p:spPr>
              <a:xfrm>
                <a:off x="5112909" y="2236157"/>
                <a:ext cx="382386" cy="38238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3200">
                  <a:latin typeface="+mj-lt"/>
                </a:endParaRPr>
              </a:p>
            </p:txBody>
          </p:sp>
        </p:grpSp>
      </p:grpSp>
      <p:grpSp>
        <p:nvGrpSpPr>
          <p:cNvPr id="76" name="Groupe 75">
            <a:extLst>
              <a:ext uri="{FF2B5EF4-FFF2-40B4-BE49-F238E27FC236}">
                <a16:creationId xmlns:a16="http://schemas.microsoft.com/office/drawing/2014/main" id="{0DDB44DC-6734-D7C9-818B-39F78BFAAE67}"/>
              </a:ext>
            </a:extLst>
          </p:cNvPr>
          <p:cNvGrpSpPr/>
          <p:nvPr/>
        </p:nvGrpSpPr>
        <p:grpSpPr>
          <a:xfrm>
            <a:off x="1143763" y="7587744"/>
            <a:ext cx="2589331" cy="680541"/>
            <a:chOff x="4217163" y="2161576"/>
            <a:chExt cx="2589331" cy="680541"/>
          </a:xfrm>
        </p:grpSpPr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0C5009E1-727C-EC6E-E980-4025B4693E51}"/>
                </a:ext>
              </a:extLst>
            </p:cNvPr>
            <p:cNvSpPr/>
            <p:nvPr/>
          </p:nvSpPr>
          <p:spPr>
            <a:xfrm rot="16200000" flipH="1">
              <a:off x="5904675" y="1940299"/>
              <a:ext cx="680541" cy="1123096"/>
            </a:xfrm>
            <a:custGeom>
              <a:avLst/>
              <a:gdLst>
                <a:gd name="csX0" fmla="*/ 0 w 449960"/>
                <a:gd name="csY0" fmla="*/ 235553 h 742569"/>
                <a:gd name="csX1" fmla="*/ 224980 w 449960"/>
                <a:gd name="csY1" fmla="*/ 0 h 742569"/>
                <a:gd name="csX2" fmla="*/ 449961 w 449960"/>
                <a:gd name="csY2" fmla="*/ 234506 h 742569"/>
                <a:gd name="csX3" fmla="*/ 449961 w 449960"/>
                <a:gd name="csY3" fmla="*/ 507016 h 742569"/>
                <a:gd name="csX4" fmla="*/ 224980 w 449960"/>
                <a:gd name="csY4" fmla="*/ 742569 h 742569"/>
                <a:gd name="csX5" fmla="*/ 0 w 449960"/>
                <a:gd name="csY5" fmla="*/ 508064 h 742569"/>
                <a:gd name="csX6" fmla="*/ 0 w 449960"/>
                <a:gd name="csY6" fmla="*/ 235553 h 742569"/>
                <a:gd name="csX7" fmla="*/ 281083 w 449960"/>
                <a:gd name="csY7" fmla="*/ 239840 h 742569"/>
                <a:gd name="csX8" fmla="*/ 225076 w 449960"/>
                <a:gd name="csY8" fmla="*/ 173260 h 742569"/>
                <a:gd name="csX9" fmla="*/ 169069 w 449960"/>
                <a:gd name="csY9" fmla="*/ 239840 h 742569"/>
                <a:gd name="csX10" fmla="*/ 169069 w 449960"/>
                <a:gd name="csY10" fmla="*/ 505016 h 742569"/>
                <a:gd name="csX11" fmla="*/ 225076 w 449960"/>
                <a:gd name="csY11" fmla="*/ 570548 h 742569"/>
                <a:gd name="csX12" fmla="*/ 281083 w 449960"/>
                <a:gd name="csY12" fmla="*/ 505016 h 742569"/>
                <a:gd name="csX13" fmla="*/ 281083 w 449960"/>
                <a:gd name="csY13" fmla="*/ 239840 h 74256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449960" h="742569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 sz="4000">
                <a:latin typeface="+mj-lt"/>
              </a:endParaRPr>
            </a:p>
          </p:txBody>
        </p:sp>
        <p:grpSp>
          <p:nvGrpSpPr>
            <p:cNvPr id="78" name="Groupe 77">
              <a:extLst>
                <a:ext uri="{FF2B5EF4-FFF2-40B4-BE49-F238E27FC236}">
                  <a16:creationId xmlns:a16="http://schemas.microsoft.com/office/drawing/2014/main" id="{FBC1BBBC-9A46-3BCB-A82B-19C6C52C55F9}"/>
                </a:ext>
              </a:extLst>
            </p:cNvPr>
            <p:cNvGrpSpPr/>
            <p:nvPr/>
          </p:nvGrpSpPr>
          <p:grpSpPr>
            <a:xfrm flipH="1">
              <a:off x="4217163" y="2184475"/>
              <a:ext cx="1700020" cy="611726"/>
              <a:chOff x="5112909" y="1910465"/>
              <a:chExt cx="2843689" cy="1023257"/>
            </a:xfrm>
          </p:grpSpPr>
          <p:grpSp>
            <p:nvGrpSpPr>
              <p:cNvPr id="79" name="Groupe 78">
                <a:extLst>
                  <a:ext uri="{FF2B5EF4-FFF2-40B4-BE49-F238E27FC236}">
                    <a16:creationId xmlns:a16="http://schemas.microsoft.com/office/drawing/2014/main" id="{E5D68B74-2AF2-850A-2504-129BF9BAF554}"/>
                  </a:ext>
                </a:extLst>
              </p:cNvPr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81" name="Rectangle : coins arrondis 80">
                  <a:extLst>
                    <a:ext uri="{FF2B5EF4-FFF2-40B4-BE49-F238E27FC236}">
                      <a16:creationId xmlns:a16="http://schemas.microsoft.com/office/drawing/2014/main" id="{FABE1981-B678-A5F6-1CDC-9C44FE5E8249}"/>
                    </a:ext>
                  </a:extLst>
                </p:cNvPr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bIns="108000" rtlCol="0" anchor="ctr"/>
                <a:lstStyle/>
                <a:p>
                  <a:pPr algn="ctr"/>
                  <a:r>
                    <a:rPr lang="fr-FR" sz="3200" dirty="0">
                      <a:solidFill>
                        <a:schemeClr val="bg1"/>
                      </a:solidFill>
                      <a:latin typeface="+mj-lt"/>
                    </a:rPr>
                    <a:t>2006</a:t>
                  </a:r>
                </a:p>
              </p:txBody>
            </p:sp>
            <p:sp>
              <p:nvSpPr>
                <p:cNvPr id="82" name="Rectangle : coins arrondis 81">
                  <a:extLst>
                    <a:ext uri="{FF2B5EF4-FFF2-40B4-BE49-F238E27FC236}">
                      <a16:creationId xmlns:a16="http://schemas.microsoft.com/office/drawing/2014/main" id="{BFF8675C-76A3-1B49-6953-09DB06B9D1AD}"/>
                    </a:ext>
                  </a:extLst>
                </p:cNvPr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3200" dirty="0">
                    <a:solidFill>
                      <a:schemeClr val="tx1"/>
                    </a:solidFill>
                    <a:latin typeface="+mj-lt"/>
                  </a:endParaRPr>
                </a:p>
              </p:txBody>
            </p:sp>
          </p:grpSp>
          <p:sp>
            <p:nvSpPr>
              <p:cNvPr id="80" name="Ellipse 79">
                <a:extLst>
                  <a:ext uri="{FF2B5EF4-FFF2-40B4-BE49-F238E27FC236}">
                    <a16:creationId xmlns:a16="http://schemas.microsoft.com/office/drawing/2014/main" id="{CDDF5C60-556F-6BCF-2617-DC40206BDDC9}"/>
                  </a:ext>
                </a:extLst>
              </p:cNvPr>
              <p:cNvSpPr/>
              <p:nvPr/>
            </p:nvSpPr>
            <p:spPr>
              <a:xfrm>
                <a:off x="5112909" y="2236157"/>
                <a:ext cx="382386" cy="38238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3200">
                  <a:latin typeface="+mj-lt"/>
                </a:endParaRPr>
              </a:p>
            </p:txBody>
          </p:sp>
        </p:grpSp>
      </p:grpSp>
      <p:grpSp>
        <p:nvGrpSpPr>
          <p:cNvPr id="83" name="Groupe 82">
            <a:extLst>
              <a:ext uri="{FF2B5EF4-FFF2-40B4-BE49-F238E27FC236}">
                <a16:creationId xmlns:a16="http://schemas.microsoft.com/office/drawing/2014/main" id="{A4BB3DFA-FDAB-FD78-382D-3E83BB132AE4}"/>
              </a:ext>
            </a:extLst>
          </p:cNvPr>
          <p:cNvGrpSpPr/>
          <p:nvPr/>
        </p:nvGrpSpPr>
        <p:grpSpPr>
          <a:xfrm>
            <a:off x="1143763" y="9947041"/>
            <a:ext cx="2589331" cy="680541"/>
            <a:chOff x="4217163" y="2161576"/>
            <a:chExt cx="2589331" cy="680541"/>
          </a:xfrm>
        </p:grpSpPr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B9BDEB83-5C51-55F6-520C-27D0162E4EBC}"/>
                </a:ext>
              </a:extLst>
            </p:cNvPr>
            <p:cNvSpPr/>
            <p:nvPr/>
          </p:nvSpPr>
          <p:spPr>
            <a:xfrm rot="16200000" flipH="1">
              <a:off x="5904675" y="1940299"/>
              <a:ext cx="680541" cy="1123096"/>
            </a:xfrm>
            <a:custGeom>
              <a:avLst/>
              <a:gdLst>
                <a:gd name="csX0" fmla="*/ 0 w 449960"/>
                <a:gd name="csY0" fmla="*/ 235553 h 742569"/>
                <a:gd name="csX1" fmla="*/ 224980 w 449960"/>
                <a:gd name="csY1" fmla="*/ 0 h 742569"/>
                <a:gd name="csX2" fmla="*/ 449961 w 449960"/>
                <a:gd name="csY2" fmla="*/ 234506 h 742569"/>
                <a:gd name="csX3" fmla="*/ 449961 w 449960"/>
                <a:gd name="csY3" fmla="*/ 507016 h 742569"/>
                <a:gd name="csX4" fmla="*/ 224980 w 449960"/>
                <a:gd name="csY4" fmla="*/ 742569 h 742569"/>
                <a:gd name="csX5" fmla="*/ 0 w 449960"/>
                <a:gd name="csY5" fmla="*/ 508064 h 742569"/>
                <a:gd name="csX6" fmla="*/ 0 w 449960"/>
                <a:gd name="csY6" fmla="*/ 235553 h 742569"/>
                <a:gd name="csX7" fmla="*/ 281083 w 449960"/>
                <a:gd name="csY7" fmla="*/ 239840 h 742569"/>
                <a:gd name="csX8" fmla="*/ 225076 w 449960"/>
                <a:gd name="csY8" fmla="*/ 173260 h 742569"/>
                <a:gd name="csX9" fmla="*/ 169069 w 449960"/>
                <a:gd name="csY9" fmla="*/ 239840 h 742569"/>
                <a:gd name="csX10" fmla="*/ 169069 w 449960"/>
                <a:gd name="csY10" fmla="*/ 505016 h 742569"/>
                <a:gd name="csX11" fmla="*/ 225076 w 449960"/>
                <a:gd name="csY11" fmla="*/ 570548 h 742569"/>
                <a:gd name="csX12" fmla="*/ 281083 w 449960"/>
                <a:gd name="csY12" fmla="*/ 505016 h 742569"/>
                <a:gd name="csX13" fmla="*/ 281083 w 449960"/>
                <a:gd name="csY13" fmla="*/ 239840 h 74256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449960" h="742569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 sz="4000">
                <a:latin typeface="+mj-lt"/>
              </a:endParaRPr>
            </a:p>
          </p:txBody>
        </p:sp>
        <p:grpSp>
          <p:nvGrpSpPr>
            <p:cNvPr id="85" name="Groupe 84">
              <a:extLst>
                <a:ext uri="{FF2B5EF4-FFF2-40B4-BE49-F238E27FC236}">
                  <a16:creationId xmlns:a16="http://schemas.microsoft.com/office/drawing/2014/main" id="{33797FE1-09CB-5630-6713-B53B3D1A154A}"/>
                </a:ext>
              </a:extLst>
            </p:cNvPr>
            <p:cNvGrpSpPr/>
            <p:nvPr/>
          </p:nvGrpSpPr>
          <p:grpSpPr>
            <a:xfrm flipH="1">
              <a:off x="4217163" y="2184475"/>
              <a:ext cx="1700020" cy="611726"/>
              <a:chOff x="5112909" y="1910465"/>
              <a:chExt cx="2843689" cy="1023257"/>
            </a:xfrm>
          </p:grpSpPr>
          <p:grpSp>
            <p:nvGrpSpPr>
              <p:cNvPr id="86" name="Groupe 85">
                <a:extLst>
                  <a:ext uri="{FF2B5EF4-FFF2-40B4-BE49-F238E27FC236}">
                    <a16:creationId xmlns:a16="http://schemas.microsoft.com/office/drawing/2014/main" id="{6D635E3B-761C-7BCE-97F0-2C7C1FCA8654}"/>
                  </a:ext>
                </a:extLst>
              </p:cNvPr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88" name="Rectangle : coins arrondis 87">
                  <a:extLst>
                    <a:ext uri="{FF2B5EF4-FFF2-40B4-BE49-F238E27FC236}">
                      <a16:creationId xmlns:a16="http://schemas.microsoft.com/office/drawing/2014/main" id="{453E614B-A400-22AD-DC8D-28BF6FD2330D}"/>
                    </a:ext>
                  </a:extLst>
                </p:cNvPr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bIns="108000" rtlCol="0" anchor="ctr"/>
                <a:lstStyle/>
                <a:p>
                  <a:pPr algn="ctr"/>
                  <a:r>
                    <a:rPr lang="fr-FR" sz="3200" dirty="0">
                      <a:solidFill>
                        <a:schemeClr val="bg1"/>
                      </a:solidFill>
                      <a:latin typeface="+mj-lt"/>
                    </a:rPr>
                    <a:t>2026</a:t>
                  </a:r>
                </a:p>
              </p:txBody>
            </p:sp>
            <p:sp>
              <p:nvSpPr>
                <p:cNvPr id="89" name="Rectangle : coins arrondis 88">
                  <a:extLst>
                    <a:ext uri="{FF2B5EF4-FFF2-40B4-BE49-F238E27FC236}">
                      <a16:creationId xmlns:a16="http://schemas.microsoft.com/office/drawing/2014/main" id="{438B537C-A1C8-46BD-69E8-80FDDFA9724A}"/>
                    </a:ext>
                  </a:extLst>
                </p:cNvPr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3200" dirty="0">
                    <a:solidFill>
                      <a:schemeClr val="tx1"/>
                    </a:solidFill>
                    <a:latin typeface="+mj-lt"/>
                  </a:endParaRPr>
                </a:p>
              </p:txBody>
            </p:sp>
          </p:grpSp>
          <p:sp>
            <p:nvSpPr>
              <p:cNvPr id="87" name="Ellipse 86">
                <a:extLst>
                  <a:ext uri="{FF2B5EF4-FFF2-40B4-BE49-F238E27FC236}">
                    <a16:creationId xmlns:a16="http://schemas.microsoft.com/office/drawing/2014/main" id="{E38BE2CF-D18B-8DA8-F8CB-9A903B9DDDC9}"/>
                  </a:ext>
                </a:extLst>
              </p:cNvPr>
              <p:cNvSpPr/>
              <p:nvPr/>
            </p:nvSpPr>
            <p:spPr>
              <a:xfrm>
                <a:off x="5112909" y="2236157"/>
                <a:ext cx="382386" cy="38238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3200">
                  <a:latin typeface="+mj-lt"/>
                </a:endParaRPr>
              </a:p>
            </p:txBody>
          </p:sp>
        </p:grpSp>
      </p:grpSp>
      <p:grpSp>
        <p:nvGrpSpPr>
          <p:cNvPr id="90" name="Groupe 89">
            <a:extLst>
              <a:ext uri="{FF2B5EF4-FFF2-40B4-BE49-F238E27FC236}">
                <a16:creationId xmlns:a16="http://schemas.microsoft.com/office/drawing/2014/main" id="{F63A10E2-D1E0-6D57-12F9-A1B008B19E9E}"/>
              </a:ext>
            </a:extLst>
          </p:cNvPr>
          <p:cNvGrpSpPr/>
          <p:nvPr/>
        </p:nvGrpSpPr>
        <p:grpSpPr>
          <a:xfrm>
            <a:off x="1143763" y="8767393"/>
            <a:ext cx="2589331" cy="680541"/>
            <a:chOff x="4217163" y="2161576"/>
            <a:chExt cx="2589331" cy="680541"/>
          </a:xfrm>
        </p:grpSpPr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F8E7A6EE-E57E-A876-9CA0-E6A4E372FD9B}"/>
                </a:ext>
              </a:extLst>
            </p:cNvPr>
            <p:cNvSpPr/>
            <p:nvPr/>
          </p:nvSpPr>
          <p:spPr>
            <a:xfrm rot="16200000" flipH="1">
              <a:off x="5904675" y="1940299"/>
              <a:ext cx="680541" cy="1123096"/>
            </a:xfrm>
            <a:custGeom>
              <a:avLst/>
              <a:gdLst>
                <a:gd name="csX0" fmla="*/ 0 w 449960"/>
                <a:gd name="csY0" fmla="*/ 235553 h 742569"/>
                <a:gd name="csX1" fmla="*/ 224980 w 449960"/>
                <a:gd name="csY1" fmla="*/ 0 h 742569"/>
                <a:gd name="csX2" fmla="*/ 449961 w 449960"/>
                <a:gd name="csY2" fmla="*/ 234506 h 742569"/>
                <a:gd name="csX3" fmla="*/ 449961 w 449960"/>
                <a:gd name="csY3" fmla="*/ 507016 h 742569"/>
                <a:gd name="csX4" fmla="*/ 224980 w 449960"/>
                <a:gd name="csY4" fmla="*/ 742569 h 742569"/>
                <a:gd name="csX5" fmla="*/ 0 w 449960"/>
                <a:gd name="csY5" fmla="*/ 508064 h 742569"/>
                <a:gd name="csX6" fmla="*/ 0 w 449960"/>
                <a:gd name="csY6" fmla="*/ 235553 h 742569"/>
                <a:gd name="csX7" fmla="*/ 281083 w 449960"/>
                <a:gd name="csY7" fmla="*/ 239840 h 742569"/>
                <a:gd name="csX8" fmla="*/ 225076 w 449960"/>
                <a:gd name="csY8" fmla="*/ 173260 h 742569"/>
                <a:gd name="csX9" fmla="*/ 169069 w 449960"/>
                <a:gd name="csY9" fmla="*/ 239840 h 742569"/>
                <a:gd name="csX10" fmla="*/ 169069 w 449960"/>
                <a:gd name="csY10" fmla="*/ 505016 h 742569"/>
                <a:gd name="csX11" fmla="*/ 225076 w 449960"/>
                <a:gd name="csY11" fmla="*/ 570548 h 742569"/>
                <a:gd name="csX12" fmla="*/ 281083 w 449960"/>
                <a:gd name="csY12" fmla="*/ 505016 h 742569"/>
                <a:gd name="csX13" fmla="*/ 281083 w 449960"/>
                <a:gd name="csY13" fmla="*/ 239840 h 74256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449960" h="742569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 sz="4000">
                <a:latin typeface="+mj-lt"/>
              </a:endParaRPr>
            </a:p>
          </p:txBody>
        </p:sp>
        <p:grpSp>
          <p:nvGrpSpPr>
            <p:cNvPr id="92" name="Groupe 91">
              <a:extLst>
                <a:ext uri="{FF2B5EF4-FFF2-40B4-BE49-F238E27FC236}">
                  <a16:creationId xmlns:a16="http://schemas.microsoft.com/office/drawing/2014/main" id="{D98E86E9-C9E0-1494-827E-2231B7EEFD49}"/>
                </a:ext>
              </a:extLst>
            </p:cNvPr>
            <p:cNvGrpSpPr/>
            <p:nvPr/>
          </p:nvGrpSpPr>
          <p:grpSpPr>
            <a:xfrm flipH="1">
              <a:off x="4217163" y="2184475"/>
              <a:ext cx="1700020" cy="611726"/>
              <a:chOff x="5112909" y="1910465"/>
              <a:chExt cx="2843689" cy="1023257"/>
            </a:xfrm>
          </p:grpSpPr>
          <p:grpSp>
            <p:nvGrpSpPr>
              <p:cNvPr id="93" name="Groupe 92">
                <a:extLst>
                  <a:ext uri="{FF2B5EF4-FFF2-40B4-BE49-F238E27FC236}">
                    <a16:creationId xmlns:a16="http://schemas.microsoft.com/office/drawing/2014/main" id="{A92E85D1-FDA1-5BBC-5A1B-18A83ACE4FC4}"/>
                  </a:ext>
                </a:extLst>
              </p:cNvPr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95" name="Rectangle : coins arrondis 94">
                  <a:extLst>
                    <a:ext uri="{FF2B5EF4-FFF2-40B4-BE49-F238E27FC236}">
                      <a16:creationId xmlns:a16="http://schemas.microsoft.com/office/drawing/2014/main" id="{E2F35361-40A8-953C-68BD-91799E337E04}"/>
                    </a:ext>
                  </a:extLst>
                </p:cNvPr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bIns="108000" rtlCol="0" anchor="ctr"/>
                <a:lstStyle/>
                <a:p>
                  <a:pPr algn="ctr"/>
                  <a:r>
                    <a:rPr lang="fr-FR" sz="3200" dirty="0">
                      <a:solidFill>
                        <a:schemeClr val="bg1"/>
                      </a:solidFill>
                      <a:latin typeface="+mj-lt"/>
                    </a:rPr>
                    <a:t>2016</a:t>
                  </a:r>
                </a:p>
              </p:txBody>
            </p:sp>
            <p:sp>
              <p:nvSpPr>
                <p:cNvPr id="96" name="Rectangle : coins arrondis 95">
                  <a:extLst>
                    <a:ext uri="{FF2B5EF4-FFF2-40B4-BE49-F238E27FC236}">
                      <a16:creationId xmlns:a16="http://schemas.microsoft.com/office/drawing/2014/main" id="{7349D0FE-46DB-270E-E4CF-C8734B65F808}"/>
                    </a:ext>
                  </a:extLst>
                </p:cNvPr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3200" dirty="0">
                    <a:solidFill>
                      <a:schemeClr val="tx1"/>
                    </a:solidFill>
                    <a:latin typeface="+mj-lt"/>
                  </a:endParaRPr>
                </a:p>
              </p:txBody>
            </p:sp>
          </p:grpSp>
          <p:sp>
            <p:nvSpPr>
              <p:cNvPr id="94" name="Ellipse 93">
                <a:extLst>
                  <a:ext uri="{FF2B5EF4-FFF2-40B4-BE49-F238E27FC236}">
                    <a16:creationId xmlns:a16="http://schemas.microsoft.com/office/drawing/2014/main" id="{32A11919-9D29-4A99-42ED-500068EB1C2B}"/>
                  </a:ext>
                </a:extLst>
              </p:cNvPr>
              <p:cNvSpPr/>
              <p:nvPr/>
            </p:nvSpPr>
            <p:spPr>
              <a:xfrm>
                <a:off x="5112909" y="2236157"/>
                <a:ext cx="382386" cy="38238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3200">
                  <a:latin typeface="+mj-lt"/>
                </a:endParaRPr>
              </a:p>
            </p:txBody>
          </p:sp>
        </p:grpSp>
      </p:grpSp>
      <p:sp>
        <p:nvSpPr>
          <p:cNvPr id="97" name="ZoneTexte 96">
            <a:extLst>
              <a:ext uri="{FF2B5EF4-FFF2-40B4-BE49-F238E27FC236}">
                <a16:creationId xmlns:a16="http://schemas.microsoft.com/office/drawing/2014/main" id="{B69F55C7-5639-1B94-5715-EB136A42EA2E}"/>
              </a:ext>
            </a:extLst>
          </p:cNvPr>
          <p:cNvSpPr txBox="1"/>
          <p:nvPr/>
        </p:nvSpPr>
        <p:spPr>
          <a:xfrm>
            <a:off x="3941353" y="2660294"/>
            <a:ext cx="2590076" cy="978729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quidam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aeternitati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commendari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posse per statuas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aestimantes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eas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ardenter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adfectant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quasi plus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praemii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de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figmentis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aereis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sensu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carentibus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adepturi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,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conscientia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honeste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recteque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factorum</a:t>
            </a:r>
            <a:endParaRPr kumimoji="0" lang="fr-FR" sz="1200" b="0" i="0" u="none" strike="noStrike" kern="1200" cap="none" spc="-100" normalizeH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coy Medium"/>
              <a:ea typeface="+mn-ea"/>
              <a:cs typeface="+mn-cs"/>
            </a:endParaRPr>
          </a:p>
        </p:txBody>
      </p:sp>
      <p:sp>
        <p:nvSpPr>
          <p:cNvPr id="98" name="ZoneTexte 97">
            <a:extLst>
              <a:ext uri="{FF2B5EF4-FFF2-40B4-BE49-F238E27FC236}">
                <a16:creationId xmlns:a16="http://schemas.microsoft.com/office/drawing/2014/main" id="{755D65F6-1781-04EB-F0F1-9580E9ABCD28}"/>
              </a:ext>
            </a:extLst>
          </p:cNvPr>
          <p:cNvSpPr txBox="1"/>
          <p:nvPr/>
        </p:nvSpPr>
        <p:spPr>
          <a:xfrm>
            <a:off x="3941353" y="3859933"/>
            <a:ext cx="2590076" cy="978729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quidam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aeternitati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commendari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posse per statuas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aestimantes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eas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ardenter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adfectant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quasi plus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praemii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de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figmentis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aereis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sensu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carentibus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adepturi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,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conscientia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honeste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recteque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factorum</a:t>
            </a:r>
            <a:endParaRPr kumimoji="0" lang="fr-FR" sz="1200" b="0" i="0" u="none" strike="noStrike" kern="1200" cap="none" spc="-100" normalizeH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coy Medium"/>
              <a:ea typeface="+mn-ea"/>
              <a:cs typeface="+mn-cs"/>
            </a:endParaRPr>
          </a:p>
        </p:txBody>
      </p:sp>
      <p:sp>
        <p:nvSpPr>
          <p:cNvPr id="99" name="ZoneTexte 98">
            <a:extLst>
              <a:ext uri="{FF2B5EF4-FFF2-40B4-BE49-F238E27FC236}">
                <a16:creationId xmlns:a16="http://schemas.microsoft.com/office/drawing/2014/main" id="{4459C20A-10CB-DA11-E915-3F4BA7C23949}"/>
              </a:ext>
            </a:extLst>
          </p:cNvPr>
          <p:cNvSpPr txBox="1"/>
          <p:nvPr/>
        </p:nvSpPr>
        <p:spPr>
          <a:xfrm>
            <a:off x="3941353" y="5059572"/>
            <a:ext cx="2590076" cy="978729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quidam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aeternitati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commendari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posse per statuas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aestimantes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eas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ardenter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adfectant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quasi plus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praemii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de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figmentis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aereis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sensu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carentibus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adepturi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,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conscientia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honeste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recteque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factorum</a:t>
            </a:r>
            <a:endParaRPr kumimoji="0" lang="fr-FR" sz="1200" b="0" i="0" u="none" strike="noStrike" kern="1200" cap="none" spc="-100" normalizeH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coy Medium"/>
              <a:ea typeface="+mn-ea"/>
              <a:cs typeface="+mn-cs"/>
            </a:endParaRPr>
          </a:p>
        </p:txBody>
      </p:sp>
      <p:sp>
        <p:nvSpPr>
          <p:cNvPr id="100" name="ZoneTexte 99">
            <a:extLst>
              <a:ext uri="{FF2B5EF4-FFF2-40B4-BE49-F238E27FC236}">
                <a16:creationId xmlns:a16="http://schemas.microsoft.com/office/drawing/2014/main" id="{CF7F158E-ED4C-6BFE-FF56-A1FB30448886}"/>
              </a:ext>
            </a:extLst>
          </p:cNvPr>
          <p:cNvSpPr txBox="1"/>
          <p:nvPr/>
        </p:nvSpPr>
        <p:spPr>
          <a:xfrm>
            <a:off x="3941353" y="6259211"/>
            <a:ext cx="2590076" cy="978729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quidam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aeternitati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commendari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posse per statuas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aestimantes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eas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ardenter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adfectant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quasi plus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praemii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de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figmentis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aereis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sensu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carentibus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adepturi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,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conscientia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honeste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recteque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factorum</a:t>
            </a:r>
            <a:endParaRPr kumimoji="0" lang="fr-FR" sz="1200" b="0" i="0" u="none" strike="noStrike" kern="1200" cap="none" spc="-100" normalizeH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coy Medium"/>
              <a:ea typeface="+mn-ea"/>
              <a:cs typeface="+mn-cs"/>
            </a:endParaRPr>
          </a:p>
        </p:txBody>
      </p:sp>
      <p:sp>
        <p:nvSpPr>
          <p:cNvPr id="101" name="ZoneTexte 100">
            <a:extLst>
              <a:ext uri="{FF2B5EF4-FFF2-40B4-BE49-F238E27FC236}">
                <a16:creationId xmlns:a16="http://schemas.microsoft.com/office/drawing/2014/main" id="{1D91244F-0E95-B523-E5DB-F4FF9E3436E9}"/>
              </a:ext>
            </a:extLst>
          </p:cNvPr>
          <p:cNvSpPr txBox="1"/>
          <p:nvPr/>
        </p:nvSpPr>
        <p:spPr>
          <a:xfrm>
            <a:off x="3941353" y="7458850"/>
            <a:ext cx="2590076" cy="978729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quidam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aeternitati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commendari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posse per statuas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aestimantes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eas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ardenter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adfectant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quasi plus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praemii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de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figmentis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aereis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sensu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carentibus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adepturi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,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conscientia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honeste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recteque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factorum</a:t>
            </a:r>
            <a:endParaRPr kumimoji="0" lang="fr-FR" sz="1200" b="0" i="0" u="none" strike="noStrike" kern="1200" cap="none" spc="-100" normalizeH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coy Medium"/>
              <a:ea typeface="+mn-ea"/>
              <a:cs typeface="+mn-cs"/>
            </a:endParaRPr>
          </a:p>
        </p:txBody>
      </p:sp>
      <p:sp>
        <p:nvSpPr>
          <p:cNvPr id="102" name="ZoneTexte 101">
            <a:extLst>
              <a:ext uri="{FF2B5EF4-FFF2-40B4-BE49-F238E27FC236}">
                <a16:creationId xmlns:a16="http://schemas.microsoft.com/office/drawing/2014/main" id="{FB8AFD95-C3E4-3574-1AC4-57BD9A531F81}"/>
              </a:ext>
            </a:extLst>
          </p:cNvPr>
          <p:cNvSpPr txBox="1"/>
          <p:nvPr/>
        </p:nvSpPr>
        <p:spPr>
          <a:xfrm>
            <a:off x="3941353" y="8658489"/>
            <a:ext cx="2590076" cy="978729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quidam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aeternitati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commendari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posse per statuas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aestimantes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eas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ardenter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adfectant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quasi plus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praemii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de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figmentis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aereis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sensu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carentibus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adepturi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,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conscientia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honeste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recteque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factorum</a:t>
            </a:r>
            <a:endParaRPr kumimoji="0" lang="fr-FR" sz="1200" b="0" i="0" u="none" strike="noStrike" kern="1200" cap="none" spc="-100" normalizeH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coy Medium"/>
              <a:ea typeface="+mn-ea"/>
              <a:cs typeface="+mn-cs"/>
            </a:endParaRPr>
          </a:p>
        </p:txBody>
      </p:sp>
      <p:sp>
        <p:nvSpPr>
          <p:cNvPr id="103" name="ZoneTexte 102">
            <a:extLst>
              <a:ext uri="{FF2B5EF4-FFF2-40B4-BE49-F238E27FC236}">
                <a16:creationId xmlns:a16="http://schemas.microsoft.com/office/drawing/2014/main" id="{7C5B65E5-FF2F-6D72-029D-95931CD91AC7}"/>
              </a:ext>
            </a:extLst>
          </p:cNvPr>
          <p:cNvSpPr txBox="1"/>
          <p:nvPr/>
        </p:nvSpPr>
        <p:spPr>
          <a:xfrm>
            <a:off x="3941353" y="9858127"/>
            <a:ext cx="2590076" cy="978729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quidam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aeternitati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commendari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posse per statuas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aestimantes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eas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ardenter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adfectant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quasi plus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praemii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de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figmentis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aereis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sensu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carentibus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adepturi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,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conscientia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honeste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recteque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factorum</a:t>
            </a:r>
            <a:endParaRPr kumimoji="0" lang="fr-FR" sz="1200" b="0" i="0" u="none" strike="noStrike" kern="1200" cap="none" spc="-100" normalizeH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coy Medium"/>
              <a:ea typeface="+mn-ea"/>
              <a:cs typeface="+mn-cs"/>
            </a:endParaRPr>
          </a:p>
        </p:txBody>
      </p:sp>
      <p:sp>
        <p:nvSpPr>
          <p:cNvPr id="105" name="Espace réservé du pied de page 104">
            <a:extLst>
              <a:ext uri="{FF2B5EF4-FFF2-40B4-BE49-F238E27FC236}">
                <a16:creationId xmlns:a16="http://schemas.microsoft.com/office/drawing/2014/main" id="{303C7D0D-CA23-D7CF-E8FD-A1E4B20D4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defTabSz="914400"/>
            <a:r>
              <a:rPr lang="fr-FR"/>
              <a:t>Source </a:t>
            </a:r>
            <a:endParaRPr lang="fr-FR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7611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063FD4-4616-7FC7-01D8-6D02D1EF7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Titre de la slide</a:t>
            </a:r>
            <a:br>
              <a:rPr lang="fr-FR" dirty="0"/>
            </a:br>
            <a:r>
              <a:rPr lang="fr-FR" dirty="0"/>
              <a:t>sur plusieurs lignes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FF26C75-FC4A-4F72-3E3A-C61A562BD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defTabSz="914400"/>
            <a:r>
              <a:rPr lang="fr-FR"/>
              <a:t>Source </a:t>
            </a:r>
            <a:endParaRPr lang="fr-FR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8494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9AFA6A-BC5C-9967-92A0-82ED7AEAE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SLIDE DIGITAL</a:t>
            </a:r>
          </a:p>
        </p:txBody>
      </p:sp>
      <p:grpSp>
        <p:nvGrpSpPr>
          <p:cNvPr id="7" name="Graphique 18">
            <a:extLst>
              <a:ext uri="{FF2B5EF4-FFF2-40B4-BE49-F238E27FC236}">
                <a16:creationId xmlns:a16="http://schemas.microsoft.com/office/drawing/2014/main" id="{10899D72-1DB3-5E79-7CB5-411AB6BDBF94}"/>
              </a:ext>
            </a:extLst>
          </p:cNvPr>
          <p:cNvGrpSpPr/>
          <p:nvPr/>
        </p:nvGrpSpPr>
        <p:grpSpPr>
          <a:xfrm>
            <a:off x="-1762464" y="4088777"/>
            <a:ext cx="7648284" cy="4320184"/>
            <a:chOff x="1198450" y="1204063"/>
            <a:chExt cx="7648284" cy="4320184"/>
          </a:xfrm>
          <a:solidFill>
            <a:srgbClr val="FFFFFF"/>
          </a:solidFill>
        </p:grpSpPr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E86DB7B0-8E53-8B58-8495-D760AA6BD166}"/>
                </a:ext>
              </a:extLst>
            </p:cNvPr>
            <p:cNvSpPr/>
            <p:nvPr/>
          </p:nvSpPr>
          <p:spPr>
            <a:xfrm>
              <a:off x="1948377" y="1204063"/>
              <a:ext cx="6205176" cy="4130633"/>
            </a:xfrm>
            <a:custGeom>
              <a:avLst/>
              <a:gdLst>
                <a:gd name="csX0" fmla="*/ 328222 w 6205176"/>
                <a:gd name="csY0" fmla="*/ 0 h 4130633"/>
                <a:gd name="csX1" fmla="*/ 5876782 w 6205176"/>
                <a:gd name="csY1" fmla="*/ 0 h 4130633"/>
                <a:gd name="csX2" fmla="*/ 6205177 w 6205176"/>
                <a:gd name="csY2" fmla="*/ 328395 h 4130633"/>
                <a:gd name="csX3" fmla="*/ 6205177 w 6205176"/>
                <a:gd name="csY3" fmla="*/ 4130633 h 4130633"/>
                <a:gd name="csX4" fmla="*/ 0 w 6205176"/>
                <a:gd name="csY4" fmla="*/ 4130633 h 4130633"/>
                <a:gd name="csX5" fmla="*/ 0 w 6205176"/>
                <a:gd name="csY5" fmla="*/ 328395 h 4130633"/>
                <a:gd name="csX6" fmla="*/ 328395 w 6205176"/>
                <a:gd name="csY6" fmla="*/ 0 h 413063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6205176" h="4130633">
                  <a:moveTo>
                    <a:pt x="328222" y="0"/>
                  </a:moveTo>
                  <a:lnTo>
                    <a:pt x="5876782" y="0"/>
                  </a:lnTo>
                  <a:cubicBezTo>
                    <a:pt x="6058054" y="0"/>
                    <a:pt x="6205177" y="147122"/>
                    <a:pt x="6205177" y="328395"/>
                  </a:cubicBezTo>
                  <a:lnTo>
                    <a:pt x="6205177" y="4130633"/>
                  </a:lnTo>
                  <a:lnTo>
                    <a:pt x="0" y="4130633"/>
                  </a:lnTo>
                  <a:lnTo>
                    <a:pt x="0" y="328395"/>
                  </a:lnTo>
                  <a:cubicBezTo>
                    <a:pt x="0" y="147122"/>
                    <a:pt x="147122" y="0"/>
                    <a:pt x="328395" y="0"/>
                  </a:cubicBezTo>
                  <a:close/>
                </a:path>
              </a:pathLst>
            </a:custGeom>
            <a:solidFill>
              <a:srgbClr val="FFFFFF"/>
            </a:solidFill>
            <a:ln w="34461" cap="rnd">
              <a:solidFill>
                <a:srgbClr val="030303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grpSp>
          <p:nvGrpSpPr>
            <p:cNvPr id="9" name="Graphique 18">
              <a:extLst>
                <a:ext uri="{FF2B5EF4-FFF2-40B4-BE49-F238E27FC236}">
                  <a16:creationId xmlns:a16="http://schemas.microsoft.com/office/drawing/2014/main" id="{FD41304C-8CEF-F3B7-79C1-D0BFA6CD26E6}"/>
                </a:ext>
              </a:extLst>
            </p:cNvPr>
            <p:cNvGrpSpPr/>
            <p:nvPr/>
          </p:nvGrpSpPr>
          <p:grpSpPr>
            <a:xfrm>
              <a:off x="1198450" y="1466227"/>
              <a:ext cx="7648284" cy="4058020"/>
              <a:chOff x="1198450" y="1466227"/>
              <a:chExt cx="7648284" cy="4058020"/>
            </a:xfrm>
            <a:solidFill>
              <a:srgbClr val="FFFFFF"/>
            </a:solidFill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C9204F77-A33A-5209-B3DE-1D35D57DB5ED}"/>
                  </a:ext>
                </a:extLst>
              </p:cNvPr>
              <p:cNvSpPr/>
              <p:nvPr/>
            </p:nvSpPr>
            <p:spPr>
              <a:xfrm>
                <a:off x="1198450" y="5334524"/>
                <a:ext cx="7648284" cy="86583"/>
              </a:xfrm>
              <a:prstGeom prst="rect">
                <a:avLst/>
              </a:prstGeom>
              <a:solidFill>
                <a:srgbClr val="FFFFFF"/>
              </a:solidFill>
              <a:ln w="34461" cap="rnd">
                <a:solidFill>
                  <a:srgbClr val="030303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" name="Forme libre : forme 10">
                <a:extLst>
                  <a:ext uri="{FF2B5EF4-FFF2-40B4-BE49-F238E27FC236}">
                    <a16:creationId xmlns:a16="http://schemas.microsoft.com/office/drawing/2014/main" id="{3E47EA44-BB52-5D33-126E-C0D670148FF5}"/>
                  </a:ext>
                </a:extLst>
              </p:cNvPr>
              <p:cNvSpPr/>
              <p:nvPr/>
            </p:nvSpPr>
            <p:spPr>
              <a:xfrm>
                <a:off x="4478085" y="5336249"/>
                <a:ext cx="1098673" cy="87790"/>
              </a:xfrm>
              <a:custGeom>
                <a:avLst/>
                <a:gdLst>
                  <a:gd name="csX0" fmla="*/ 1094362 w 1098673"/>
                  <a:gd name="csY0" fmla="*/ 0 h 87790"/>
                  <a:gd name="csX1" fmla="*/ 1068318 w 1098673"/>
                  <a:gd name="csY1" fmla="*/ 57779 h 87790"/>
                  <a:gd name="csX2" fmla="*/ 1005536 w 1098673"/>
                  <a:gd name="csY2" fmla="*/ 81754 h 87790"/>
                  <a:gd name="csX3" fmla="*/ 92965 w 1098673"/>
                  <a:gd name="csY3" fmla="*/ 81754 h 87790"/>
                  <a:gd name="csX4" fmla="*/ 4312 w 1098673"/>
                  <a:gd name="csY4" fmla="*/ 0 h 87790"/>
                  <a:gd name="csX5" fmla="*/ 0 w 1098673"/>
                  <a:gd name="csY5" fmla="*/ 0 h 87790"/>
                  <a:gd name="csX6" fmla="*/ 0 w 1098673"/>
                  <a:gd name="csY6" fmla="*/ 6037 h 87790"/>
                  <a:gd name="csX7" fmla="*/ 88825 w 1098673"/>
                  <a:gd name="csY7" fmla="*/ 87790 h 87790"/>
                  <a:gd name="csX8" fmla="*/ 1009848 w 1098673"/>
                  <a:gd name="csY8" fmla="*/ 87790 h 87790"/>
                  <a:gd name="csX9" fmla="*/ 1098674 w 1098673"/>
                  <a:gd name="csY9" fmla="*/ 6037 h 87790"/>
                  <a:gd name="csX10" fmla="*/ 1098674 w 1098673"/>
                  <a:gd name="csY10" fmla="*/ 0 h 87790"/>
                  <a:gd name="csX11" fmla="*/ 1094362 w 1098673"/>
                  <a:gd name="csY11" fmla="*/ 0 h 8779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</a:cxnLst>
                <a:rect l="l" t="t" r="r" b="b"/>
                <a:pathLst>
                  <a:path w="1098673" h="87790">
                    <a:moveTo>
                      <a:pt x="1094362" y="0"/>
                    </a:moveTo>
                    <a:cubicBezTo>
                      <a:pt x="1094362" y="22594"/>
                      <a:pt x="1084531" y="42947"/>
                      <a:pt x="1068318" y="57779"/>
                    </a:cubicBezTo>
                    <a:cubicBezTo>
                      <a:pt x="1052278" y="72612"/>
                      <a:pt x="1030201" y="81754"/>
                      <a:pt x="1005536" y="81754"/>
                    </a:cubicBezTo>
                    <a:lnTo>
                      <a:pt x="92965" y="81754"/>
                    </a:lnTo>
                    <a:cubicBezTo>
                      <a:pt x="43981" y="81754"/>
                      <a:pt x="4312" y="45189"/>
                      <a:pt x="4312" y="0"/>
                    </a:cubicBezTo>
                    <a:lnTo>
                      <a:pt x="0" y="0"/>
                    </a:lnTo>
                    <a:lnTo>
                      <a:pt x="0" y="6037"/>
                    </a:lnTo>
                    <a:cubicBezTo>
                      <a:pt x="0" y="51225"/>
                      <a:pt x="39842" y="87790"/>
                      <a:pt x="88825" y="87790"/>
                    </a:cubicBezTo>
                    <a:lnTo>
                      <a:pt x="1009848" y="87790"/>
                    </a:lnTo>
                    <a:cubicBezTo>
                      <a:pt x="1058831" y="87790"/>
                      <a:pt x="1098674" y="51225"/>
                      <a:pt x="1098674" y="6037"/>
                    </a:cubicBezTo>
                    <a:lnTo>
                      <a:pt x="1098674" y="0"/>
                    </a:lnTo>
                    <a:lnTo>
                      <a:pt x="1094362" y="0"/>
                    </a:lnTo>
                    <a:close/>
                  </a:path>
                </a:pathLst>
              </a:custGeom>
              <a:solidFill>
                <a:srgbClr val="FFFFFF"/>
              </a:solidFill>
              <a:ln w="34461" cap="rnd">
                <a:solidFill>
                  <a:srgbClr val="030303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" name="Forme libre : forme 11">
                <a:extLst>
                  <a:ext uri="{FF2B5EF4-FFF2-40B4-BE49-F238E27FC236}">
                    <a16:creationId xmlns:a16="http://schemas.microsoft.com/office/drawing/2014/main" id="{8260E6D4-267C-204A-7E78-9A64AF5CE7FE}"/>
                  </a:ext>
                </a:extLst>
              </p:cNvPr>
              <p:cNvSpPr/>
              <p:nvPr/>
            </p:nvSpPr>
            <p:spPr>
              <a:xfrm>
                <a:off x="1215593" y="5422142"/>
                <a:ext cx="7624001" cy="102105"/>
              </a:xfrm>
              <a:custGeom>
                <a:avLst/>
                <a:gdLst>
                  <a:gd name="csX0" fmla="*/ 2347 w 7624001"/>
                  <a:gd name="csY0" fmla="*/ 0 h 102105"/>
                  <a:gd name="csX1" fmla="*/ 1829 w 7624001"/>
                  <a:gd name="csY1" fmla="*/ 4657 h 102105"/>
                  <a:gd name="csX2" fmla="*/ 814709 w 7624001"/>
                  <a:gd name="csY2" fmla="*/ 102106 h 102105"/>
                  <a:gd name="csX3" fmla="*/ 6809293 w 7624001"/>
                  <a:gd name="csY3" fmla="*/ 102106 h 102105"/>
                  <a:gd name="csX4" fmla="*/ 7622173 w 7624001"/>
                  <a:gd name="csY4" fmla="*/ 4657 h 102105"/>
                  <a:gd name="csX5" fmla="*/ 7621656 w 7624001"/>
                  <a:gd name="csY5" fmla="*/ 0 h 102105"/>
                  <a:gd name="csX6" fmla="*/ 2347 w 7624001"/>
                  <a:gd name="csY6" fmla="*/ 0 h 1021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7624001" h="102105">
                    <a:moveTo>
                      <a:pt x="2347" y="0"/>
                    </a:moveTo>
                    <a:cubicBezTo>
                      <a:pt x="-413" y="0"/>
                      <a:pt x="-931" y="3967"/>
                      <a:pt x="1829" y="4657"/>
                    </a:cubicBezTo>
                    <a:cubicBezTo>
                      <a:pt x="265373" y="69336"/>
                      <a:pt x="539265" y="102106"/>
                      <a:pt x="814709" y="102106"/>
                    </a:cubicBezTo>
                    <a:lnTo>
                      <a:pt x="6809293" y="102106"/>
                    </a:lnTo>
                    <a:cubicBezTo>
                      <a:pt x="7084737" y="102106"/>
                      <a:pt x="7358630" y="69336"/>
                      <a:pt x="7622173" y="4657"/>
                    </a:cubicBezTo>
                    <a:cubicBezTo>
                      <a:pt x="7624932" y="3967"/>
                      <a:pt x="7624415" y="0"/>
                      <a:pt x="7621656" y="0"/>
                    </a:cubicBezTo>
                    <a:lnTo>
                      <a:pt x="2347" y="0"/>
                    </a:lnTo>
                    <a:close/>
                  </a:path>
                </a:pathLst>
              </a:custGeom>
              <a:solidFill>
                <a:srgbClr val="FFFFFF"/>
              </a:solidFill>
              <a:ln w="34461" cap="rnd">
                <a:solidFill>
                  <a:srgbClr val="030303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54AD0B78-A6C0-0C83-B79D-E6B56F0B988C}"/>
                  </a:ext>
                </a:extLst>
              </p:cNvPr>
              <p:cNvSpPr/>
              <p:nvPr/>
            </p:nvSpPr>
            <p:spPr>
              <a:xfrm>
                <a:off x="2109642" y="1466227"/>
                <a:ext cx="5897651" cy="3649079"/>
              </a:xfrm>
              <a:prstGeom prst="rect">
                <a:avLst/>
              </a:prstGeom>
              <a:solidFill>
                <a:srgbClr val="FFFFFF"/>
              </a:solidFill>
              <a:ln w="34461" cap="flat">
                <a:solidFill>
                  <a:srgbClr val="030303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FR" dirty="0"/>
              </a:p>
            </p:txBody>
          </p:sp>
        </p:grp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A926796E-963D-5AAB-79DD-170F845C201B}"/>
              </a:ext>
            </a:extLst>
          </p:cNvPr>
          <p:cNvGrpSpPr/>
          <p:nvPr/>
        </p:nvGrpSpPr>
        <p:grpSpPr>
          <a:xfrm>
            <a:off x="4651768" y="5259538"/>
            <a:ext cx="1752661" cy="3536517"/>
            <a:chOff x="7609052" y="803417"/>
            <a:chExt cx="2606962" cy="5260325"/>
          </a:xfrm>
        </p:grpSpPr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440BE5FE-DE04-52D0-1A6F-621BCB1EAEC1}"/>
                </a:ext>
              </a:extLst>
            </p:cNvPr>
            <p:cNvSpPr/>
            <p:nvPr/>
          </p:nvSpPr>
          <p:spPr>
            <a:xfrm>
              <a:off x="7609052" y="803417"/>
              <a:ext cx="2606962" cy="5260325"/>
            </a:xfrm>
            <a:custGeom>
              <a:avLst/>
              <a:gdLst>
                <a:gd name="csX0" fmla="*/ 2252203 w 2606962"/>
                <a:gd name="csY0" fmla="*/ 0 h 5260325"/>
                <a:gd name="csX1" fmla="*/ 354759 w 2606962"/>
                <a:gd name="csY1" fmla="*/ 0 h 5260325"/>
                <a:gd name="csX2" fmla="*/ 0 w 2606962"/>
                <a:gd name="csY2" fmla="*/ 354454 h 5260325"/>
                <a:gd name="csX3" fmla="*/ 0 w 2606962"/>
                <a:gd name="csY3" fmla="*/ 4905872 h 5260325"/>
                <a:gd name="csX4" fmla="*/ 354759 w 2606962"/>
                <a:gd name="csY4" fmla="*/ 5260325 h 5260325"/>
                <a:gd name="csX5" fmla="*/ 2252203 w 2606962"/>
                <a:gd name="csY5" fmla="*/ 5260325 h 5260325"/>
                <a:gd name="csX6" fmla="*/ 2606963 w 2606962"/>
                <a:gd name="csY6" fmla="*/ 4905872 h 5260325"/>
                <a:gd name="csX7" fmla="*/ 2606963 w 2606962"/>
                <a:gd name="csY7" fmla="*/ 354454 h 5260325"/>
                <a:gd name="csX8" fmla="*/ 2252203 w 2606962"/>
                <a:gd name="csY8" fmla="*/ 0 h 526032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606962" h="5260325">
                  <a:moveTo>
                    <a:pt x="2252203" y="0"/>
                  </a:moveTo>
                  <a:lnTo>
                    <a:pt x="354759" y="0"/>
                  </a:lnTo>
                  <a:cubicBezTo>
                    <a:pt x="158756" y="0"/>
                    <a:pt x="0" y="158756"/>
                    <a:pt x="0" y="354454"/>
                  </a:cubicBezTo>
                  <a:lnTo>
                    <a:pt x="0" y="4905872"/>
                  </a:lnTo>
                  <a:cubicBezTo>
                    <a:pt x="0" y="5101569"/>
                    <a:pt x="158756" y="5260325"/>
                    <a:pt x="354759" y="5260325"/>
                  </a:cubicBezTo>
                  <a:lnTo>
                    <a:pt x="2252203" y="5260325"/>
                  </a:lnTo>
                  <a:cubicBezTo>
                    <a:pt x="2447901" y="5260325"/>
                    <a:pt x="2606963" y="5101569"/>
                    <a:pt x="2606963" y="4905872"/>
                  </a:cubicBezTo>
                  <a:lnTo>
                    <a:pt x="2606963" y="354454"/>
                  </a:lnTo>
                  <a:cubicBezTo>
                    <a:pt x="2606963" y="158756"/>
                    <a:pt x="2448206" y="0"/>
                    <a:pt x="2252203" y="0"/>
                  </a:cubicBezTo>
                  <a:close/>
                </a:path>
              </a:pathLst>
            </a:custGeom>
            <a:solidFill>
              <a:srgbClr val="FFFFFF"/>
            </a:solidFill>
            <a:ln w="28575" cap="flat">
              <a:solidFill>
                <a:srgbClr val="030303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797D5B26-153F-3BD5-1585-E725B3890130}"/>
                </a:ext>
              </a:extLst>
            </p:cNvPr>
            <p:cNvSpPr/>
            <p:nvPr/>
          </p:nvSpPr>
          <p:spPr>
            <a:xfrm>
              <a:off x="8761104" y="988429"/>
              <a:ext cx="302858" cy="31751"/>
            </a:xfrm>
            <a:custGeom>
              <a:avLst/>
              <a:gdLst>
                <a:gd name="csX0" fmla="*/ 286983 w 302858"/>
                <a:gd name="csY0" fmla="*/ 31751 h 31751"/>
                <a:gd name="csX1" fmla="*/ 15876 w 302858"/>
                <a:gd name="csY1" fmla="*/ 31751 h 31751"/>
                <a:gd name="csX2" fmla="*/ 0 w 302858"/>
                <a:gd name="csY2" fmla="*/ 15876 h 31751"/>
                <a:gd name="csX3" fmla="*/ 0 w 302858"/>
                <a:gd name="csY3" fmla="*/ 15876 h 31751"/>
                <a:gd name="csX4" fmla="*/ 15876 w 302858"/>
                <a:gd name="csY4" fmla="*/ 0 h 31751"/>
                <a:gd name="csX5" fmla="*/ 286983 w 302858"/>
                <a:gd name="csY5" fmla="*/ 0 h 31751"/>
                <a:gd name="csX6" fmla="*/ 302858 w 302858"/>
                <a:gd name="csY6" fmla="*/ 15876 h 31751"/>
                <a:gd name="csX7" fmla="*/ 302858 w 302858"/>
                <a:gd name="csY7" fmla="*/ 15876 h 31751"/>
                <a:gd name="csX8" fmla="*/ 286983 w 302858"/>
                <a:gd name="csY8" fmla="*/ 31751 h 3175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02858" h="31751">
                  <a:moveTo>
                    <a:pt x="286983" y="31751"/>
                  </a:moveTo>
                  <a:lnTo>
                    <a:pt x="15876" y="31751"/>
                  </a:lnTo>
                  <a:cubicBezTo>
                    <a:pt x="7022" y="31751"/>
                    <a:pt x="0" y="24729"/>
                    <a:pt x="0" y="15876"/>
                  </a:cubicBezTo>
                  <a:lnTo>
                    <a:pt x="0" y="15876"/>
                  </a:lnTo>
                  <a:cubicBezTo>
                    <a:pt x="0" y="7022"/>
                    <a:pt x="7022" y="0"/>
                    <a:pt x="15876" y="0"/>
                  </a:cubicBezTo>
                  <a:lnTo>
                    <a:pt x="286983" y="0"/>
                  </a:lnTo>
                  <a:cubicBezTo>
                    <a:pt x="295836" y="0"/>
                    <a:pt x="302858" y="7022"/>
                    <a:pt x="302858" y="15876"/>
                  </a:cubicBezTo>
                  <a:lnTo>
                    <a:pt x="302858" y="15876"/>
                  </a:lnTo>
                  <a:cubicBezTo>
                    <a:pt x="302858" y="24729"/>
                    <a:pt x="295836" y="31751"/>
                    <a:pt x="286983" y="31751"/>
                  </a:cubicBezTo>
                  <a:close/>
                </a:path>
              </a:pathLst>
            </a:custGeom>
            <a:solidFill>
              <a:srgbClr val="FFFFFF"/>
            </a:solidFill>
            <a:ln w="60872" cap="flat">
              <a:solidFill>
                <a:srgbClr val="030303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6B1930D4-432B-08FC-1154-9E6048D9BE97}"/>
                </a:ext>
              </a:extLst>
            </p:cNvPr>
            <p:cNvSpPr/>
            <p:nvPr/>
          </p:nvSpPr>
          <p:spPr>
            <a:xfrm>
              <a:off x="7773915" y="969195"/>
              <a:ext cx="2277237" cy="4930905"/>
            </a:xfrm>
            <a:custGeom>
              <a:avLst/>
              <a:gdLst>
                <a:gd name="csX0" fmla="*/ 2100163 w 2277237"/>
                <a:gd name="csY0" fmla="*/ 305 h 4930905"/>
                <a:gd name="csX1" fmla="*/ 2095889 w 2277237"/>
                <a:gd name="csY1" fmla="*/ 305 h 4930905"/>
                <a:gd name="csX2" fmla="*/ 2087646 w 2277237"/>
                <a:gd name="csY2" fmla="*/ 0 h 4930905"/>
                <a:gd name="csX3" fmla="*/ 1813791 w 2277237"/>
                <a:gd name="csY3" fmla="*/ 0 h 4930905"/>
                <a:gd name="csX4" fmla="*/ 1783872 w 2277237"/>
                <a:gd name="csY4" fmla="*/ 28393 h 4930905"/>
                <a:gd name="csX5" fmla="*/ 1783872 w 2277237"/>
                <a:gd name="csY5" fmla="*/ 31751 h 4930905"/>
                <a:gd name="csX6" fmla="*/ 1783872 w 2277237"/>
                <a:gd name="csY6" fmla="*/ 31751 h 4930905"/>
                <a:gd name="csX7" fmla="*/ 1632748 w 2277237"/>
                <a:gd name="csY7" fmla="*/ 176158 h 4930905"/>
                <a:gd name="csX8" fmla="*/ 644795 w 2277237"/>
                <a:gd name="csY8" fmla="*/ 176158 h 4930905"/>
                <a:gd name="csX9" fmla="*/ 493671 w 2277237"/>
                <a:gd name="csY9" fmla="*/ 32057 h 4930905"/>
                <a:gd name="csX10" fmla="*/ 493671 w 2277237"/>
                <a:gd name="csY10" fmla="*/ 32057 h 4930905"/>
                <a:gd name="csX11" fmla="*/ 493671 w 2277237"/>
                <a:gd name="csY11" fmla="*/ 28393 h 4930905"/>
                <a:gd name="csX12" fmla="*/ 463752 w 2277237"/>
                <a:gd name="csY12" fmla="*/ 0 h 4930905"/>
                <a:gd name="csX13" fmla="*/ 189897 w 2277237"/>
                <a:gd name="csY13" fmla="*/ 0 h 4930905"/>
                <a:gd name="csX14" fmla="*/ 181654 w 2277237"/>
                <a:gd name="csY14" fmla="*/ 0 h 4930905"/>
                <a:gd name="csX15" fmla="*/ 179212 w 2277237"/>
                <a:gd name="csY15" fmla="*/ 0 h 4930905"/>
                <a:gd name="csX16" fmla="*/ 177380 w 2277237"/>
                <a:gd name="csY16" fmla="*/ 0 h 4930905"/>
                <a:gd name="csX17" fmla="*/ 0 w 2277237"/>
                <a:gd name="csY17" fmla="*/ 189592 h 4930905"/>
                <a:gd name="csX18" fmla="*/ 0 w 2277237"/>
                <a:gd name="csY18" fmla="*/ 4741009 h 4930905"/>
                <a:gd name="csX19" fmla="*/ 174937 w 2277237"/>
                <a:gd name="csY19" fmla="*/ 4930601 h 4930905"/>
                <a:gd name="csX20" fmla="*/ 177380 w 2277237"/>
                <a:gd name="csY20" fmla="*/ 4930601 h 4930905"/>
                <a:gd name="csX21" fmla="*/ 178601 w 2277237"/>
                <a:gd name="csY21" fmla="*/ 4930601 h 4930905"/>
                <a:gd name="csX22" fmla="*/ 179822 w 2277237"/>
                <a:gd name="csY22" fmla="*/ 4930601 h 4930905"/>
                <a:gd name="csX23" fmla="*/ 180127 w 2277237"/>
                <a:gd name="csY23" fmla="*/ 4930601 h 4930905"/>
                <a:gd name="csX24" fmla="*/ 189897 w 2277237"/>
                <a:gd name="csY24" fmla="*/ 4930906 h 4930905"/>
                <a:gd name="csX25" fmla="*/ 2087341 w 2277237"/>
                <a:gd name="csY25" fmla="*/ 4930906 h 4930905"/>
                <a:gd name="csX26" fmla="*/ 2097110 w 2277237"/>
                <a:gd name="csY26" fmla="*/ 4930906 h 4930905"/>
                <a:gd name="csX27" fmla="*/ 2097416 w 2277237"/>
                <a:gd name="csY27" fmla="*/ 4930906 h 4930905"/>
                <a:gd name="csX28" fmla="*/ 2098637 w 2277237"/>
                <a:gd name="csY28" fmla="*/ 4930906 h 4930905"/>
                <a:gd name="csX29" fmla="*/ 2099248 w 2277237"/>
                <a:gd name="csY29" fmla="*/ 4930906 h 4930905"/>
                <a:gd name="csX30" fmla="*/ 2099858 w 2277237"/>
                <a:gd name="csY30" fmla="*/ 4930906 h 4930905"/>
                <a:gd name="csX31" fmla="*/ 2102301 w 2277237"/>
                <a:gd name="csY31" fmla="*/ 4930906 h 4930905"/>
                <a:gd name="csX32" fmla="*/ 2277238 w 2277237"/>
                <a:gd name="csY32" fmla="*/ 4741314 h 4930905"/>
                <a:gd name="csX33" fmla="*/ 2277238 w 2277237"/>
                <a:gd name="csY33" fmla="*/ 189897 h 4930905"/>
                <a:gd name="csX34" fmla="*/ 2099858 w 2277237"/>
                <a:gd name="csY34" fmla="*/ 305 h 493090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</a:cxnLst>
              <a:rect l="l" t="t" r="r" b="b"/>
              <a:pathLst>
                <a:path w="2277237" h="4930905">
                  <a:moveTo>
                    <a:pt x="2100163" y="305"/>
                  </a:moveTo>
                  <a:lnTo>
                    <a:pt x="2095889" y="305"/>
                  </a:lnTo>
                  <a:cubicBezTo>
                    <a:pt x="2092836" y="0"/>
                    <a:pt x="2090089" y="0"/>
                    <a:pt x="2087646" y="0"/>
                  </a:cubicBezTo>
                  <a:lnTo>
                    <a:pt x="1813791" y="0"/>
                  </a:lnTo>
                  <a:cubicBezTo>
                    <a:pt x="1798221" y="916"/>
                    <a:pt x="1785398" y="12823"/>
                    <a:pt x="1783872" y="28393"/>
                  </a:cubicBezTo>
                  <a:cubicBezTo>
                    <a:pt x="1783872" y="29309"/>
                    <a:pt x="1783872" y="30530"/>
                    <a:pt x="1783872" y="31751"/>
                  </a:cubicBezTo>
                  <a:lnTo>
                    <a:pt x="1783872" y="31751"/>
                  </a:lnTo>
                  <a:cubicBezTo>
                    <a:pt x="1780208" y="112351"/>
                    <a:pt x="1713958" y="176158"/>
                    <a:pt x="1632748" y="176158"/>
                  </a:cubicBezTo>
                  <a:lnTo>
                    <a:pt x="644795" y="176158"/>
                  </a:lnTo>
                  <a:cubicBezTo>
                    <a:pt x="563585" y="176158"/>
                    <a:pt x="497335" y="112351"/>
                    <a:pt x="493671" y="32057"/>
                  </a:cubicBezTo>
                  <a:lnTo>
                    <a:pt x="493671" y="32057"/>
                  </a:lnTo>
                  <a:cubicBezTo>
                    <a:pt x="493671" y="32057"/>
                    <a:pt x="493671" y="29614"/>
                    <a:pt x="493671" y="28393"/>
                  </a:cubicBezTo>
                  <a:cubicBezTo>
                    <a:pt x="492145" y="12823"/>
                    <a:pt x="479322" y="916"/>
                    <a:pt x="463752" y="0"/>
                  </a:cubicBezTo>
                  <a:lnTo>
                    <a:pt x="189897" y="0"/>
                  </a:lnTo>
                  <a:cubicBezTo>
                    <a:pt x="187455" y="0"/>
                    <a:pt x="184707" y="0"/>
                    <a:pt x="181654" y="0"/>
                  </a:cubicBezTo>
                  <a:lnTo>
                    <a:pt x="179212" y="0"/>
                  </a:lnTo>
                  <a:cubicBezTo>
                    <a:pt x="179212" y="0"/>
                    <a:pt x="177380" y="0"/>
                    <a:pt x="177380" y="0"/>
                  </a:cubicBezTo>
                  <a:cubicBezTo>
                    <a:pt x="77852" y="6411"/>
                    <a:pt x="0" y="89453"/>
                    <a:pt x="0" y="189592"/>
                  </a:cubicBezTo>
                  <a:lnTo>
                    <a:pt x="0" y="4741009"/>
                  </a:lnTo>
                  <a:cubicBezTo>
                    <a:pt x="0" y="4839621"/>
                    <a:pt x="76936" y="4922663"/>
                    <a:pt x="174937" y="4930601"/>
                  </a:cubicBezTo>
                  <a:cubicBezTo>
                    <a:pt x="175853" y="4930601"/>
                    <a:pt x="176769" y="4930601"/>
                    <a:pt x="177380" y="4930601"/>
                  </a:cubicBezTo>
                  <a:lnTo>
                    <a:pt x="178601" y="4930601"/>
                  </a:lnTo>
                  <a:cubicBezTo>
                    <a:pt x="178601" y="4930601"/>
                    <a:pt x="179822" y="4930601"/>
                    <a:pt x="179822" y="4930601"/>
                  </a:cubicBezTo>
                  <a:lnTo>
                    <a:pt x="180127" y="4930601"/>
                  </a:lnTo>
                  <a:cubicBezTo>
                    <a:pt x="183486" y="4930601"/>
                    <a:pt x="186844" y="4930906"/>
                    <a:pt x="189897" y="4930906"/>
                  </a:cubicBezTo>
                  <a:lnTo>
                    <a:pt x="2087341" y="4930906"/>
                  </a:lnTo>
                  <a:cubicBezTo>
                    <a:pt x="2090699" y="4930906"/>
                    <a:pt x="2094057" y="4930906"/>
                    <a:pt x="2097110" y="4930906"/>
                  </a:cubicBezTo>
                  <a:lnTo>
                    <a:pt x="2097416" y="4930906"/>
                  </a:lnTo>
                  <a:cubicBezTo>
                    <a:pt x="2097416" y="4930906"/>
                    <a:pt x="2098637" y="4930906"/>
                    <a:pt x="2098637" y="4930906"/>
                  </a:cubicBezTo>
                  <a:lnTo>
                    <a:pt x="2099248" y="4930906"/>
                  </a:lnTo>
                  <a:cubicBezTo>
                    <a:pt x="2099248" y="4930906"/>
                    <a:pt x="2099858" y="4930906"/>
                    <a:pt x="2099858" y="4930906"/>
                  </a:cubicBezTo>
                  <a:cubicBezTo>
                    <a:pt x="2100774" y="4930906"/>
                    <a:pt x="2101385" y="4930906"/>
                    <a:pt x="2102301" y="4930906"/>
                  </a:cubicBezTo>
                  <a:cubicBezTo>
                    <a:pt x="2200302" y="4923274"/>
                    <a:pt x="2277238" y="4839927"/>
                    <a:pt x="2277238" y="4741314"/>
                  </a:cubicBezTo>
                  <a:lnTo>
                    <a:pt x="2277238" y="189897"/>
                  </a:lnTo>
                  <a:cubicBezTo>
                    <a:pt x="2277238" y="89758"/>
                    <a:pt x="2199386" y="6717"/>
                    <a:pt x="2099858" y="305"/>
                  </a:cubicBezTo>
                  <a:close/>
                </a:path>
              </a:pathLst>
            </a:custGeom>
            <a:noFill/>
            <a:ln w="30436" cap="flat">
              <a:solidFill>
                <a:srgbClr val="030303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4856396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7">
            <a:extLst>
              <a:ext uri="{FF2B5EF4-FFF2-40B4-BE49-F238E27FC236}">
                <a16:creationId xmlns:a16="http://schemas.microsoft.com/office/drawing/2014/main" id="{0F56AA34-DB0F-E7CA-124F-0369F368F7B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87" r="29087"/>
          <a:stretch/>
        </p:blipFill>
        <p:spPr>
          <a:xfrm>
            <a:off x="252413" y="0"/>
            <a:ext cx="6353175" cy="11949113"/>
          </a:xfrm>
          <a:solidFill>
            <a:srgbClr val="E8E8E8"/>
          </a:solidFill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84F60974-B7C0-755C-0CBC-DF0384451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LEGENDE PHOTO</a:t>
            </a:r>
          </a:p>
        </p:txBody>
      </p:sp>
      <p:pic>
        <p:nvPicPr>
          <p:cNvPr id="6" name="Graphique 5">
            <a:extLst>
              <a:ext uri="{FF2B5EF4-FFF2-40B4-BE49-F238E27FC236}">
                <a16:creationId xmlns:a16="http://schemas.microsoft.com/office/drawing/2014/main" id="{843AF19F-A8B8-7E72-1FCF-29EA798C44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9123" y="11211498"/>
            <a:ext cx="1279047" cy="56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3873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1960DC7-2BDF-D9B3-6859-AF5A4D5C2F1E}"/>
              </a:ext>
            </a:extLst>
          </p:cNvPr>
          <p:cNvSpPr/>
          <p:nvPr/>
        </p:nvSpPr>
        <p:spPr>
          <a:xfrm rot="359357">
            <a:off x="528198" y="1289651"/>
            <a:ext cx="6704627" cy="4765698"/>
          </a:xfrm>
          <a:prstGeom prst="roundRect">
            <a:avLst>
              <a:gd name="adj" fmla="val 736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37ED3FE-812D-4E45-BC04-FB933AFBB785}"/>
              </a:ext>
            </a:extLst>
          </p:cNvPr>
          <p:cNvSpPr txBox="1"/>
          <p:nvPr/>
        </p:nvSpPr>
        <p:spPr>
          <a:xfrm rot="360000">
            <a:off x="874833" y="950877"/>
            <a:ext cx="6127946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700" dirty="0">
                <a:solidFill>
                  <a:schemeClr val="accent3"/>
                </a:solidFill>
                <a:latin typeface="+mj-lt"/>
              </a:rPr>
              <a:t>Q&amp;A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79BC2AE-9B7B-E603-24E4-6AA847641F22}"/>
              </a:ext>
            </a:extLst>
          </p:cNvPr>
          <p:cNvSpPr/>
          <p:nvPr/>
        </p:nvSpPr>
        <p:spPr>
          <a:xfrm rot="21335528">
            <a:off x="-755780" y="5383002"/>
            <a:ext cx="6704627" cy="4765698"/>
          </a:xfrm>
          <a:prstGeom prst="roundRect">
            <a:avLst>
              <a:gd name="adj" fmla="val 736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80F6844-86A7-4588-D125-2A29C6670A6D}"/>
              </a:ext>
            </a:extLst>
          </p:cNvPr>
          <p:cNvGrpSpPr/>
          <p:nvPr/>
        </p:nvGrpSpPr>
        <p:grpSpPr>
          <a:xfrm rot="21360000">
            <a:off x="-198808" y="5792758"/>
            <a:ext cx="5583495" cy="3825541"/>
            <a:chOff x="1197620" y="956110"/>
            <a:chExt cx="3468684" cy="2376574"/>
          </a:xfrm>
        </p:grpSpPr>
        <p:grpSp>
          <p:nvGrpSpPr>
            <p:cNvPr id="8" name="Graphique 61">
              <a:extLst>
                <a:ext uri="{FF2B5EF4-FFF2-40B4-BE49-F238E27FC236}">
                  <a16:creationId xmlns:a16="http://schemas.microsoft.com/office/drawing/2014/main" id="{1D834EA6-75CC-7860-7AA1-4210238FA144}"/>
                </a:ext>
              </a:extLst>
            </p:cNvPr>
            <p:cNvGrpSpPr/>
            <p:nvPr/>
          </p:nvGrpSpPr>
          <p:grpSpPr>
            <a:xfrm>
              <a:off x="1245266" y="2304651"/>
              <a:ext cx="3296567" cy="1028033"/>
              <a:chOff x="3650456" y="3659504"/>
              <a:chExt cx="4777930" cy="1489995"/>
            </a:xfrm>
            <a:solidFill>
              <a:schemeClr val="tx2"/>
            </a:solidFill>
          </p:grpSpPr>
          <p:grpSp>
            <p:nvGrpSpPr>
              <p:cNvPr id="15" name="Graphique 61">
                <a:extLst>
                  <a:ext uri="{FF2B5EF4-FFF2-40B4-BE49-F238E27FC236}">
                    <a16:creationId xmlns:a16="http://schemas.microsoft.com/office/drawing/2014/main" id="{D0D5CB7E-004F-DD9F-45EA-99DB3569B9DD}"/>
                  </a:ext>
                </a:extLst>
              </p:cNvPr>
              <p:cNvGrpSpPr/>
              <p:nvPr/>
            </p:nvGrpSpPr>
            <p:grpSpPr>
              <a:xfrm>
                <a:off x="3650456" y="3659504"/>
                <a:ext cx="2379535" cy="742569"/>
                <a:chOff x="3650456" y="3659504"/>
                <a:chExt cx="2379535" cy="742569"/>
              </a:xfrm>
              <a:grpFill/>
            </p:grpSpPr>
            <p:sp>
              <p:nvSpPr>
                <p:cNvPr id="29" name="Forme libre : forme 28">
                  <a:extLst>
                    <a:ext uri="{FF2B5EF4-FFF2-40B4-BE49-F238E27FC236}">
                      <a16:creationId xmlns:a16="http://schemas.microsoft.com/office/drawing/2014/main" id="{6CD177CB-CDCB-E55F-E46C-72BF39D976FF}"/>
                    </a:ext>
                  </a:extLst>
                </p:cNvPr>
                <p:cNvSpPr/>
                <p:nvPr/>
              </p:nvSpPr>
              <p:spPr>
                <a:xfrm>
                  <a:off x="3650456" y="3664743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0" name="Forme libre : forme 29">
                  <a:extLst>
                    <a:ext uri="{FF2B5EF4-FFF2-40B4-BE49-F238E27FC236}">
                      <a16:creationId xmlns:a16="http://schemas.microsoft.com/office/drawing/2014/main" id="{293A992A-4A0C-8466-BF82-872B1C7E29FE}"/>
                    </a:ext>
                  </a:extLst>
                </p:cNvPr>
                <p:cNvSpPr/>
                <p:nvPr/>
              </p:nvSpPr>
              <p:spPr>
                <a:xfrm>
                  <a:off x="4333017" y="3659504"/>
                  <a:ext cx="449960" cy="742569"/>
                </a:xfrm>
                <a:custGeom>
                  <a:avLst/>
                  <a:gdLst>
                    <a:gd name="csX0" fmla="*/ 0 w 449960"/>
                    <a:gd name="csY0" fmla="*/ 235553 h 742569"/>
                    <a:gd name="csX1" fmla="*/ 224980 w 449960"/>
                    <a:gd name="csY1" fmla="*/ 0 h 742569"/>
                    <a:gd name="csX2" fmla="*/ 449961 w 449960"/>
                    <a:gd name="csY2" fmla="*/ 234506 h 742569"/>
                    <a:gd name="csX3" fmla="*/ 449961 w 449960"/>
                    <a:gd name="csY3" fmla="*/ 507016 h 742569"/>
                    <a:gd name="csX4" fmla="*/ 224980 w 449960"/>
                    <a:gd name="csY4" fmla="*/ 742569 h 742569"/>
                    <a:gd name="csX5" fmla="*/ 0 w 449960"/>
                    <a:gd name="csY5" fmla="*/ 508064 h 742569"/>
                    <a:gd name="csX6" fmla="*/ 0 w 449960"/>
                    <a:gd name="csY6" fmla="*/ 235553 h 742569"/>
                    <a:gd name="csX7" fmla="*/ 281083 w 449960"/>
                    <a:gd name="csY7" fmla="*/ 239840 h 742569"/>
                    <a:gd name="csX8" fmla="*/ 225076 w 449960"/>
                    <a:gd name="csY8" fmla="*/ 173260 h 742569"/>
                    <a:gd name="csX9" fmla="*/ 169069 w 449960"/>
                    <a:gd name="csY9" fmla="*/ 239840 h 742569"/>
                    <a:gd name="csX10" fmla="*/ 169069 w 449960"/>
                    <a:gd name="csY10" fmla="*/ 505016 h 742569"/>
                    <a:gd name="csX11" fmla="*/ 225076 w 449960"/>
                    <a:gd name="csY11" fmla="*/ 570548 h 742569"/>
                    <a:gd name="csX12" fmla="*/ 281083 w 449960"/>
                    <a:gd name="csY12" fmla="*/ 505016 h 742569"/>
                    <a:gd name="csX13" fmla="*/ 281083 w 449960"/>
                    <a:gd name="csY13" fmla="*/ 239840 h 74256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0" h="742569">
                      <a:moveTo>
                        <a:pt x="0" y="235553"/>
                      </a:moveTo>
                      <a:cubicBezTo>
                        <a:pt x="0" y="69723"/>
                        <a:pt x="108775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6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5" y="742569"/>
                        <a:pt x="0" y="679228"/>
                        <a:pt x="0" y="508064"/>
                      </a:cubicBezTo>
                      <a:lnTo>
                        <a:pt x="0" y="235553"/>
                      </a:lnTo>
                      <a:close/>
                      <a:moveTo>
                        <a:pt x="281083" y="239840"/>
                      </a:moveTo>
                      <a:cubicBezTo>
                        <a:pt x="281083" y="192310"/>
                        <a:pt x="255746" y="173260"/>
                        <a:pt x="225076" y="173260"/>
                      </a:cubicBezTo>
                      <a:cubicBezTo>
                        <a:pt x="194405" y="173260"/>
                        <a:pt x="169069" y="192310"/>
                        <a:pt x="169069" y="239840"/>
                      </a:cubicBezTo>
                      <a:lnTo>
                        <a:pt x="169069" y="505016"/>
                      </a:lnTo>
                      <a:cubicBezTo>
                        <a:pt x="169069" y="551498"/>
                        <a:pt x="194405" y="570548"/>
                        <a:pt x="225076" y="570548"/>
                      </a:cubicBezTo>
                      <a:cubicBezTo>
                        <a:pt x="255746" y="570548"/>
                        <a:pt x="281083" y="551498"/>
                        <a:pt x="281083" y="505016"/>
                      </a:cubicBezTo>
                      <a:lnTo>
                        <a:pt x="281083" y="23984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1" name="Forme libre : forme 30">
                  <a:extLst>
                    <a:ext uri="{FF2B5EF4-FFF2-40B4-BE49-F238E27FC236}">
                      <a16:creationId xmlns:a16="http://schemas.microsoft.com/office/drawing/2014/main" id="{899F09E1-94A3-BA95-7A13-1304D8B9C4CD}"/>
                    </a:ext>
                  </a:extLst>
                </p:cNvPr>
                <p:cNvSpPr/>
                <p:nvPr/>
              </p:nvSpPr>
              <p:spPr>
                <a:xfrm>
                  <a:off x="4806124" y="3680650"/>
                  <a:ext cx="424814" cy="700373"/>
                </a:xfrm>
                <a:custGeom>
                  <a:avLst/>
                  <a:gdLst>
                    <a:gd name="csX0" fmla="*/ 95 w 424814"/>
                    <a:gd name="csY0" fmla="*/ 700373 h 700373"/>
                    <a:gd name="csX1" fmla="*/ 95 w 424814"/>
                    <a:gd name="csY1" fmla="*/ 0 h 700373"/>
                    <a:gd name="csX2" fmla="*/ 204025 w 424814"/>
                    <a:gd name="csY2" fmla="*/ 0 h 700373"/>
                    <a:gd name="csX3" fmla="*/ 417385 w 424814"/>
                    <a:gd name="csY3" fmla="*/ 184880 h 700373"/>
                    <a:gd name="csX4" fmla="*/ 324421 w 424814"/>
                    <a:gd name="csY4" fmla="*/ 341186 h 700373"/>
                    <a:gd name="csX5" fmla="*/ 324421 w 424814"/>
                    <a:gd name="csY5" fmla="*/ 345376 h 700373"/>
                    <a:gd name="csX6" fmla="*/ 424815 w 424814"/>
                    <a:gd name="csY6" fmla="*/ 502730 h 700373"/>
                    <a:gd name="csX7" fmla="*/ 424815 w 424814"/>
                    <a:gd name="csY7" fmla="*/ 700278 h 700373"/>
                    <a:gd name="csX8" fmla="*/ 255746 w 424814"/>
                    <a:gd name="csY8" fmla="*/ 700278 h 700373"/>
                    <a:gd name="csX9" fmla="*/ 255746 w 424814"/>
                    <a:gd name="csY9" fmla="*/ 506921 h 700373"/>
                    <a:gd name="csX10" fmla="*/ 198692 w 424814"/>
                    <a:gd name="csY10" fmla="*/ 437198 h 700373"/>
                    <a:gd name="csX11" fmla="*/ 169069 w 424814"/>
                    <a:gd name="csY11" fmla="*/ 437198 h 700373"/>
                    <a:gd name="csX12" fmla="*/ 169069 w 424814"/>
                    <a:gd name="csY12" fmla="*/ 700278 h 700373"/>
                    <a:gd name="csX13" fmla="*/ 0 w 424814"/>
                    <a:gd name="csY13" fmla="*/ 700278 h 700373"/>
                    <a:gd name="csX14" fmla="*/ 169069 w 424814"/>
                    <a:gd name="csY14" fmla="*/ 285179 h 700373"/>
                    <a:gd name="csX15" fmla="*/ 193358 w 424814"/>
                    <a:gd name="csY15" fmla="*/ 285179 h 700373"/>
                    <a:gd name="csX16" fmla="*/ 252508 w 424814"/>
                    <a:gd name="csY16" fmla="*/ 213360 h 700373"/>
                    <a:gd name="csX17" fmla="*/ 196501 w 424814"/>
                    <a:gd name="csY17" fmla="*/ 150019 h 700373"/>
                    <a:gd name="csX18" fmla="*/ 169069 w 424814"/>
                    <a:gd name="csY18" fmla="*/ 150019 h 700373"/>
                    <a:gd name="csX19" fmla="*/ 169069 w 424814"/>
                    <a:gd name="csY19" fmla="*/ 285274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424814" h="700373">
                      <a:moveTo>
                        <a:pt x="95" y="700373"/>
                      </a:moveTo>
                      <a:lnTo>
                        <a:pt x="95" y="0"/>
                      </a:lnTo>
                      <a:lnTo>
                        <a:pt x="204025" y="0"/>
                      </a:lnTo>
                      <a:cubicBezTo>
                        <a:pt x="366713" y="0"/>
                        <a:pt x="417385" y="94012"/>
                        <a:pt x="417385" y="184880"/>
                      </a:cubicBezTo>
                      <a:cubicBezTo>
                        <a:pt x="417385" y="264128"/>
                        <a:pt x="368808" y="315849"/>
                        <a:pt x="324421" y="341186"/>
                      </a:cubicBezTo>
                      <a:lnTo>
                        <a:pt x="324421" y="345376"/>
                      </a:lnTo>
                      <a:cubicBezTo>
                        <a:pt x="372999" y="359092"/>
                        <a:pt x="424815" y="402431"/>
                        <a:pt x="424815" y="502730"/>
                      </a:cubicBezTo>
                      <a:lnTo>
                        <a:pt x="424815" y="700278"/>
                      </a:lnTo>
                      <a:lnTo>
                        <a:pt x="255746" y="700278"/>
                      </a:lnTo>
                      <a:lnTo>
                        <a:pt x="255746" y="506921"/>
                      </a:lnTo>
                      <a:cubicBezTo>
                        <a:pt x="255746" y="460438"/>
                        <a:pt x="240983" y="437198"/>
                        <a:pt x="198692" y="437198"/>
                      </a:cubicBezTo>
                      <a:lnTo>
                        <a:pt x="169069" y="437198"/>
                      </a:lnTo>
                      <a:lnTo>
                        <a:pt x="169069" y="700278"/>
                      </a:lnTo>
                      <a:lnTo>
                        <a:pt x="0" y="700278"/>
                      </a:lnTo>
                      <a:close/>
                      <a:moveTo>
                        <a:pt x="169069" y="285179"/>
                      </a:moveTo>
                      <a:lnTo>
                        <a:pt x="193358" y="285179"/>
                      </a:lnTo>
                      <a:cubicBezTo>
                        <a:pt x="235649" y="285179"/>
                        <a:pt x="252508" y="255556"/>
                        <a:pt x="252508" y="213360"/>
                      </a:cubicBezTo>
                      <a:cubicBezTo>
                        <a:pt x="252508" y="171164"/>
                        <a:pt x="234505" y="150019"/>
                        <a:pt x="196501" y="150019"/>
                      </a:cubicBezTo>
                      <a:lnTo>
                        <a:pt x="169069" y="150019"/>
                      </a:lnTo>
                      <a:lnTo>
                        <a:pt x="169069" y="28527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2" name="Forme libre : forme 31">
                  <a:extLst>
                    <a:ext uri="{FF2B5EF4-FFF2-40B4-BE49-F238E27FC236}">
                      <a16:creationId xmlns:a16="http://schemas.microsoft.com/office/drawing/2014/main" id="{05237C78-6DCA-406E-8B4B-EE221F6A797D}"/>
                    </a:ext>
                  </a:extLst>
                </p:cNvPr>
                <p:cNvSpPr/>
                <p:nvPr/>
              </p:nvSpPr>
              <p:spPr>
                <a:xfrm>
                  <a:off x="5253704" y="3680650"/>
                  <a:ext cx="340137" cy="700468"/>
                </a:xfrm>
                <a:custGeom>
                  <a:avLst/>
                  <a:gdLst>
                    <a:gd name="csX0" fmla="*/ 0 w 340137"/>
                    <a:gd name="csY0" fmla="*/ 0 h 700468"/>
                    <a:gd name="csX1" fmla="*/ 166878 w 340137"/>
                    <a:gd name="csY1" fmla="*/ 0 h 700468"/>
                    <a:gd name="csX2" fmla="*/ 166878 w 340137"/>
                    <a:gd name="csY2" fmla="*/ 531400 h 700468"/>
                    <a:gd name="csX3" fmla="*/ 340138 w 340137"/>
                    <a:gd name="csY3" fmla="*/ 531400 h 700468"/>
                    <a:gd name="csX4" fmla="*/ 340138 w 340137"/>
                    <a:gd name="csY4" fmla="*/ 700468 h 700468"/>
                    <a:gd name="csX5" fmla="*/ 0 w 340137"/>
                    <a:gd name="csY5" fmla="*/ 700468 h 700468"/>
                    <a:gd name="csX6" fmla="*/ 0 w 340137"/>
                    <a:gd name="csY6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340137" h="700468">
                      <a:moveTo>
                        <a:pt x="0" y="0"/>
                      </a:moveTo>
                      <a:lnTo>
                        <a:pt x="166878" y="0"/>
                      </a:lnTo>
                      <a:lnTo>
                        <a:pt x="166878" y="531400"/>
                      </a:lnTo>
                      <a:lnTo>
                        <a:pt x="340138" y="531400"/>
                      </a:lnTo>
                      <a:lnTo>
                        <a:pt x="340138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3" name="Forme libre : forme 32">
                  <a:extLst>
                    <a:ext uri="{FF2B5EF4-FFF2-40B4-BE49-F238E27FC236}">
                      <a16:creationId xmlns:a16="http://schemas.microsoft.com/office/drawing/2014/main" id="{AEDEEB8C-0A1A-4400-1BBE-42DB8B05E4B5}"/>
                    </a:ext>
                  </a:extLst>
                </p:cNvPr>
                <p:cNvSpPr/>
                <p:nvPr/>
              </p:nvSpPr>
              <p:spPr>
                <a:xfrm>
                  <a:off x="5610605" y="3680650"/>
                  <a:ext cx="419385" cy="700373"/>
                </a:xfrm>
                <a:custGeom>
                  <a:avLst/>
                  <a:gdLst>
                    <a:gd name="csX0" fmla="*/ 0 w 419385"/>
                    <a:gd name="csY0" fmla="*/ 0 h 700373"/>
                    <a:gd name="csX1" fmla="*/ 160592 w 419385"/>
                    <a:gd name="csY1" fmla="*/ 0 h 700373"/>
                    <a:gd name="csX2" fmla="*/ 419386 w 419385"/>
                    <a:gd name="csY2" fmla="*/ 256699 h 700373"/>
                    <a:gd name="csX3" fmla="*/ 419386 w 419385"/>
                    <a:gd name="csY3" fmla="*/ 443675 h 700373"/>
                    <a:gd name="csX4" fmla="*/ 160592 w 419385"/>
                    <a:gd name="csY4" fmla="*/ 700373 h 700373"/>
                    <a:gd name="csX5" fmla="*/ 0 w 419385"/>
                    <a:gd name="csY5" fmla="*/ 700373 h 700373"/>
                    <a:gd name="csX6" fmla="*/ 0 w 419385"/>
                    <a:gd name="csY6" fmla="*/ 0 h 700373"/>
                    <a:gd name="csX7" fmla="*/ 249365 w 419385"/>
                    <a:gd name="csY7" fmla="*/ 234505 h 700373"/>
                    <a:gd name="csX8" fmla="*/ 192310 w 419385"/>
                    <a:gd name="csY8" fmla="*/ 170021 h 700373"/>
                    <a:gd name="csX9" fmla="*/ 169069 w 419385"/>
                    <a:gd name="csY9" fmla="*/ 170021 h 700373"/>
                    <a:gd name="csX10" fmla="*/ 169069 w 419385"/>
                    <a:gd name="csY10" fmla="*/ 530257 h 700373"/>
                    <a:gd name="csX11" fmla="*/ 192310 w 419385"/>
                    <a:gd name="csY11" fmla="*/ 530257 h 700373"/>
                    <a:gd name="csX12" fmla="*/ 249365 w 419385"/>
                    <a:gd name="csY12" fmla="*/ 465773 h 700373"/>
                    <a:gd name="csX13" fmla="*/ 249365 w 419385"/>
                    <a:gd name="csY13" fmla="*/ 23441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19385" h="700373">
                      <a:moveTo>
                        <a:pt x="0" y="0"/>
                      </a:moveTo>
                      <a:lnTo>
                        <a:pt x="160592" y="0"/>
                      </a:lnTo>
                      <a:cubicBezTo>
                        <a:pt x="330708" y="0"/>
                        <a:pt x="419386" y="53912"/>
                        <a:pt x="419386" y="256699"/>
                      </a:cubicBezTo>
                      <a:lnTo>
                        <a:pt x="419386" y="443675"/>
                      </a:lnTo>
                      <a:cubicBezTo>
                        <a:pt x="419386" y="646462"/>
                        <a:pt x="330613" y="700373"/>
                        <a:pt x="160592" y="700373"/>
                      </a:cubicBezTo>
                      <a:lnTo>
                        <a:pt x="0" y="700373"/>
                      </a:lnTo>
                      <a:lnTo>
                        <a:pt x="0" y="0"/>
                      </a:lnTo>
                      <a:close/>
                      <a:moveTo>
                        <a:pt x="249365" y="234505"/>
                      </a:moveTo>
                      <a:cubicBezTo>
                        <a:pt x="249365" y="185928"/>
                        <a:pt x="231362" y="170021"/>
                        <a:pt x="192310" y="170021"/>
                      </a:cubicBezTo>
                      <a:lnTo>
                        <a:pt x="169069" y="170021"/>
                      </a:lnTo>
                      <a:lnTo>
                        <a:pt x="169069" y="530257"/>
                      </a:lnTo>
                      <a:lnTo>
                        <a:pt x="192310" y="530257"/>
                      </a:lnTo>
                      <a:cubicBezTo>
                        <a:pt x="231362" y="530257"/>
                        <a:pt x="249365" y="513398"/>
                        <a:pt x="249365" y="465773"/>
                      </a:cubicBezTo>
                      <a:lnTo>
                        <a:pt x="249365" y="23441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6" name="Graphique 61">
                <a:extLst>
                  <a:ext uri="{FF2B5EF4-FFF2-40B4-BE49-F238E27FC236}">
                    <a16:creationId xmlns:a16="http://schemas.microsoft.com/office/drawing/2014/main" id="{80993357-3B50-3104-F196-6B23AB5A43AD}"/>
                  </a:ext>
                </a:extLst>
              </p:cNvPr>
              <p:cNvGrpSpPr/>
              <p:nvPr/>
            </p:nvGrpSpPr>
            <p:grpSpPr>
              <a:xfrm>
                <a:off x="3650456" y="4412170"/>
                <a:ext cx="1747456" cy="716280"/>
                <a:chOff x="3650456" y="4412170"/>
                <a:chExt cx="1747456" cy="716280"/>
              </a:xfrm>
              <a:grpFill/>
            </p:grpSpPr>
            <p:sp>
              <p:nvSpPr>
                <p:cNvPr id="25" name="Forme libre : forme 24">
                  <a:extLst>
                    <a:ext uri="{FF2B5EF4-FFF2-40B4-BE49-F238E27FC236}">
                      <a16:creationId xmlns:a16="http://schemas.microsoft.com/office/drawing/2014/main" id="{97FDC3F5-8008-CB56-D9F2-2A7D039C2D8E}"/>
                    </a:ext>
                  </a:extLst>
                </p:cNvPr>
                <p:cNvSpPr/>
                <p:nvPr/>
              </p:nvSpPr>
              <p:spPr>
                <a:xfrm>
                  <a:off x="3650456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6" name="Forme libre : forme 25">
                  <a:extLst>
                    <a:ext uri="{FF2B5EF4-FFF2-40B4-BE49-F238E27FC236}">
                      <a16:creationId xmlns:a16="http://schemas.microsoft.com/office/drawing/2014/main" id="{80BD0945-D0FD-CDC8-C926-707641704BB7}"/>
                    </a:ext>
                  </a:extLst>
                </p:cNvPr>
                <p:cNvSpPr/>
                <p:nvPr/>
              </p:nvSpPr>
              <p:spPr>
                <a:xfrm>
                  <a:off x="4355020" y="4428077"/>
                  <a:ext cx="169068" cy="700373"/>
                </a:xfrm>
                <a:custGeom>
                  <a:avLst/>
                  <a:gdLst>
                    <a:gd name="csX0" fmla="*/ 0 w 169068"/>
                    <a:gd name="csY0" fmla="*/ 0 h 700373"/>
                    <a:gd name="csX1" fmla="*/ 169069 w 169068"/>
                    <a:gd name="csY1" fmla="*/ 0 h 700373"/>
                    <a:gd name="csX2" fmla="*/ 169069 w 169068"/>
                    <a:gd name="csY2" fmla="*/ 700373 h 700373"/>
                    <a:gd name="csX3" fmla="*/ 0 w 169068"/>
                    <a:gd name="csY3" fmla="*/ 700373 h 700373"/>
                    <a:gd name="csX4" fmla="*/ 0 w 169068"/>
                    <a:gd name="csY4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169068" h="700373">
                      <a:moveTo>
                        <a:pt x="0" y="0"/>
                      </a:moveTo>
                      <a:lnTo>
                        <a:pt x="169069" y="0"/>
                      </a:lnTo>
                      <a:lnTo>
                        <a:pt x="169069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7" name="Forme libre : forme 26">
                  <a:extLst>
                    <a:ext uri="{FF2B5EF4-FFF2-40B4-BE49-F238E27FC236}">
                      <a16:creationId xmlns:a16="http://schemas.microsoft.com/office/drawing/2014/main" id="{E3D76223-6076-BAF8-7003-231D0C9F2E78}"/>
                    </a:ext>
                  </a:extLst>
                </p:cNvPr>
                <p:cNvSpPr/>
                <p:nvPr/>
              </p:nvSpPr>
              <p:spPr>
                <a:xfrm>
                  <a:off x="4541710" y="4428077"/>
                  <a:ext cx="412051" cy="700373"/>
                </a:xfrm>
                <a:custGeom>
                  <a:avLst/>
                  <a:gdLst>
                    <a:gd name="csX0" fmla="*/ 95 w 412051"/>
                    <a:gd name="csY0" fmla="*/ 0 h 700373"/>
                    <a:gd name="csX1" fmla="*/ 412052 w 412051"/>
                    <a:gd name="csY1" fmla="*/ 0 h 700373"/>
                    <a:gd name="csX2" fmla="*/ 412052 w 412051"/>
                    <a:gd name="csY2" fmla="*/ 163734 h 700373"/>
                    <a:gd name="csX3" fmla="*/ 292703 w 412051"/>
                    <a:gd name="csY3" fmla="*/ 163734 h 700373"/>
                    <a:gd name="csX4" fmla="*/ 292703 w 412051"/>
                    <a:gd name="csY4" fmla="*/ 700373 h 700373"/>
                    <a:gd name="csX5" fmla="*/ 123635 w 412051"/>
                    <a:gd name="csY5" fmla="*/ 700373 h 700373"/>
                    <a:gd name="csX6" fmla="*/ 123635 w 412051"/>
                    <a:gd name="csY6" fmla="*/ 163734 h 700373"/>
                    <a:gd name="csX7" fmla="*/ 0 w 412051"/>
                    <a:gd name="csY7" fmla="*/ 163734 h 700373"/>
                    <a:gd name="csX8" fmla="*/ 0 w 412051"/>
                    <a:gd name="csY8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412051" h="700373">
                      <a:moveTo>
                        <a:pt x="95" y="0"/>
                      </a:moveTo>
                      <a:lnTo>
                        <a:pt x="412052" y="0"/>
                      </a:lnTo>
                      <a:lnTo>
                        <a:pt x="412052" y="163734"/>
                      </a:lnTo>
                      <a:lnTo>
                        <a:pt x="292703" y="163734"/>
                      </a:lnTo>
                      <a:lnTo>
                        <a:pt x="292703" y="700373"/>
                      </a:lnTo>
                      <a:lnTo>
                        <a:pt x="123635" y="700373"/>
                      </a:lnTo>
                      <a:lnTo>
                        <a:pt x="123635" y="163734"/>
                      </a:lnTo>
                      <a:lnTo>
                        <a:pt x="0" y="16373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8" name="Forme libre : forme 27">
                  <a:extLst>
                    <a:ext uri="{FF2B5EF4-FFF2-40B4-BE49-F238E27FC236}">
                      <a16:creationId xmlns:a16="http://schemas.microsoft.com/office/drawing/2014/main" id="{FC2838A3-2F56-04CF-2555-1DF24AF9F0E6}"/>
                    </a:ext>
                  </a:extLst>
                </p:cNvPr>
                <p:cNvSpPr/>
                <p:nvPr/>
              </p:nvSpPr>
              <p:spPr>
                <a:xfrm>
                  <a:off x="4972240" y="4428077"/>
                  <a:ext cx="425672" cy="700373"/>
                </a:xfrm>
                <a:custGeom>
                  <a:avLst/>
                  <a:gdLst>
                    <a:gd name="csX0" fmla="*/ 258794 w 425672"/>
                    <a:gd name="csY0" fmla="*/ 410908 h 700373"/>
                    <a:gd name="csX1" fmla="*/ 166878 w 425672"/>
                    <a:gd name="csY1" fmla="*/ 410908 h 700373"/>
                    <a:gd name="csX2" fmla="*/ 166878 w 425672"/>
                    <a:gd name="csY2" fmla="*/ 700373 h 700373"/>
                    <a:gd name="csX3" fmla="*/ 0 w 425672"/>
                    <a:gd name="csY3" fmla="*/ 700373 h 700373"/>
                    <a:gd name="csX4" fmla="*/ 0 w 425672"/>
                    <a:gd name="csY4" fmla="*/ 0 h 700373"/>
                    <a:gd name="csX5" fmla="*/ 166878 w 425672"/>
                    <a:gd name="csY5" fmla="*/ 0 h 700373"/>
                    <a:gd name="csX6" fmla="*/ 166878 w 425672"/>
                    <a:gd name="csY6" fmla="*/ 249269 h 700373"/>
                    <a:gd name="csX7" fmla="*/ 258794 w 425672"/>
                    <a:gd name="csY7" fmla="*/ 249269 h 700373"/>
                    <a:gd name="csX8" fmla="*/ 258794 w 425672"/>
                    <a:gd name="csY8" fmla="*/ 0 h 700373"/>
                    <a:gd name="csX9" fmla="*/ 425672 w 425672"/>
                    <a:gd name="csY9" fmla="*/ 0 h 700373"/>
                    <a:gd name="csX10" fmla="*/ 425672 w 425672"/>
                    <a:gd name="csY10" fmla="*/ 700373 h 700373"/>
                    <a:gd name="csX11" fmla="*/ 258794 w 425672"/>
                    <a:gd name="csY11" fmla="*/ 700373 h 700373"/>
                    <a:gd name="csX12" fmla="*/ 258794 w 425672"/>
                    <a:gd name="csY12" fmla="*/ 410908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25672" h="700373">
                      <a:moveTo>
                        <a:pt x="258794" y="410908"/>
                      </a:moveTo>
                      <a:lnTo>
                        <a:pt x="166878" y="410908"/>
                      </a:lnTo>
                      <a:lnTo>
                        <a:pt x="16687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66878" y="0"/>
                      </a:lnTo>
                      <a:lnTo>
                        <a:pt x="166878" y="249269"/>
                      </a:lnTo>
                      <a:lnTo>
                        <a:pt x="258794" y="249269"/>
                      </a:lnTo>
                      <a:lnTo>
                        <a:pt x="258794" y="0"/>
                      </a:lnTo>
                      <a:lnTo>
                        <a:pt x="425672" y="0"/>
                      </a:lnTo>
                      <a:lnTo>
                        <a:pt x="425672" y="700373"/>
                      </a:lnTo>
                      <a:lnTo>
                        <a:pt x="258794" y="700373"/>
                      </a:lnTo>
                      <a:lnTo>
                        <a:pt x="258794" y="41090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7" name="Graphique 61">
                <a:extLst>
                  <a:ext uri="{FF2B5EF4-FFF2-40B4-BE49-F238E27FC236}">
                    <a16:creationId xmlns:a16="http://schemas.microsoft.com/office/drawing/2014/main" id="{30DCE9E7-544E-411E-3ACB-7560057BD369}"/>
                  </a:ext>
                </a:extLst>
              </p:cNvPr>
              <p:cNvGrpSpPr/>
              <p:nvPr/>
            </p:nvGrpSpPr>
            <p:grpSpPr>
              <a:xfrm>
                <a:off x="5471445" y="4406931"/>
                <a:ext cx="2956941" cy="742568"/>
                <a:chOff x="5471445" y="4406931"/>
                <a:chExt cx="2956941" cy="742568"/>
              </a:xfrm>
              <a:grpFill/>
            </p:grpSpPr>
            <p:sp>
              <p:nvSpPr>
                <p:cNvPr id="19" name="Forme libre : forme 18">
                  <a:extLst>
                    <a:ext uri="{FF2B5EF4-FFF2-40B4-BE49-F238E27FC236}">
                      <a16:creationId xmlns:a16="http://schemas.microsoft.com/office/drawing/2014/main" id="{487FB4FC-29F2-B5AE-83A5-A6CE32ED9AA8}"/>
                    </a:ext>
                  </a:extLst>
                </p:cNvPr>
                <p:cNvSpPr/>
                <p:nvPr/>
              </p:nvSpPr>
              <p:spPr>
                <a:xfrm>
                  <a:off x="5471445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0" name="Forme libre : forme 19">
                  <a:extLst>
                    <a:ext uri="{FF2B5EF4-FFF2-40B4-BE49-F238E27FC236}">
                      <a16:creationId xmlns:a16="http://schemas.microsoft.com/office/drawing/2014/main" id="{EC906796-1392-8552-388C-FC93E33EC38A}"/>
                    </a:ext>
                  </a:extLst>
                </p:cNvPr>
                <p:cNvSpPr/>
                <p:nvPr/>
              </p:nvSpPr>
              <p:spPr>
                <a:xfrm>
                  <a:off x="6157245" y="4406931"/>
                  <a:ext cx="449961" cy="742568"/>
                </a:xfrm>
                <a:custGeom>
                  <a:avLst/>
                  <a:gdLst>
                    <a:gd name="csX0" fmla="*/ 0 w 449961"/>
                    <a:gd name="csY0" fmla="*/ 235553 h 742568"/>
                    <a:gd name="csX1" fmla="*/ 224980 w 449961"/>
                    <a:gd name="csY1" fmla="*/ 0 h 742568"/>
                    <a:gd name="csX2" fmla="*/ 449961 w 449961"/>
                    <a:gd name="csY2" fmla="*/ 234505 h 742568"/>
                    <a:gd name="csX3" fmla="*/ 449961 w 449961"/>
                    <a:gd name="csY3" fmla="*/ 507016 h 742568"/>
                    <a:gd name="csX4" fmla="*/ 224980 w 449961"/>
                    <a:gd name="csY4" fmla="*/ 742569 h 742568"/>
                    <a:gd name="csX5" fmla="*/ 0 w 449961"/>
                    <a:gd name="csY5" fmla="*/ 508063 h 742568"/>
                    <a:gd name="csX6" fmla="*/ 0 w 449961"/>
                    <a:gd name="csY6" fmla="*/ 235553 h 742568"/>
                    <a:gd name="csX7" fmla="*/ 280988 w 449961"/>
                    <a:gd name="csY7" fmla="*/ 239839 h 742568"/>
                    <a:gd name="csX8" fmla="*/ 224980 w 449961"/>
                    <a:gd name="csY8" fmla="*/ 173259 h 742568"/>
                    <a:gd name="csX9" fmla="*/ 168974 w 449961"/>
                    <a:gd name="csY9" fmla="*/ 239839 h 742568"/>
                    <a:gd name="csX10" fmla="*/ 168974 w 449961"/>
                    <a:gd name="csY10" fmla="*/ 505015 h 742568"/>
                    <a:gd name="csX11" fmla="*/ 224980 w 449961"/>
                    <a:gd name="csY11" fmla="*/ 570547 h 742568"/>
                    <a:gd name="csX12" fmla="*/ 280988 w 449961"/>
                    <a:gd name="csY12" fmla="*/ 505015 h 742568"/>
                    <a:gd name="csX13" fmla="*/ 280988 w 449961"/>
                    <a:gd name="csY13" fmla="*/ 239839 h 7425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1" h="742568">
                      <a:moveTo>
                        <a:pt x="0" y="235553"/>
                      </a:moveTo>
                      <a:cubicBezTo>
                        <a:pt x="0" y="69723"/>
                        <a:pt x="108776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5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6" y="742569"/>
                        <a:pt x="0" y="679228"/>
                        <a:pt x="0" y="508063"/>
                      </a:cubicBezTo>
                      <a:lnTo>
                        <a:pt x="0" y="235553"/>
                      </a:lnTo>
                      <a:close/>
                      <a:moveTo>
                        <a:pt x="280988" y="239839"/>
                      </a:moveTo>
                      <a:cubicBezTo>
                        <a:pt x="280988" y="192309"/>
                        <a:pt x="255651" y="173259"/>
                        <a:pt x="224980" y="173259"/>
                      </a:cubicBezTo>
                      <a:cubicBezTo>
                        <a:pt x="194310" y="173259"/>
                        <a:pt x="168974" y="192309"/>
                        <a:pt x="168974" y="239839"/>
                      </a:cubicBezTo>
                      <a:lnTo>
                        <a:pt x="168974" y="505015"/>
                      </a:lnTo>
                      <a:cubicBezTo>
                        <a:pt x="168974" y="551497"/>
                        <a:pt x="194310" y="570547"/>
                        <a:pt x="224980" y="570547"/>
                      </a:cubicBezTo>
                      <a:cubicBezTo>
                        <a:pt x="255651" y="570547"/>
                        <a:pt x="280988" y="551497"/>
                        <a:pt x="280988" y="505015"/>
                      </a:cubicBezTo>
                      <a:lnTo>
                        <a:pt x="280988" y="23983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1" name="Forme libre : forme 20">
                  <a:extLst>
                    <a:ext uri="{FF2B5EF4-FFF2-40B4-BE49-F238E27FC236}">
                      <a16:creationId xmlns:a16="http://schemas.microsoft.com/office/drawing/2014/main" id="{BE6BEA35-44C6-4A6B-6A54-DBB2EFABBF42}"/>
                    </a:ext>
                  </a:extLst>
                </p:cNvPr>
                <p:cNvSpPr/>
                <p:nvPr/>
              </p:nvSpPr>
              <p:spPr>
                <a:xfrm>
                  <a:off x="6635019" y="4428077"/>
                  <a:ext cx="630650" cy="700373"/>
                </a:xfrm>
                <a:custGeom>
                  <a:avLst/>
                  <a:gdLst>
                    <a:gd name="csX0" fmla="*/ 164878 w 630650"/>
                    <a:gd name="csY0" fmla="*/ 301085 h 700373"/>
                    <a:gd name="csX1" fmla="*/ 158496 w 630650"/>
                    <a:gd name="csY1" fmla="*/ 301085 h 700373"/>
                    <a:gd name="csX2" fmla="*/ 158496 w 630650"/>
                    <a:gd name="csY2" fmla="*/ 700373 h 700373"/>
                    <a:gd name="csX3" fmla="*/ 0 w 630650"/>
                    <a:gd name="csY3" fmla="*/ 700373 h 700373"/>
                    <a:gd name="csX4" fmla="*/ 0 w 630650"/>
                    <a:gd name="csY4" fmla="*/ 0 h 700373"/>
                    <a:gd name="csX5" fmla="*/ 213360 w 630650"/>
                    <a:gd name="csY5" fmla="*/ 0 h 700373"/>
                    <a:gd name="csX6" fmla="*/ 311563 w 630650"/>
                    <a:gd name="csY6" fmla="*/ 370808 h 700373"/>
                    <a:gd name="csX7" fmla="*/ 317945 w 630650"/>
                    <a:gd name="csY7" fmla="*/ 370808 h 700373"/>
                    <a:gd name="csX8" fmla="*/ 417290 w 630650"/>
                    <a:gd name="csY8" fmla="*/ 0 h 700373"/>
                    <a:gd name="csX9" fmla="*/ 630650 w 630650"/>
                    <a:gd name="csY9" fmla="*/ 0 h 700373"/>
                    <a:gd name="csX10" fmla="*/ 630650 w 630650"/>
                    <a:gd name="csY10" fmla="*/ 700373 h 700373"/>
                    <a:gd name="csX11" fmla="*/ 472154 w 630650"/>
                    <a:gd name="csY11" fmla="*/ 700373 h 700373"/>
                    <a:gd name="csX12" fmla="*/ 472154 w 630650"/>
                    <a:gd name="csY12" fmla="*/ 301085 h 700373"/>
                    <a:gd name="csX13" fmla="*/ 465772 w 630650"/>
                    <a:gd name="csY13" fmla="*/ 301085 h 700373"/>
                    <a:gd name="csX14" fmla="*/ 375952 w 630650"/>
                    <a:gd name="csY14" fmla="*/ 700373 h 700373"/>
                    <a:gd name="csX15" fmla="*/ 254508 w 630650"/>
                    <a:gd name="csY15" fmla="*/ 700373 h 700373"/>
                    <a:gd name="csX16" fmla="*/ 164687 w 630650"/>
                    <a:gd name="csY16" fmla="*/ 301085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630650" h="700373">
                      <a:moveTo>
                        <a:pt x="164878" y="301085"/>
                      </a:moveTo>
                      <a:lnTo>
                        <a:pt x="158496" y="301085"/>
                      </a:lnTo>
                      <a:lnTo>
                        <a:pt x="158496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213360" y="0"/>
                      </a:lnTo>
                      <a:lnTo>
                        <a:pt x="311563" y="370808"/>
                      </a:lnTo>
                      <a:lnTo>
                        <a:pt x="317945" y="370808"/>
                      </a:lnTo>
                      <a:lnTo>
                        <a:pt x="417290" y="0"/>
                      </a:lnTo>
                      <a:lnTo>
                        <a:pt x="630650" y="0"/>
                      </a:lnTo>
                      <a:lnTo>
                        <a:pt x="630650" y="700373"/>
                      </a:lnTo>
                      <a:lnTo>
                        <a:pt x="472154" y="700373"/>
                      </a:lnTo>
                      <a:lnTo>
                        <a:pt x="472154" y="301085"/>
                      </a:lnTo>
                      <a:lnTo>
                        <a:pt x="465772" y="301085"/>
                      </a:lnTo>
                      <a:lnTo>
                        <a:pt x="375952" y="700373"/>
                      </a:lnTo>
                      <a:lnTo>
                        <a:pt x="254508" y="700373"/>
                      </a:lnTo>
                      <a:lnTo>
                        <a:pt x="164687" y="3010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2" name="Forme libre : forme 21">
                  <a:extLst>
                    <a:ext uri="{FF2B5EF4-FFF2-40B4-BE49-F238E27FC236}">
                      <a16:creationId xmlns:a16="http://schemas.microsoft.com/office/drawing/2014/main" id="{FB479882-AD20-94B1-474D-258112441DDF}"/>
                    </a:ext>
                  </a:extLst>
                </p:cNvPr>
                <p:cNvSpPr/>
                <p:nvPr/>
              </p:nvSpPr>
              <p:spPr>
                <a:xfrm>
                  <a:off x="7304246" y="4428077"/>
                  <a:ext cx="358140" cy="700468"/>
                </a:xfrm>
                <a:custGeom>
                  <a:avLst/>
                  <a:gdLst>
                    <a:gd name="csX0" fmla="*/ 95 w 358140"/>
                    <a:gd name="csY0" fmla="*/ 0 h 700468"/>
                    <a:gd name="csX1" fmla="*/ 353949 w 358140"/>
                    <a:gd name="csY1" fmla="*/ 0 h 700468"/>
                    <a:gd name="csX2" fmla="*/ 353949 w 358140"/>
                    <a:gd name="csY2" fmla="*/ 167926 h 700468"/>
                    <a:gd name="csX3" fmla="*/ 169069 w 358140"/>
                    <a:gd name="csY3" fmla="*/ 167926 h 700468"/>
                    <a:gd name="csX4" fmla="*/ 169069 w 358140"/>
                    <a:gd name="csY4" fmla="*/ 256699 h 700468"/>
                    <a:gd name="csX5" fmla="*/ 345472 w 358140"/>
                    <a:gd name="csY5" fmla="*/ 256699 h 700468"/>
                    <a:gd name="csX6" fmla="*/ 345472 w 358140"/>
                    <a:gd name="csY6" fmla="*/ 415195 h 700468"/>
                    <a:gd name="csX7" fmla="*/ 169069 w 358140"/>
                    <a:gd name="csY7" fmla="*/ 415195 h 700468"/>
                    <a:gd name="csX8" fmla="*/ 169069 w 358140"/>
                    <a:gd name="csY8" fmla="*/ 531400 h 700468"/>
                    <a:gd name="csX9" fmla="*/ 358140 w 358140"/>
                    <a:gd name="csY9" fmla="*/ 531400 h 700468"/>
                    <a:gd name="csX10" fmla="*/ 358140 w 358140"/>
                    <a:gd name="csY10" fmla="*/ 700468 h 700468"/>
                    <a:gd name="csX11" fmla="*/ 0 w 358140"/>
                    <a:gd name="csY11" fmla="*/ 700468 h 700468"/>
                    <a:gd name="csX12" fmla="*/ 0 w 358140"/>
                    <a:gd name="csY12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58140" h="700468">
                      <a:moveTo>
                        <a:pt x="95" y="0"/>
                      </a:moveTo>
                      <a:lnTo>
                        <a:pt x="353949" y="0"/>
                      </a:lnTo>
                      <a:lnTo>
                        <a:pt x="353949" y="167926"/>
                      </a:lnTo>
                      <a:lnTo>
                        <a:pt x="169069" y="167926"/>
                      </a:lnTo>
                      <a:lnTo>
                        <a:pt x="169069" y="256699"/>
                      </a:lnTo>
                      <a:lnTo>
                        <a:pt x="345472" y="256699"/>
                      </a:lnTo>
                      <a:lnTo>
                        <a:pt x="345472" y="415195"/>
                      </a:lnTo>
                      <a:lnTo>
                        <a:pt x="169069" y="415195"/>
                      </a:lnTo>
                      <a:lnTo>
                        <a:pt x="169069" y="531400"/>
                      </a:lnTo>
                      <a:lnTo>
                        <a:pt x="358140" y="531400"/>
                      </a:lnTo>
                      <a:lnTo>
                        <a:pt x="358140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3" name="Forme libre : forme 22">
                  <a:extLst>
                    <a:ext uri="{FF2B5EF4-FFF2-40B4-BE49-F238E27FC236}">
                      <a16:creationId xmlns:a16="http://schemas.microsoft.com/office/drawing/2014/main" id="{09406382-C886-9E60-8C65-EAD82FBF1F1B}"/>
                    </a:ext>
                  </a:extLst>
                </p:cNvPr>
                <p:cNvSpPr/>
                <p:nvPr/>
              </p:nvSpPr>
              <p:spPr>
                <a:xfrm>
                  <a:off x="7688770" y="4428077"/>
                  <a:ext cx="466915" cy="700373"/>
                </a:xfrm>
                <a:custGeom>
                  <a:avLst/>
                  <a:gdLst>
                    <a:gd name="csX0" fmla="*/ 163830 w 466915"/>
                    <a:gd name="csY0" fmla="*/ 339090 h 700373"/>
                    <a:gd name="csX1" fmla="*/ 157448 w 466915"/>
                    <a:gd name="csY1" fmla="*/ 339090 h 700373"/>
                    <a:gd name="csX2" fmla="*/ 157448 w 466915"/>
                    <a:gd name="csY2" fmla="*/ 700373 h 700373"/>
                    <a:gd name="csX3" fmla="*/ 0 w 466915"/>
                    <a:gd name="csY3" fmla="*/ 700373 h 700373"/>
                    <a:gd name="csX4" fmla="*/ 0 w 466915"/>
                    <a:gd name="csY4" fmla="*/ 0 h 700373"/>
                    <a:gd name="csX5" fmla="*/ 178498 w 466915"/>
                    <a:gd name="csY5" fmla="*/ 0 h 700373"/>
                    <a:gd name="csX6" fmla="*/ 304229 w 466915"/>
                    <a:gd name="csY6" fmla="*/ 326422 h 700373"/>
                    <a:gd name="csX7" fmla="*/ 310610 w 466915"/>
                    <a:gd name="csY7" fmla="*/ 326422 h 700373"/>
                    <a:gd name="csX8" fmla="*/ 310610 w 466915"/>
                    <a:gd name="csY8" fmla="*/ 0 h 700373"/>
                    <a:gd name="csX9" fmla="*/ 466915 w 466915"/>
                    <a:gd name="csY9" fmla="*/ 0 h 700373"/>
                    <a:gd name="csX10" fmla="*/ 466915 w 466915"/>
                    <a:gd name="csY10" fmla="*/ 700373 h 700373"/>
                    <a:gd name="csX11" fmla="*/ 295751 w 466915"/>
                    <a:gd name="csY11" fmla="*/ 700373 h 700373"/>
                    <a:gd name="csX12" fmla="*/ 163735 w 466915"/>
                    <a:gd name="csY12" fmla="*/ 33909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66915" h="700373">
                      <a:moveTo>
                        <a:pt x="163830" y="339090"/>
                      </a:moveTo>
                      <a:lnTo>
                        <a:pt x="157448" y="339090"/>
                      </a:lnTo>
                      <a:lnTo>
                        <a:pt x="15744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78498" y="0"/>
                      </a:lnTo>
                      <a:lnTo>
                        <a:pt x="304229" y="326422"/>
                      </a:lnTo>
                      <a:lnTo>
                        <a:pt x="310610" y="326422"/>
                      </a:lnTo>
                      <a:lnTo>
                        <a:pt x="310610" y="0"/>
                      </a:lnTo>
                      <a:lnTo>
                        <a:pt x="466915" y="0"/>
                      </a:lnTo>
                      <a:lnTo>
                        <a:pt x="466915" y="700373"/>
                      </a:lnTo>
                      <a:lnTo>
                        <a:pt x="295751" y="700373"/>
                      </a:lnTo>
                      <a:lnTo>
                        <a:pt x="163735" y="33909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4" name="Forme libre : forme 23">
                  <a:extLst>
                    <a:ext uri="{FF2B5EF4-FFF2-40B4-BE49-F238E27FC236}">
                      <a16:creationId xmlns:a16="http://schemas.microsoft.com/office/drawing/2014/main" id="{B8C210E0-5F01-0789-FFAB-DA7FCF9D657C}"/>
                    </a:ext>
                  </a:extLst>
                </p:cNvPr>
                <p:cNvSpPr/>
                <p:nvPr/>
              </p:nvSpPr>
              <p:spPr>
                <a:xfrm>
                  <a:off x="8257222" y="4428077"/>
                  <a:ext cx="171164" cy="503396"/>
                </a:xfrm>
                <a:custGeom>
                  <a:avLst/>
                  <a:gdLst>
                    <a:gd name="csX0" fmla="*/ 0 w 171164"/>
                    <a:gd name="csY0" fmla="*/ 55054 h 503396"/>
                    <a:gd name="csX1" fmla="*/ 0 w 171164"/>
                    <a:gd name="csY1" fmla="*/ 0 h 503396"/>
                    <a:gd name="csX2" fmla="*/ 171164 w 171164"/>
                    <a:gd name="csY2" fmla="*/ 0 h 503396"/>
                    <a:gd name="csX3" fmla="*/ 171164 w 171164"/>
                    <a:gd name="csY3" fmla="*/ 55054 h 503396"/>
                    <a:gd name="csX4" fmla="*/ 161068 w 171164"/>
                    <a:gd name="csY4" fmla="*/ 316325 h 503396"/>
                    <a:gd name="csX5" fmla="*/ 153067 w 171164"/>
                    <a:gd name="csY5" fmla="*/ 440150 h 503396"/>
                    <a:gd name="csX6" fmla="*/ 85630 w 171164"/>
                    <a:gd name="csY6" fmla="*/ 503396 h 503396"/>
                    <a:gd name="csX7" fmla="*/ 85630 w 171164"/>
                    <a:gd name="csY7" fmla="*/ 503396 h 503396"/>
                    <a:gd name="csX8" fmla="*/ 18193 w 171164"/>
                    <a:gd name="csY8" fmla="*/ 440150 h 503396"/>
                    <a:gd name="csX9" fmla="*/ 10192 w 171164"/>
                    <a:gd name="csY9" fmla="*/ 316325 h 503396"/>
                    <a:gd name="csX10" fmla="*/ 95 w 171164"/>
                    <a:gd name="csY10" fmla="*/ 55054 h 50339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171164" h="503396">
                      <a:moveTo>
                        <a:pt x="0" y="55054"/>
                      </a:moveTo>
                      <a:lnTo>
                        <a:pt x="0" y="0"/>
                      </a:lnTo>
                      <a:lnTo>
                        <a:pt x="171164" y="0"/>
                      </a:lnTo>
                      <a:lnTo>
                        <a:pt x="171164" y="55054"/>
                      </a:lnTo>
                      <a:cubicBezTo>
                        <a:pt x="171164" y="142208"/>
                        <a:pt x="167830" y="229362"/>
                        <a:pt x="161068" y="316325"/>
                      </a:cubicBezTo>
                      <a:lnTo>
                        <a:pt x="153067" y="440150"/>
                      </a:lnTo>
                      <a:cubicBezTo>
                        <a:pt x="150781" y="475678"/>
                        <a:pt x="121253" y="503396"/>
                        <a:pt x="85630" y="503396"/>
                      </a:cubicBezTo>
                      <a:lnTo>
                        <a:pt x="85630" y="503396"/>
                      </a:lnTo>
                      <a:cubicBezTo>
                        <a:pt x="50006" y="503396"/>
                        <a:pt x="20479" y="475678"/>
                        <a:pt x="18193" y="440150"/>
                      </a:cubicBezTo>
                      <a:lnTo>
                        <a:pt x="10192" y="316325"/>
                      </a:lnTo>
                      <a:cubicBezTo>
                        <a:pt x="3524" y="229362"/>
                        <a:pt x="95" y="142208"/>
                        <a:pt x="95" y="5505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18" name="Ellipse 17">
                <a:extLst>
                  <a:ext uri="{FF2B5EF4-FFF2-40B4-BE49-F238E27FC236}">
                    <a16:creationId xmlns:a16="http://schemas.microsoft.com/office/drawing/2014/main" id="{A5C76838-424F-F6B0-AD5A-9B12FF3BFDA5}"/>
                  </a:ext>
                </a:extLst>
              </p:cNvPr>
              <p:cNvSpPr/>
              <p:nvPr/>
            </p:nvSpPr>
            <p:spPr>
              <a:xfrm>
                <a:off x="8253984" y="4954143"/>
                <a:ext cx="174307" cy="174307"/>
              </a:xfrm>
              <a:prstGeom prst="ellipse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9" name="Graphique 61">
              <a:extLst>
                <a:ext uri="{FF2B5EF4-FFF2-40B4-BE49-F238E27FC236}">
                  <a16:creationId xmlns:a16="http://schemas.microsoft.com/office/drawing/2014/main" id="{6ECC6FFA-CEC5-883A-C1DF-734C81A71FD1}"/>
                </a:ext>
              </a:extLst>
            </p:cNvPr>
            <p:cNvGrpSpPr/>
            <p:nvPr/>
          </p:nvGrpSpPr>
          <p:grpSpPr>
            <a:xfrm>
              <a:off x="1197620" y="956110"/>
              <a:ext cx="3468684" cy="1542608"/>
              <a:chOff x="3581400" y="1704975"/>
              <a:chExt cx="5027390" cy="2235803"/>
            </a:xfrm>
            <a:solidFill>
              <a:schemeClr val="tx2"/>
            </a:solidFill>
          </p:grpSpPr>
          <p:sp>
            <p:nvSpPr>
              <p:cNvPr id="10" name="Forme libre : forme 9">
                <a:extLst>
                  <a:ext uri="{FF2B5EF4-FFF2-40B4-BE49-F238E27FC236}">
                    <a16:creationId xmlns:a16="http://schemas.microsoft.com/office/drawing/2014/main" id="{1533A2F8-110C-AE6B-6A67-CE7E2046B99B}"/>
                  </a:ext>
                </a:extLst>
              </p:cNvPr>
              <p:cNvSpPr/>
              <p:nvPr/>
            </p:nvSpPr>
            <p:spPr>
              <a:xfrm>
                <a:off x="3581400" y="1714976"/>
                <a:ext cx="1023080" cy="1172717"/>
              </a:xfrm>
              <a:custGeom>
                <a:avLst/>
                <a:gdLst>
                  <a:gd name="csX0" fmla="*/ 797528 w 1023080"/>
                  <a:gd name="csY0" fmla="*/ 583406 h 1172717"/>
                  <a:gd name="csX1" fmla="*/ 787051 w 1023080"/>
                  <a:gd name="csY1" fmla="*/ 583406 h 1172717"/>
                  <a:gd name="csX2" fmla="*/ 689801 w 1023080"/>
                  <a:gd name="csY2" fmla="*/ 90011 h 1172717"/>
                  <a:gd name="csX3" fmla="*/ 579787 w 1023080"/>
                  <a:gd name="csY3" fmla="*/ 0 h 1172717"/>
                  <a:gd name="csX4" fmla="*/ 469773 w 1023080"/>
                  <a:gd name="csY4" fmla="*/ 90011 h 1172717"/>
                  <a:gd name="csX5" fmla="*/ 372523 w 1023080"/>
                  <a:gd name="csY5" fmla="*/ 583406 h 1172717"/>
                  <a:gd name="csX6" fmla="*/ 362045 w 1023080"/>
                  <a:gd name="csY6" fmla="*/ 583406 h 1172717"/>
                  <a:gd name="csX7" fmla="*/ 271082 w 1023080"/>
                  <a:gd name="csY7" fmla="*/ 15621 h 1172717"/>
                  <a:gd name="csX8" fmla="*/ 0 w 1023080"/>
                  <a:gd name="csY8" fmla="*/ 15621 h 1172717"/>
                  <a:gd name="csX9" fmla="*/ 204406 w 1023080"/>
                  <a:gd name="csY9" fmla="*/ 1063752 h 1172717"/>
                  <a:gd name="csX10" fmla="*/ 336709 w 1023080"/>
                  <a:gd name="csY10" fmla="*/ 1172718 h 1172717"/>
                  <a:gd name="csX11" fmla="*/ 467106 w 1023080"/>
                  <a:gd name="csY11" fmla="*/ 1072039 h 1172717"/>
                  <a:gd name="csX12" fmla="*/ 573691 w 1023080"/>
                  <a:gd name="csY12" fmla="*/ 663797 h 1172717"/>
                  <a:gd name="csX13" fmla="*/ 584168 w 1023080"/>
                  <a:gd name="csY13" fmla="*/ 663797 h 1172717"/>
                  <a:gd name="csX14" fmla="*/ 690753 w 1023080"/>
                  <a:gd name="csY14" fmla="*/ 1072039 h 1172717"/>
                  <a:gd name="csX15" fmla="*/ 821150 w 1023080"/>
                  <a:gd name="csY15" fmla="*/ 1172718 h 1172717"/>
                  <a:gd name="csX16" fmla="*/ 953453 w 1023080"/>
                  <a:gd name="csY16" fmla="*/ 1063752 h 1172717"/>
                  <a:gd name="csX17" fmla="*/ 1023080 w 1023080"/>
                  <a:gd name="csY17" fmla="*/ 706850 h 1172717"/>
                  <a:gd name="csX18" fmla="*/ 888492 w 1023080"/>
                  <a:gd name="csY18" fmla="*/ 15621 h 1172717"/>
                  <a:gd name="csX19" fmla="*/ 797528 w 1023080"/>
                  <a:gd name="csY19" fmla="*/ 583406 h 117271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1023080" h="1172717">
                    <a:moveTo>
                      <a:pt x="797528" y="583406"/>
                    </a:moveTo>
                    <a:lnTo>
                      <a:pt x="787051" y="583406"/>
                    </a:lnTo>
                    <a:lnTo>
                      <a:pt x="689801" y="90011"/>
                    </a:lnTo>
                    <a:cubicBezTo>
                      <a:pt x="679228" y="37624"/>
                      <a:pt x="633222" y="0"/>
                      <a:pt x="579787" y="0"/>
                    </a:cubicBezTo>
                    <a:cubicBezTo>
                      <a:pt x="526352" y="0"/>
                      <a:pt x="480346" y="37624"/>
                      <a:pt x="469773" y="90011"/>
                    </a:cubicBezTo>
                    <a:lnTo>
                      <a:pt x="372523" y="583406"/>
                    </a:lnTo>
                    <a:lnTo>
                      <a:pt x="362045" y="583406"/>
                    </a:lnTo>
                    <a:lnTo>
                      <a:pt x="271082" y="15621"/>
                    </a:lnTo>
                    <a:lnTo>
                      <a:pt x="0" y="15621"/>
                    </a:lnTo>
                    <a:lnTo>
                      <a:pt x="204406" y="1063752"/>
                    </a:lnTo>
                    <a:cubicBezTo>
                      <a:pt x="216694" y="1127093"/>
                      <a:pt x="272129" y="1172718"/>
                      <a:pt x="336709" y="1172718"/>
                    </a:cubicBezTo>
                    <a:cubicBezTo>
                      <a:pt x="401288" y="1172718"/>
                      <a:pt x="451580" y="1131380"/>
                      <a:pt x="467106" y="1072039"/>
                    </a:cubicBezTo>
                    <a:lnTo>
                      <a:pt x="573691" y="663797"/>
                    </a:lnTo>
                    <a:lnTo>
                      <a:pt x="584168" y="663797"/>
                    </a:lnTo>
                    <a:lnTo>
                      <a:pt x="690753" y="1072039"/>
                    </a:lnTo>
                    <a:cubicBezTo>
                      <a:pt x="706279" y="1131380"/>
                      <a:pt x="759809" y="1172718"/>
                      <a:pt x="821150" y="1172718"/>
                    </a:cubicBezTo>
                    <a:cubicBezTo>
                      <a:pt x="885635" y="1172718"/>
                      <a:pt x="941070" y="1126998"/>
                      <a:pt x="953453" y="1063752"/>
                    </a:cubicBezTo>
                    <a:lnTo>
                      <a:pt x="1023080" y="706850"/>
                    </a:lnTo>
                    <a:lnTo>
                      <a:pt x="888492" y="15621"/>
                    </a:lnTo>
                    <a:lnTo>
                      <a:pt x="797528" y="5834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" name="Forme libre : forme 10">
                <a:extLst>
                  <a:ext uri="{FF2B5EF4-FFF2-40B4-BE49-F238E27FC236}">
                    <a16:creationId xmlns:a16="http://schemas.microsoft.com/office/drawing/2014/main" id="{5B15AB4A-3A77-519C-A314-E39AF5A6BD1C}"/>
                  </a:ext>
                </a:extLst>
              </p:cNvPr>
              <p:cNvSpPr/>
              <p:nvPr/>
            </p:nvSpPr>
            <p:spPr>
              <a:xfrm>
                <a:off x="4544663" y="1708975"/>
                <a:ext cx="1414081" cy="1625536"/>
              </a:xfrm>
              <a:custGeom>
                <a:avLst/>
                <a:gdLst>
                  <a:gd name="csX0" fmla="*/ 1102138 w 1414081"/>
                  <a:gd name="csY0" fmla="*/ 811054 h 1625536"/>
                  <a:gd name="csX1" fmla="*/ 1087660 w 1414081"/>
                  <a:gd name="csY1" fmla="*/ 811054 h 1625536"/>
                  <a:gd name="csX2" fmla="*/ 953357 w 1414081"/>
                  <a:gd name="csY2" fmla="*/ 124396 h 1625536"/>
                  <a:gd name="csX3" fmla="*/ 801243 w 1414081"/>
                  <a:gd name="csY3" fmla="*/ 0 h 1625536"/>
                  <a:gd name="csX4" fmla="*/ 649129 w 1414081"/>
                  <a:gd name="csY4" fmla="*/ 124396 h 1625536"/>
                  <a:gd name="csX5" fmla="*/ 514826 w 1414081"/>
                  <a:gd name="csY5" fmla="*/ 811054 h 1625536"/>
                  <a:gd name="csX6" fmla="*/ 500348 w 1414081"/>
                  <a:gd name="csY6" fmla="*/ 811054 h 1625536"/>
                  <a:gd name="csX7" fmla="*/ 374618 w 1414081"/>
                  <a:gd name="csY7" fmla="*/ 21622 h 1625536"/>
                  <a:gd name="csX8" fmla="*/ 0 w 1414081"/>
                  <a:gd name="csY8" fmla="*/ 21622 h 1625536"/>
                  <a:gd name="csX9" fmla="*/ 282511 w 1414081"/>
                  <a:gd name="csY9" fmla="*/ 1474851 h 1625536"/>
                  <a:gd name="csX10" fmla="*/ 465296 w 1414081"/>
                  <a:gd name="csY10" fmla="*/ 1625537 h 1625536"/>
                  <a:gd name="csX11" fmla="*/ 645414 w 1414081"/>
                  <a:gd name="csY11" fmla="*/ 1486376 h 1625536"/>
                  <a:gd name="csX12" fmla="*/ 792766 w 1414081"/>
                  <a:gd name="csY12" fmla="*/ 922211 h 1625536"/>
                  <a:gd name="csX13" fmla="*/ 807244 w 1414081"/>
                  <a:gd name="csY13" fmla="*/ 922211 h 1625536"/>
                  <a:gd name="csX14" fmla="*/ 954596 w 1414081"/>
                  <a:gd name="csY14" fmla="*/ 1486376 h 1625536"/>
                  <a:gd name="csX15" fmla="*/ 1134713 w 1414081"/>
                  <a:gd name="csY15" fmla="*/ 1625537 h 1625536"/>
                  <a:gd name="csX16" fmla="*/ 1134713 w 1414081"/>
                  <a:gd name="csY16" fmla="*/ 1625537 h 1625536"/>
                  <a:gd name="csX17" fmla="*/ 1317498 w 1414081"/>
                  <a:gd name="csY17" fmla="*/ 1474851 h 1625536"/>
                  <a:gd name="csX18" fmla="*/ 1414082 w 1414081"/>
                  <a:gd name="csY18" fmla="*/ 978122 h 1625536"/>
                  <a:gd name="csX19" fmla="*/ 1227773 w 1414081"/>
                  <a:gd name="csY19" fmla="*/ 21622 h 1625536"/>
                  <a:gd name="csX20" fmla="*/ 1102043 w 1414081"/>
                  <a:gd name="csY20" fmla="*/ 810959 h 162553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1414081" h="1625536">
                    <a:moveTo>
                      <a:pt x="1102138" y="811054"/>
                    </a:moveTo>
                    <a:lnTo>
                      <a:pt x="1087660" y="811054"/>
                    </a:lnTo>
                    <a:lnTo>
                      <a:pt x="953357" y="124396"/>
                    </a:lnTo>
                    <a:cubicBezTo>
                      <a:pt x="938689" y="52007"/>
                      <a:pt x="875157" y="0"/>
                      <a:pt x="801243" y="0"/>
                    </a:cubicBezTo>
                    <a:cubicBezTo>
                      <a:pt x="727329" y="0"/>
                      <a:pt x="663797" y="52007"/>
                      <a:pt x="649129" y="124396"/>
                    </a:cubicBezTo>
                    <a:lnTo>
                      <a:pt x="514826" y="811054"/>
                    </a:lnTo>
                    <a:lnTo>
                      <a:pt x="500348" y="811054"/>
                    </a:lnTo>
                    <a:lnTo>
                      <a:pt x="374618" y="21622"/>
                    </a:lnTo>
                    <a:lnTo>
                      <a:pt x="0" y="21622"/>
                    </a:lnTo>
                    <a:lnTo>
                      <a:pt x="282511" y="1474851"/>
                    </a:lnTo>
                    <a:cubicBezTo>
                      <a:pt x="299561" y="1562386"/>
                      <a:pt x="376142" y="1625537"/>
                      <a:pt x="465296" y="1625537"/>
                    </a:cubicBezTo>
                    <a:cubicBezTo>
                      <a:pt x="554450" y="1625537"/>
                      <a:pt x="624078" y="1568387"/>
                      <a:pt x="645414" y="1486376"/>
                    </a:cubicBezTo>
                    <a:lnTo>
                      <a:pt x="792766" y="922211"/>
                    </a:lnTo>
                    <a:lnTo>
                      <a:pt x="807244" y="922211"/>
                    </a:lnTo>
                    <a:lnTo>
                      <a:pt x="954596" y="1486376"/>
                    </a:lnTo>
                    <a:cubicBezTo>
                      <a:pt x="976027" y="1568387"/>
                      <a:pt x="1050036" y="1625537"/>
                      <a:pt x="1134713" y="1625537"/>
                    </a:cubicBezTo>
                    <a:lnTo>
                      <a:pt x="1134713" y="1625537"/>
                    </a:lnTo>
                    <a:cubicBezTo>
                      <a:pt x="1223867" y="1625537"/>
                      <a:pt x="1300448" y="1562386"/>
                      <a:pt x="1317498" y="1474851"/>
                    </a:cubicBezTo>
                    <a:lnTo>
                      <a:pt x="1414082" y="978122"/>
                    </a:lnTo>
                    <a:lnTo>
                      <a:pt x="1227773" y="21622"/>
                    </a:lnTo>
                    <a:lnTo>
                      <a:pt x="1102043" y="8109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" name="Forme libre : forme 11">
                <a:extLst>
                  <a:ext uri="{FF2B5EF4-FFF2-40B4-BE49-F238E27FC236}">
                    <a16:creationId xmlns:a16="http://schemas.microsoft.com/office/drawing/2014/main" id="{7CCA7090-E756-0156-B937-43F6EC17B807}"/>
                  </a:ext>
                </a:extLst>
              </p:cNvPr>
              <p:cNvSpPr/>
              <p:nvPr/>
            </p:nvSpPr>
            <p:spPr>
              <a:xfrm>
                <a:off x="5847397" y="1704975"/>
                <a:ext cx="2205704" cy="2235708"/>
              </a:xfrm>
              <a:custGeom>
                <a:avLst/>
                <a:gdLst>
                  <a:gd name="csX0" fmla="*/ 1519333 w 2205704"/>
                  <a:gd name="csY0" fmla="*/ 1112901 h 2235708"/>
                  <a:gd name="csX1" fmla="*/ 1499330 w 2205704"/>
                  <a:gd name="csY1" fmla="*/ 1112901 h 2235708"/>
                  <a:gd name="csX2" fmla="*/ 1314164 w 2205704"/>
                  <a:gd name="csY2" fmla="*/ 171450 h 2235708"/>
                  <a:gd name="csX3" fmla="*/ 1104519 w 2205704"/>
                  <a:gd name="csY3" fmla="*/ 0 h 2235708"/>
                  <a:gd name="csX4" fmla="*/ 894874 w 2205704"/>
                  <a:gd name="csY4" fmla="*/ 171450 h 2235708"/>
                  <a:gd name="csX5" fmla="*/ 709708 w 2205704"/>
                  <a:gd name="csY5" fmla="*/ 1112901 h 2235708"/>
                  <a:gd name="csX6" fmla="*/ 689705 w 2205704"/>
                  <a:gd name="csY6" fmla="*/ 1112901 h 2235708"/>
                  <a:gd name="csX7" fmla="*/ 516446 w 2205704"/>
                  <a:gd name="csY7" fmla="*/ 25622 h 2235708"/>
                  <a:gd name="csX8" fmla="*/ 0 w 2205704"/>
                  <a:gd name="csY8" fmla="*/ 25622 h 2235708"/>
                  <a:gd name="csX9" fmla="*/ 389382 w 2205704"/>
                  <a:gd name="csY9" fmla="*/ 2028063 h 2235708"/>
                  <a:gd name="csX10" fmla="*/ 641318 w 2205704"/>
                  <a:gd name="csY10" fmla="*/ 2235708 h 2235708"/>
                  <a:gd name="csX11" fmla="*/ 889635 w 2205704"/>
                  <a:gd name="csY11" fmla="*/ 2043875 h 2235708"/>
                  <a:gd name="csX12" fmla="*/ 1092803 w 2205704"/>
                  <a:gd name="csY12" fmla="*/ 1266158 h 2235708"/>
                  <a:gd name="csX13" fmla="*/ 1112806 w 2205704"/>
                  <a:gd name="csY13" fmla="*/ 1266158 h 2235708"/>
                  <a:gd name="csX14" fmla="*/ 1315974 w 2205704"/>
                  <a:gd name="csY14" fmla="*/ 2043875 h 2235708"/>
                  <a:gd name="csX15" fmla="*/ 1564386 w 2205704"/>
                  <a:gd name="csY15" fmla="*/ 2235708 h 2235708"/>
                  <a:gd name="csX16" fmla="*/ 1816322 w 2205704"/>
                  <a:gd name="csY16" fmla="*/ 2028063 h 2235708"/>
                  <a:gd name="csX17" fmla="*/ 2205704 w 2205704"/>
                  <a:gd name="csY17" fmla="*/ 25622 h 2235708"/>
                  <a:gd name="csX18" fmla="*/ 1692593 w 2205704"/>
                  <a:gd name="csY18" fmla="*/ 25622 h 2235708"/>
                  <a:gd name="csX19" fmla="*/ 1519333 w 2205704"/>
                  <a:gd name="csY19" fmla="*/ 1112901 h 223570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2205704" h="2235708">
                    <a:moveTo>
                      <a:pt x="1519333" y="1112901"/>
                    </a:moveTo>
                    <a:lnTo>
                      <a:pt x="1499330" y="1112901"/>
                    </a:lnTo>
                    <a:lnTo>
                      <a:pt x="1314164" y="171450"/>
                    </a:lnTo>
                    <a:cubicBezTo>
                      <a:pt x="1293971" y="71723"/>
                      <a:pt x="1206341" y="0"/>
                      <a:pt x="1104519" y="0"/>
                    </a:cubicBezTo>
                    <a:cubicBezTo>
                      <a:pt x="1002697" y="0"/>
                      <a:pt x="915067" y="71723"/>
                      <a:pt x="894874" y="171450"/>
                    </a:cubicBezTo>
                    <a:lnTo>
                      <a:pt x="709708" y="1112901"/>
                    </a:lnTo>
                    <a:lnTo>
                      <a:pt x="689705" y="1112901"/>
                    </a:lnTo>
                    <a:lnTo>
                      <a:pt x="516446" y="25622"/>
                    </a:lnTo>
                    <a:lnTo>
                      <a:pt x="0" y="25622"/>
                    </a:lnTo>
                    <a:lnTo>
                      <a:pt x="389382" y="2028063"/>
                    </a:lnTo>
                    <a:cubicBezTo>
                      <a:pt x="412813" y="2148650"/>
                      <a:pt x="518446" y="2235708"/>
                      <a:pt x="641318" y="2235708"/>
                    </a:cubicBezTo>
                    <a:cubicBezTo>
                      <a:pt x="764191" y="2235708"/>
                      <a:pt x="860203" y="2156841"/>
                      <a:pt x="889635" y="2043875"/>
                    </a:cubicBezTo>
                    <a:lnTo>
                      <a:pt x="1092803" y="1266158"/>
                    </a:lnTo>
                    <a:lnTo>
                      <a:pt x="1112806" y="1266158"/>
                    </a:lnTo>
                    <a:lnTo>
                      <a:pt x="1315974" y="2043875"/>
                    </a:lnTo>
                    <a:cubicBezTo>
                      <a:pt x="1345502" y="2156841"/>
                      <a:pt x="1447514" y="2235708"/>
                      <a:pt x="1564386" y="2235708"/>
                    </a:cubicBezTo>
                    <a:cubicBezTo>
                      <a:pt x="1687259" y="2235708"/>
                      <a:pt x="1792891" y="2148650"/>
                      <a:pt x="1816322" y="2028063"/>
                    </a:cubicBezTo>
                    <a:lnTo>
                      <a:pt x="2205704" y="25622"/>
                    </a:lnTo>
                    <a:lnTo>
                      <a:pt x="1692593" y="25622"/>
                    </a:lnTo>
                    <a:lnTo>
                      <a:pt x="1519333" y="111290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" name="Forme libre : forme 12">
                <a:extLst>
                  <a:ext uri="{FF2B5EF4-FFF2-40B4-BE49-F238E27FC236}">
                    <a16:creationId xmlns:a16="http://schemas.microsoft.com/office/drawing/2014/main" id="{745556A5-D236-C9EB-1A29-5CE28A92DB9D}"/>
                  </a:ext>
                </a:extLst>
              </p:cNvPr>
              <p:cNvSpPr/>
              <p:nvPr/>
            </p:nvSpPr>
            <p:spPr>
              <a:xfrm>
                <a:off x="8080057" y="1730597"/>
                <a:ext cx="524922" cy="1606105"/>
              </a:xfrm>
              <a:custGeom>
                <a:avLst/>
                <a:gdLst>
                  <a:gd name="csX0" fmla="*/ 30956 w 524922"/>
                  <a:gd name="csY0" fmla="*/ 1032224 h 1606105"/>
                  <a:gd name="csX1" fmla="*/ 55531 w 524922"/>
                  <a:gd name="csY1" fmla="*/ 1412081 h 1606105"/>
                  <a:gd name="csX2" fmla="*/ 262509 w 524922"/>
                  <a:gd name="csY2" fmla="*/ 1606106 h 1606105"/>
                  <a:gd name="csX3" fmla="*/ 262509 w 524922"/>
                  <a:gd name="csY3" fmla="*/ 1606106 h 1606105"/>
                  <a:gd name="csX4" fmla="*/ 469488 w 524922"/>
                  <a:gd name="csY4" fmla="*/ 1412081 h 1606105"/>
                  <a:gd name="csX5" fmla="*/ 494062 w 524922"/>
                  <a:gd name="csY5" fmla="*/ 1032224 h 1606105"/>
                  <a:gd name="csX6" fmla="*/ 524923 w 524922"/>
                  <a:gd name="csY6" fmla="*/ 230696 h 1606105"/>
                  <a:gd name="csX7" fmla="*/ 524923 w 524922"/>
                  <a:gd name="csY7" fmla="*/ 0 h 1606105"/>
                  <a:gd name="csX8" fmla="*/ 0 w 524922"/>
                  <a:gd name="csY8" fmla="*/ 0 h 1606105"/>
                  <a:gd name="csX9" fmla="*/ 0 w 524922"/>
                  <a:gd name="csY9" fmla="*/ 238125 h 1606105"/>
                  <a:gd name="csX10" fmla="*/ 30861 w 524922"/>
                  <a:gd name="csY10" fmla="*/ 1032129 h 16061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524922" h="1606105">
                    <a:moveTo>
                      <a:pt x="30956" y="1032224"/>
                    </a:moveTo>
                    <a:lnTo>
                      <a:pt x="55531" y="1412081"/>
                    </a:lnTo>
                    <a:cubicBezTo>
                      <a:pt x="62579" y="1521238"/>
                      <a:pt x="153162" y="1606106"/>
                      <a:pt x="262509" y="1606106"/>
                    </a:cubicBezTo>
                    <a:lnTo>
                      <a:pt x="262509" y="1606106"/>
                    </a:lnTo>
                    <a:cubicBezTo>
                      <a:pt x="371856" y="1606106"/>
                      <a:pt x="462439" y="1521238"/>
                      <a:pt x="469488" y="1412081"/>
                    </a:cubicBezTo>
                    <a:lnTo>
                      <a:pt x="494062" y="1032224"/>
                    </a:lnTo>
                    <a:cubicBezTo>
                      <a:pt x="514636" y="765524"/>
                      <a:pt x="524923" y="498158"/>
                      <a:pt x="524923" y="230696"/>
                    </a:cubicBezTo>
                    <a:lnTo>
                      <a:pt x="524923" y="0"/>
                    </a:lnTo>
                    <a:lnTo>
                      <a:pt x="0" y="0"/>
                    </a:lnTo>
                    <a:cubicBezTo>
                      <a:pt x="0" y="0"/>
                      <a:pt x="0" y="235649"/>
                      <a:pt x="0" y="238125"/>
                    </a:cubicBezTo>
                    <a:cubicBezTo>
                      <a:pt x="191" y="503110"/>
                      <a:pt x="10478" y="767906"/>
                      <a:pt x="30861" y="103212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" name="Forme libre : forme 13">
                <a:extLst>
                  <a:ext uri="{FF2B5EF4-FFF2-40B4-BE49-F238E27FC236}">
                    <a16:creationId xmlns:a16="http://schemas.microsoft.com/office/drawing/2014/main" id="{5298DE57-C3C6-C759-D511-B1F68FB990E0}"/>
                  </a:ext>
                </a:extLst>
              </p:cNvPr>
              <p:cNvSpPr/>
              <p:nvPr/>
            </p:nvSpPr>
            <p:spPr>
              <a:xfrm>
                <a:off x="8076342" y="3408330"/>
                <a:ext cx="532447" cy="532447"/>
              </a:xfrm>
              <a:custGeom>
                <a:avLst/>
                <a:gdLst>
                  <a:gd name="csX0" fmla="*/ 266224 w 532447"/>
                  <a:gd name="csY0" fmla="*/ 0 h 532447"/>
                  <a:gd name="csX1" fmla="*/ 0 w 532447"/>
                  <a:gd name="csY1" fmla="*/ 266224 h 532447"/>
                  <a:gd name="csX2" fmla="*/ 266224 w 532447"/>
                  <a:gd name="csY2" fmla="*/ 532447 h 532447"/>
                  <a:gd name="csX3" fmla="*/ 532447 w 532447"/>
                  <a:gd name="csY3" fmla="*/ 266224 h 532447"/>
                  <a:gd name="csX4" fmla="*/ 266224 w 532447"/>
                  <a:gd name="csY4" fmla="*/ 0 h 5324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532447" h="532447">
                    <a:moveTo>
                      <a:pt x="266224" y="0"/>
                    </a:moveTo>
                    <a:cubicBezTo>
                      <a:pt x="119253" y="0"/>
                      <a:pt x="0" y="119158"/>
                      <a:pt x="0" y="266224"/>
                    </a:cubicBezTo>
                    <a:cubicBezTo>
                      <a:pt x="0" y="413290"/>
                      <a:pt x="119158" y="532447"/>
                      <a:pt x="266224" y="532447"/>
                    </a:cubicBezTo>
                    <a:cubicBezTo>
                      <a:pt x="413290" y="532447"/>
                      <a:pt x="532447" y="413290"/>
                      <a:pt x="532447" y="266224"/>
                    </a:cubicBezTo>
                    <a:cubicBezTo>
                      <a:pt x="532447" y="119158"/>
                      <a:pt x="413290" y="0"/>
                      <a:pt x="266224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11D471A6-B267-35F1-66C6-FB1241D350A2}"/>
              </a:ext>
            </a:extLst>
          </p:cNvPr>
          <p:cNvSpPr/>
          <p:nvPr/>
        </p:nvSpPr>
        <p:spPr>
          <a:xfrm rot="173243">
            <a:off x="1277189" y="9565165"/>
            <a:ext cx="6704627" cy="4765698"/>
          </a:xfrm>
          <a:prstGeom prst="roundRect">
            <a:avLst>
              <a:gd name="adj" fmla="val 736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35" name="Graphique 34">
            <a:extLst>
              <a:ext uri="{FF2B5EF4-FFF2-40B4-BE49-F238E27FC236}">
                <a16:creationId xmlns:a16="http://schemas.microsoft.com/office/drawing/2014/main" id="{51FAD2E7-BF10-9AD0-1269-4E15954794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80000">
            <a:off x="1957548" y="10081077"/>
            <a:ext cx="4918970" cy="2189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6675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3F2EF0F1-0000-9A85-F1D8-9F9DB8526F10}"/>
              </a:ext>
            </a:extLst>
          </p:cNvPr>
          <p:cNvGrpSpPr/>
          <p:nvPr/>
        </p:nvGrpSpPr>
        <p:grpSpPr>
          <a:xfrm>
            <a:off x="-2601685" y="2667000"/>
            <a:ext cx="12192000" cy="6858000"/>
            <a:chOff x="-2403566" y="2286000"/>
            <a:chExt cx="12192000" cy="6858000"/>
          </a:xfrm>
        </p:grpSpPr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C06B90E8-3CAE-71A9-430B-835F026F65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691" y="3171371"/>
              <a:ext cx="9025965" cy="5114713"/>
            </a:xfrm>
            <a:prstGeom prst="rect">
              <a:avLst/>
            </a:prstGeom>
          </p:spPr>
        </p:pic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339A0D6D-FD95-7A09-0A3E-EB272F3F51B3}"/>
                </a:ext>
              </a:extLst>
            </p:cNvPr>
            <p:cNvSpPr/>
            <p:nvPr/>
          </p:nvSpPr>
          <p:spPr>
            <a:xfrm>
              <a:off x="-2403566" y="2286000"/>
              <a:ext cx="12192000" cy="6858000"/>
            </a:xfrm>
            <a:custGeom>
              <a:avLst/>
              <a:gdLst>
                <a:gd name="csX0" fmla="*/ 8595883 w 12192000"/>
                <a:gd name="csY0" fmla="*/ 5067824 h 6858000"/>
                <a:gd name="csX1" fmla="*/ 8493194 w 12192000"/>
                <a:gd name="csY1" fmla="*/ 5170513 h 6858000"/>
                <a:gd name="csX2" fmla="*/ 8595883 w 12192000"/>
                <a:gd name="csY2" fmla="*/ 5273202 h 6858000"/>
                <a:gd name="csX3" fmla="*/ 8698572 w 12192000"/>
                <a:gd name="csY3" fmla="*/ 5170513 h 6858000"/>
                <a:gd name="csX4" fmla="*/ 8595883 w 12192000"/>
                <a:gd name="csY4" fmla="*/ 5067824 h 6858000"/>
                <a:gd name="csX5" fmla="*/ 6287794 w 12192000"/>
                <a:gd name="csY5" fmla="*/ 4554643 h 6858000"/>
                <a:gd name="csX6" fmla="*/ 6353785 w 12192000"/>
                <a:gd name="csY6" fmla="*/ 4633091 h 6858000"/>
                <a:gd name="csX7" fmla="*/ 6353785 w 12192000"/>
                <a:gd name="csY7" fmla="*/ 4945534 h 6858000"/>
                <a:gd name="csX8" fmla="*/ 6287794 w 12192000"/>
                <a:gd name="csY8" fmla="*/ 5022747 h 6858000"/>
                <a:gd name="csX9" fmla="*/ 6221805 w 12192000"/>
                <a:gd name="csY9" fmla="*/ 4945534 h 6858000"/>
                <a:gd name="csX10" fmla="*/ 6221805 w 12192000"/>
                <a:gd name="csY10" fmla="*/ 4633091 h 6858000"/>
                <a:gd name="csX11" fmla="*/ 6287794 w 12192000"/>
                <a:gd name="csY11" fmla="*/ 4554643 h 6858000"/>
                <a:gd name="csX12" fmla="*/ 8497009 w 12192000"/>
                <a:gd name="csY12" fmla="*/ 4375415 h 6858000"/>
                <a:gd name="csX13" fmla="*/ 8497009 w 12192000"/>
                <a:gd name="csY13" fmla="*/ 4440283 h 6858000"/>
                <a:gd name="csX14" fmla="*/ 8497121 w 12192000"/>
                <a:gd name="csY14" fmla="*/ 4440283 h 6858000"/>
                <a:gd name="csX15" fmla="*/ 8509018 w 12192000"/>
                <a:gd name="csY15" fmla="*/ 4748126 h 6858000"/>
                <a:gd name="csX16" fmla="*/ 8518445 w 12192000"/>
                <a:gd name="csY16" fmla="*/ 4894023 h 6858000"/>
                <a:gd name="csX17" fmla="*/ 8597903 w 12192000"/>
                <a:gd name="csY17" fmla="*/ 4968542 h 6858000"/>
                <a:gd name="csX18" fmla="*/ 8677360 w 12192000"/>
                <a:gd name="csY18" fmla="*/ 4894023 h 6858000"/>
                <a:gd name="csX19" fmla="*/ 8686787 w 12192000"/>
                <a:gd name="csY19" fmla="*/ 4748126 h 6858000"/>
                <a:gd name="csX20" fmla="*/ 8698683 w 12192000"/>
                <a:gd name="csY20" fmla="*/ 4440283 h 6858000"/>
                <a:gd name="csX21" fmla="*/ 8698683 w 12192000"/>
                <a:gd name="csY21" fmla="*/ 4375415 h 6858000"/>
                <a:gd name="csX22" fmla="*/ 7827230 w 12192000"/>
                <a:gd name="csY22" fmla="*/ 4375415 h 6858000"/>
                <a:gd name="csX23" fmla="*/ 7827230 w 12192000"/>
                <a:gd name="csY23" fmla="*/ 5200630 h 6858000"/>
                <a:gd name="csX24" fmla="*/ 8012743 w 12192000"/>
                <a:gd name="csY24" fmla="*/ 5200630 h 6858000"/>
                <a:gd name="csX25" fmla="*/ 8012743 w 12192000"/>
                <a:gd name="csY25" fmla="*/ 4774948 h 6858000"/>
                <a:gd name="csX26" fmla="*/ 8020151 w 12192000"/>
                <a:gd name="csY26" fmla="*/ 4774948 h 6858000"/>
                <a:gd name="csX27" fmla="*/ 8175699 w 12192000"/>
                <a:gd name="csY27" fmla="*/ 5200630 h 6858000"/>
                <a:gd name="csX28" fmla="*/ 8377373 w 12192000"/>
                <a:gd name="csY28" fmla="*/ 5200630 h 6858000"/>
                <a:gd name="csX29" fmla="*/ 8377373 w 12192000"/>
                <a:gd name="csY29" fmla="*/ 4375415 h 6858000"/>
                <a:gd name="csX30" fmla="*/ 8193206 w 12192000"/>
                <a:gd name="csY30" fmla="*/ 4375415 h 6858000"/>
                <a:gd name="csX31" fmla="*/ 8193206 w 12192000"/>
                <a:gd name="csY31" fmla="*/ 4760022 h 6858000"/>
                <a:gd name="csX32" fmla="*/ 8185688 w 12192000"/>
                <a:gd name="csY32" fmla="*/ 4760022 h 6858000"/>
                <a:gd name="csX33" fmla="*/ 8037545 w 12192000"/>
                <a:gd name="csY33" fmla="*/ 4375415 h 6858000"/>
                <a:gd name="csX34" fmla="*/ 7374277 w 12192000"/>
                <a:gd name="csY34" fmla="*/ 4375415 h 6858000"/>
                <a:gd name="csX35" fmla="*/ 7374165 w 12192000"/>
                <a:gd name="csY35" fmla="*/ 4375527 h 6858000"/>
                <a:gd name="csX36" fmla="*/ 7374165 w 12192000"/>
                <a:gd name="csY36" fmla="*/ 5200742 h 6858000"/>
                <a:gd name="csX37" fmla="*/ 7796143 w 12192000"/>
                <a:gd name="csY37" fmla="*/ 5200742 h 6858000"/>
                <a:gd name="csX38" fmla="*/ 7796143 w 12192000"/>
                <a:gd name="csY38" fmla="*/ 5001538 h 6858000"/>
                <a:gd name="csX39" fmla="*/ 7573370 w 12192000"/>
                <a:gd name="csY39" fmla="*/ 5001538 h 6858000"/>
                <a:gd name="csX40" fmla="*/ 7573370 w 12192000"/>
                <a:gd name="csY40" fmla="*/ 4864619 h 6858000"/>
                <a:gd name="csX41" fmla="*/ 7781217 w 12192000"/>
                <a:gd name="csY41" fmla="*/ 4864619 h 6858000"/>
                <a:gd name="csX42" fmla="*/ 7781217 w 12192000"/>
                <a:gd name="csY42" fmla="*/ 4677871 h 6858000"/>
                <a:gd name="csX43" fmla="*/ 7573370 w 12192000"/>
                <a:gd name="csY43" fmla="*/ 4677871 h 6858000"/>
                <a:gd name="csX44" fmla="*/ 7573370 w 12192000"/>
                <a:gd name="csY44" fmla="*/ 4573274 h 6858000"/>
                <a:gd name="csX45" fmla="*/ 7791205 w 12192000"/>
                <a:gd name="csY45" fmla="*/ 4573274 h 6858000"/>
                <a:gd name="csX46" fmla="*/ 7791205 w 12192000"/>
                <a:gd name="csY46" fmla="*/ 4375415 h 6858000"/>
                <a:gd name="csX47" fmla="*/ 6585648 w 12192000"/>
                <a:gd name="csY47" fmla="*/ 4375415 h 6858000"/>
                <a:gd name="csX48" fmla="*/ 6585648 w 12192000"/>
                <a:gd name="csY48" fmla="*/ 5200630 h 6858000"/>
                <a:gd name="csX49" fmla="*/ 6772396 w 12192000"/>
                <a:gd name="csY49" fmla="*/ 5200630 h 6858000"/>
                <a:gd name="csX50" fmla="*/ 6772396 w 12192000"/>
                <a:gd name="csY50" fmla="*/ 4730169 h 6858000"/>
                <a:gd name="csX51" fmla="*/ 6779690 w 12192000"/>
                <a:gd name="csY51" fmla="*/ 4730169 h 6858000"/>
                <a:gd name="csX52" fmla="*/ 6885522 w 12192000"/>
                <a:gd name="csY52" fmla="*/ 5200630 h 6858000"/>
                <a:gd name="csX53" fmla="*/ 7028613 w 12192000"/>
                <a:gd name="csY53" fmla="*/ 5200630 h 6858000"/>
                <a:gd name="csX54" fmla="*/ 7134443 w 12192000"/>
                <a:gd name="csY54" fmla="*/ 4730169 h 6858000"/>
                <a:gd name="csX55" fmla="*/ 7141963 w 12192000"/>
                <a:gd name="csY55" fmla="*/ 4730169 h 6858000"/>
                <a:gd name="csX56" fmla="*/ 7141963 w 12192000"/>
                <a:gd name="csY56" fmla="*/ 5200630 h 6858000"/>
                <a:gd name="csX57" fmla="*/ 7328711 w 12192000"/>
                <a:gd name="csY57" fmla="*/ 5200630 h 6858000"/>
                <a:gd name="csX58" fmla="*/ 7328711 w 12192000"/>
                <a:gd name="csY58" fmla="*/ 4375415 h 6858000"/>
                <a:gd name="csX59" fmla="*/ 7077319 w 12192000"/>
                <a:gd name="csY59" fmla="*/ 4375415 h 6858000"/>
                <a:gd name="csX60" fmla="*/ 6960266 w 12192000"/>
                <a:gd name="csY60" fmla="*/ 4812320 h 6858000"/>
                <a:gd name="csX61" fmla="*/ 6952747 w 12192000"/>
                <a:gd name="csY61" fmla="*/ 4812320 h 6858000"/>
                <a:gd name="csX62" fmla="*/ 6837039 w 12192000"/>
                <a:gd name="csY62" fmla="*/ 4375415 h 6858000"/>
                <a:gd name="csX63" fmla="*/ 4626478 w 12192000"/>
                <a:gd name="csY63" fmla="*/ 4375414 h 6858000"/>
                <a:gd name="csX64" fmla="*/ 4626478 w 12192000"/>
                <a:gd name="csY64" fmla="*/ 5200630 h 6858000"/>
                <a:gd name="csX65" fmla="*/ 4823102 w 12192000"/>
                <a:gd name="csY65" fmla="*/ 5200630 h 6858000"/>
                <a:gd name="csX66" fmla="*/ 4823102 w 12192000"/>
                <a:gd name="csY66" fmla="*/ 4859567 h 6858000"/>
                <a:gd name="csX67" fmla="*/ 4931402 w 12192000"/>
                <a:gd name="csY67" fmla="*/ 4859567 h 6858000"/>
                <a:gd name="csX68" fmla="*/ 4931402 w 12192000"/>
                <a:gd name="csY68" fmla="*/ 5200630 h 6858000"/>
                <a:gd name="csX69" fmla="*/ 5128026 w 12192000"/>
                <a:gd name="csY69" fmla="*/ 5200630 h 6858000"/>
                <a:gd name="csX70" fmla="*/ 5128026 w 12192000"/>
                <a:gd name="csY70" fmla="*/ 4375414 h 6858000"/>
                <a:gd name="csX71" fmla="*/ 4931402 w 12192000"/>
                <a:gd name="csY71" fmla="*/ 4375414 h 6858000"/>
                <a:gd name="csX72" fmla="*/ 4931402 w 12192000"/>
                <a:gd name="csY72" fmla="*/ 4669116 h 6858000"/>
                <a:gd name="csX73" fmla="*/ 4823102 w 12192000"/>
                <a:gd name="csY73" fmla="*/ 4669116 h 6858000"/>
                <a:gd name="csX74" fmla="*/ 4823102 w 12192000"/>
                <a:gd name="csY74" fmla="*/ 4375414 h 6858000"/>
                <a:gd name="csX75" fmla="*/ 4119206 w 12192000"/>
                <a:gd name="csY75" fmla="*/ 4375414 h 6858000"/>
                <a:gd name="csX76" fmla="*/ 4119206 w 12192000"/>
                <a:gd name="csY76" fmla="*/ 4568334 h 6858000"/>
                <a:gd name="csX77" fmla="*/ 4264879 w 12192000"/>
                <a:gd name="csY77" fmla="*/ 4568334 h 6858000"/>
                <a:gd name="csX78" fmla="*/ 4264879 w 12192000"/>
                <a:gd name="csY78" fmla="*/ 5200630 h 6858000"/>
                <a:gd name="csX79" fmla="*/ 4464083 w 12192000"/>
                <a:gd name="csY79" fmla="*/ 5200630 h 6858000"/>
                <a:gd name="csX80" fmla="*/ 4464083 w 12192000"/>
                <a:gd name="csY80" fmla="*/ 4568334 h 6858000"/>
                <a:gd name="csX81" fmla="*/ 4604706 w 12192000"/>
                <a:gd name="csY81" fmla="*/ 4568334 h 6858000"/>
                <a:gd name="csX82" fmla="*/ 4604706 w 12192000"/>
                <a:gd name="csY82" fmla="*/ 4375414 h 6858000"/>
                <a:gd name="csX83" fmla="*/ 4119318 w 12192000"/>
                <a:gd name="csY83" fmla="*/ 4375414 h 6858000"/>
                <a:gd name="csX84" fmla="*/ 3899239 w 12192000"/>
                <a:gd name="csY84" fmla="*/ 4375414 h 6858000"/>
                <a:gd name="csX85" fmla="*/ 3899239 w 12192000"/>
                <a:gd name="csY85" fmla="*/ 5200630 h 6858000"/>
                <a:gd name="csX86" fmla="*/ 4098444 w 12192000"/>
                <a:gd name="csY86" fmla="*/ 5200630 h 6858000"/>
                <a:gd name="csX87" fmla="*/ 4098444 w 12192000"/>
                <a:gd name="csY87" fmla="*/ 4375414 h 6858000"/>
                <a:gd name="csX88" fmla="*/ 5627331 w 12192000"/>
                <a:gd name="csY88" fmla="*/ 4356673 h 6858000"/>
                <a:gd name="csX89" fmla="*/ 5548995 w 12192000"/>
                <a:gd name="csY89" fmla="*/ 4420756 h 6858000"/>
                <a:gd name="csX90" fmla="*/ 5479863 w 12192000"/>
                <a:gd name="csY90" fmla="*/ 4781233 h 6858000"/>
                <a:gd name="csX91" fmla="*/ 5472343 w 12192000"/>
                <a:gd name="csY91" fmla="*/ 4781233 h 6858000"/>
                <a:gd name="csX92" fmla="*/ 5407588 w 12192000"/>
                <a:gd name="csY92" fmla="*/ 4375416 h 6858000"/>
                <a:gd name="csX93" fmla="*/ 5214667 w 12192000"/>
                <a:gd name="csY93" fmla="*/ 4375416 h 6858000"/>
                <a:gd name="csX94" fmla="*/ 5360115 w 12192000"/>
                <a:gd name="csY94" fmla="*/ 5123080 h 6858000"/>
                <a:gd name="csX95" fmla="*/ 5454275 w 12192000"/>
                <a:gd name="csY95" fmla="*/ 5200630 h 6858000"/>
                <a:gd name="csX96" fmla="*/ 5547088 w 12192000"/>
                <a:gd name="csY96" fmla="*/ 5128916 h 6858000"/>
                <a:gd name="csX97" fmla="*/ 5622954 w 12192000"/>
                <a:gd name="csY97" fmla="*/ 4838357 h 6858000"/>
                <a:gd name="csX98" fmla="*/ 5630473 w 12192000"/>
                <a:gd name="csY98" fmla="*/ 4838357 h 6858000"/>
                <a:gd name="csX99" fmla="*/ 5706339 w 12192000"/>
                <a:gd name="csY99" fmla="*/ 5128916 h 6858000"/>
                <a:gd name="csX100" fmla="*/ 5799152 w 12192000"/>
                <a:gd name="csY100" fmla="*/ 5200630 h 6858000"/>
                <a:gd name="csX101" fmla="*/ 5893312 w 12192000"/>
                <a:gd name="csY101" fmla="*/ 5123080 h 6858000"/>
                <a:gd name="csX102" fmla="*/ 6038760 w 12192000"/>
                <a:gd name="csY102" fmla="*/ 4375416 h 6858000"/>
                <a:gd name="csX103" fmla="*/ 5847074 w 12192000"/>
                <a:gd name="csY103" fmla="*/ 4375416 h 6858000"/>
                <a:gd name="csX104" fmla="*/ 5782318 w 12192000"/>
                <a:gd name="csY104" fmla="*/ 4781233 h 6858000"/>
                <a:gd name="csX105" fmla="*/ 5774799 w 12192000"/>
                <a:gd name="csY105" fmla="*/ 4781233 h 6858000"/>
                <a:gd name="csX106" fmla="*/ 5705666 w 12192000"/>
                <a:gd name="csY106" fmla="*/ 4420756 h 6858000"/>
                <a:gd name="csX107" fmla="*/ 5627331 w 12192000"/>
                <a:gd name="csY107" fmla="*/ 4356673 h 6858000"/>
                <a:gd name="csX108" fmla="*/ 3481750 w 12192000"/>
                <a:gd name="csY108" fmla="*/ 4356672 h 6858000"/>
                <a:gd name="csX109" fmla="*/ 3403415 w 12192000"/>
                <a:gd name="csY109" fmla="*/ 4420755 h 6858000"/>
                <a:gd name="csX110" fmla="*/ 3334282 w 12192000"/>
                <a:gd name="csY110" fmla="*/ 4781233 h 6858000"/>
                <a:gd name="csX111" fmla="*/ 3326762 w 12192000"/>
                <a:gd name="csY111" fmla="*/ 4781233 h 6858000"/>
                <a:gd name="csX112" fmla="*/ 3262007 w 12192000"/>
                <a:gd name="csY112" fmla="*/ 4375415 h 6858000"/>
                <a:gd name="csX113" fmla="*/ 3069086 w 12192000"/>
                <a:gd name="csY113" fmla="*/ 4375415 h 6858000"/>
                <a:gd name="csX114" fmla="*/ 3214534 w 12192000"/>
                <a:gd name="csY114" fmla="*/ 5123080 h 6858000"/>
                <a:gd name="csX115" fmla="*/ 3308694 w 12192000"/>
                <a:gd name="csY115" fmla="*/ 5200630 h 6858000"/>
                <a:gd name="csX116" fmla="*/ 3401507 w 12192000"/>
                <a:gd name="csY116" fmla="*/ 5128916 h 6858000"/>
                <a:gd name="csX117" fmla="*/ 3477374 w 12192000"/>
                <a:gd name="csY117" fmla="*/ 4838357 h 6858000"/>
                <a:gd name="csX118" fmla="*/ 3484892 w 12192000"/>
                <a:gd name="csY118" fmla="*/ 4838357 h 6858000"/>
                <a:gd name="csX119" fmla="*/ 3560758 w 12192000"/>
                <a:gd name="csY119" fmla="*/ 5128916 h 6858000"/>
                <a:gd name="csX120" fmla="*/ 3653571 w 12192000"/>
                <a:gd name="csY120" fmla="*/ 5200630 h 6858000"/>
                <a:gd name="csX121" fmla="*/ 3747731 w 12192000"/>
                <a:gd name="csY121" fmla="*/ 5123080 h 6858000"/>
                <a:gd name="csX122" fmla="*/ 3893179 w 12192000"/>
                <a:gd name="csY122" fmla="*/ 4375415 h 6858000"/>
                <a:gd name="csX123" fmla="*/ 3701493 w 12192000"/>
                <a:gd name="csY123" fmla="*/ 4375415 h 6858000"/>
                <a:gd name="csX124" fmla="*/ 3636738 w 12192000"/>
                <a:gd name="csY124" fmla="*/ 4781233 h 6858000"/>
                <a:gd name="csX125" fmla="*/ 3629218 w 12192000"/>
                <a:gd name="csY125" fmla="*/ 4781233 h 6858000"/>
                <a:gd name="csX126" fmla="*/ 3560086 w 12192000"/>
                <a:gd name="csY126" fmla="*/ 4420755 h 6858000"/>
                <a:gd name="csX127" fmla="*/ 3481750 w 12192000"/>
                <a:gd name="csY127" fmla="*/ 4356672 h 6858000"/>
                <a:gd name="csX128" fmla="*/ 6287794 w 12192000"/>
                <a:gd name="csY128" fmla="*/ 4350500 h 6858000"/>
                <a:gd name="csX129" fmla="*/ 6022711 w 12192000"/>
                <a:gd name="csY129" fmla="*/ 4628041 h 6858000"/>
                <a:gd name="csX130" fmla="*/ 6022711 w 12192000"/>
                <a:gd name="csY130" fmla="*/ 4949126 h 6858000"/>
                <a:gd name="csX131" fmla="*/ 6287794 w 12192000"/>
                <a:gd name="csY131" fmla="*/ 5225432 h 6858000"/>
                <a:gd name="csX132" fmla="*/ 6552878 w 12192000"/>
                <a:gd name="csY132" fmla="*/ 4947892 h 6858000"/>
                <a:gd name="csX133" fmla="*/ 6552878 w 12192000"/>
                <a:gd name="csY133" fmla="*/ 4626806 h 6858000"/>
                <a:gd name="csX134" fmla="*/ 6287794 w 12192000"/>
                <a:gd name="csY134" fmla="*/ 4350500 h 6858000"/>
                <a:gd name="csX135" fmla="*/ 5577838 w 12192000"/>
                <a:gd name="csY135" fmla="*/ 3695086 h 6858000"/>
                <a:gd name="csX136" fmla="*/ 5605221 w 12192000"/>
                <a:gd name="csY136" fmla="*/ 3695086 h 6858000"/>
                <a:gd name="csX137" fmla="*/ 5672446 w 12192000"/>
                <a:gd name="csY137" fmla="*/ 3771064 h 6858000"/>
                <a:gd name="csX138" fmla="*/ 5672446 w 12192000"/>
                <a:gd name="csY138" fmla="*/ 4043556 h 6858000"/>
                <a:gd name="csX139" fmla="*/ 5605221 w 12192000"/>
                <a:gd name="csY139" fmla="*/ 4119535 h 6858000"/>
                <a:gd name="csX140" fmla="*/ 5577838 w 12192000"/>
                <a:gd name="csY140" fmla="*/ 4119535 h 6858000"/>
                <a:gd name="csX141" fmla="*/ 4138510 w 12192000"/>
                <a:gd name="csY141" fmla="*/ 3673987 h 6858000"/>
                <a:gd name="csX142" fmla="*/ 4204500 w 12192000"/>
                <a:gd name="csY142" fmla="*/ 3752435 h 6858000"/>
                <a:gd name="csX143" fmla="*/ 4204500 w 12192000"/>
                <a:gd name="csY143" fmla="*/ 4064879 h 6858000"/>
                <a:gd name="csX144" fmla="*/ 4138510 w 12192000"/>
                <a:gd name="csY144" fmla="*/ 4142092 h 6858000"/>
                <a:gd name="csX145" fmla="*/ 4072520 w 12192000"/>
                <a:gd name="csY145" fmla="*/ 4064879 h 6858000"/>
                <a:gd name="csX146" fmla="*/ 4072520 w 12192000"/>
                <a:gd name="csY146" fmla="*/ 3752435 h 6858000"/>
                <a:gd name="csX147" fmla="*/ 4138510 w 12192000"/>
                <a:gd name="csY147" fmla="*/ 3673987 h 6858000"/>
                <a:gd name="csX148" fmla="*/ 4629958 w 12192000"/>
                <a:gd name="csY148" fmla="*/ 3671518 h 6858000"/>
                <a:gd name="csX149" fmla="*/ 4662279 w 12192000"/>
                <a:gd name="csY149" fmla="*/ 3671518 h 6858000"/>
                <a:gd name="csX150" fmla="*/ 4728269 w 12192000"/>
                <a:gd name="csY150" fmla="*/ 3746150 h 6858000"/>
                <a:gd name="csX151" fmla="*/ 4658576 w 12192000"/>
                <a:gd name="csY151" fmla="*/ 3830771 h 6858000"/>
                <a:gd name="csX152" fmla="*/ 4629958 w 12192000"/>
                <a:gd name="csY152" fmla="*/ 3830771 h 6858000"/>
                <a:gd name="csX153" fmla="*/ 5378632 w 12192000"/>
                <a:gd name="csY153" fmla="*/ 3494758 h 6858000"/>
                <a:gd name="csX154" fmla="*/ 5378632 w 12192000"/>
                <a:gd name="csY154" fmla="*/ 4319974 h 6858000"/>
                <a:gd name="csX155" fmla="*/ 5567850 w 12192000"/>
                <a:gd name="csY155" fmla="*/ 4319974 h 6858000"/>
                <a:gd name="csX156" fmla="*/ 5872774 w 12192000"/>
                <a:gd name="csY156" fmla="*/ 4017519 h 6858000"/>
                <a:gd name="csX157" fmla="*/ 5872774 w 12192000"/>
                <a:gd name="csY157" fmla="*/ 3797214 h 6858000"/>
                <a:gd name="csX158" fmla="*/ 5567850 w 12192000"/>
                <a:gd name="csY158" fmla="*/ 3494758 h 6858000"/>
                <a:gd name="csX159" fmla="*/ 4958114 w 12192000"/>
                <a:gd name="csY159" fmla="*/ 3494758 h 6858000"/>
                <a:gd name="csX160" fmla="*/ 4958114 w 12192000"/>
                <a:gd name="csY160" fmla="*/ 3494870 h 6858000"/>
                <a:gd name="csX161" fmla="*/ 4958114 w 12192000"/>
                <a:gd name="csY161" fmla="*/ 4320085 h 6858000"/>
                <a:gd name="csX162" fmla="*/ 5358882 w 12192000"/>
                <a:gd name="csY162" fmla="*/ 4320085 h 6858000"/>
                <a:gd name="csX163" fmla="*/ 5358882 w 12192000"/>
                <a:gd name="csY163" fmla="*/ 4120881 h 6858000"/>
                <a:gd name="csX164" fmla="*/ 5154738 w 12192000"/>
                <a:gd name="csY164" fmla="*/ 4120881 h 6858000"/>
                <a:gd name="csX165" fmla="*/ 5154738 w 12192000"/>
                <a:gd name="csY165" fmla="*/ 3494758 h 6858000"/>
                <a:gd name="csX166" fmla="*/ 4430864 w 12192000"/>
                <a:gd name="csY166" fmla="*/ 3494758 h 6858000"/>
                <a:gd name="csX167" fmla="*/ 4430864 w 12192000"/>
                <a:gd name="csY167" fmla="*/ 4319862 h 6858000"/>
                <a:gd name="csX168" fmla="*/ 4430752 w 12192000"/>
                <a:gd name="csY168" fmla="*/ 4319862 h 6858000"/>
                <a:gd name="csX169" fmla="*/ 4430864 w 12192000"/>
                <a:gd name="csY169" fmla="*/ 4319974 h 6858000"/>
                <a:gd name="csX170" fmla="*/ 4430864 w 12192000"/>
                <a:gd name="csY170" fmla="*/ 4319862 h 6858000"/>
                <a:gd name="csX171" fmla="*/ 4629958 w 12192000"/>
                <a:gd name="csY171" fmla="*/ 4319862 h 6858000"/>
                <a:gd name="csX172" fmla="*/ 4629958 w 12192000"/>
                <a:gd name="csY172" fmla="*/ 4009888 h 6858000"/>
                <a:gd name="csX173" fmla="*/ 4664861 w 12192000"/>
                <a:gd name="csY173" fmla="*/ 4009888 h 6858000"/>
                <a:gd name="csX174" fmla="*/ 4732084 w 12192000"/>
                <a:gd name="csY174" fmla="*/ 4092039 h 6858000"/>
                <a:gd name="csX175" fmla="*/ 4732084 w 12192000"/>
                <a:gd name="csY175" fmla="*/ 4319862 h 6858000"/>
                <a:gd name="csX176" fmla="*/ 4931290 w 12192000"/>
                <a:gd name="csY176" fmla="*/ 4319862 h 6858000"/>
                <a:gd name="csX177" fmla="*/ 4931290 w 12192000"/>
                <a:gd name="csY177" fmla="*/ 4087101 h 6858000"/>
                <a:gd name="csX178" fmla="*/ 4813001 w 12192000"/>
                <a:gd name="csY178" fmla="*/ 3901698 h 6858000"/>
                <a:gd name="csX179" fmla="*/ 4813001 w 12192000"/>
                <a:gd name="csY179" fmla="*/ 3896761 h 6858000"/>
                <a:gd name="csX180" fmla="*/ 4922536 w 12192000"/>
                <a:gd name="csY180" fmla="*/ 3712593 h 6858000"/>
                <a:gd name="csX181" fmla="*/ 4671144 w 12192000"/>
                <a:gd name="csY181" fmla="*/ 3494758 h 6858000"/>
                <a:gd name="csX182" fmla="*/ 3481750 w 12192000"/>
                <a:gd name="csY182" fmla="*/ 3476016 h 6858000"/>
                <a:gd name="csX183" fmla="*/ 3403415 w 12192000"/>
                <a:gd name="csY183" fmla="*/ 3540099 h 6858000"/>
                <a:gd name="csX184" fmla="*/ 3334282 w 12192000"/>
                <a:gd name="csY184" fmla="*/ 3900577 h 6858000"/>
                <a:gd name="csX185" fmla="*/ 3326762 w 12192000"/>
                <a:gd name="csY185" fmla="*/ 3900577 h 6858000"/>
                <a:gd name="csX186" fmla="*/ 3262007 w 12192000"/>
                <a:gd name="csY186" fmla="*/ 3494759 h 6858000"/>
                <a:gd name="csX187" fmla="*/ 3069086 w 12192000"/>
                <a:gd name="csY187" fmla="*/ 3494759 h 6858000"/>
                <a:gd name="csX188" fmla="*/ 3214534 w 12192000"/>
                <a:gd name="csY188" fmla="*/ 4242424 h 6858000"/>
                <a:gd name="csX189" fmla="*/ 3308694 w 12192000"/>
                <a:gd name="csY189" fmla="*/ 4319974 h 6858000"/>
                <a:gd name="csX190" fmla="*/ 3401507 w 12192000"/>
                <a:gd name="csY190" fmla="*/ 4248260 h 6858000"/>
                <a:gd name="csX191" fmla="*/ 3477374 w 12192000"/>
                <a:gd name="csY191" fmla="*/ 3957701 h 6858000"/>
                <a:gd name="csX192" fmla="*/ 3484892 w 12192000"/>
                <a:gd name="csY192" fmla="*/ 3957701 h 6858000"/>
                <a:gd name="csX193" fmla="*/ 3560758 w 12192000"/>
                <a:gd name="csY193" fmla="*/ 4248260 h 6858000"/>
                <a:gd name="csX194" fmla="*/ 3653571 w 12192000"/>
                <a:gd name="csY194" fmla="*/ 4319974 h 6858000"/>
                <a:gd name="csX195" fmla="*/ 3747731 w 12192000"/>
                <a:gd name="csY195" fmla="*/ 4242424 h 6858000"/>
                <a:gd name="csX196" fmla="*/ 3893179 w 12192000"/>
                <a:gd name="csY196" fmla="*/ 3494759 h 6858000"/>
                <a:gd name="csX197" fmla="*/ 3701493 w 12192000"/>
                <a:gd name="csY197" fmla="*/ 3494759 h 6858000"/>
                <a:gd name="csX198" fmla="*/ 3636738 w 12192000"/>
                <a:gd name="csY198" fmla="*/ 3900577 h 6858000"/>
                <a:gd name="csX199" fmla="*/ 3629218 w 12192000"/>
                <a:gd name="csY199" fmla="*/ 3900577 h 6858000"/>
                <a:gd name="csX200" fmla="*/ 3560086 w 12192000"/>
                <a:gd name="csY200" fmla="*/ 3540099 h 6858000"/>
                <a:gd name="csX201" fmla="*/ 3481750 w 12192000"/>
                <a:gd name="csY201" fmla="*/ 3476016 h 6858000"/>
                <a:gd name="csX202" fmla="*/ 4138397 w 12192000"/>
                <a:gd name="csY202" fmla="*/ 3469843 h 6858000"/>
                <a:gd name="csX203" fmla="*/ 3873314 w 12192000"/>
                <a:gd name="csY203" fmla="*/ 3747384 h 6858000"/>
                <a:gd name="csX204" fmla="*/ 3873314 w 12192000"/>
                <a:gd name="csY204" fmla="*/ 4068470 h 6858000"/>
                <a:gd name="csX205" fmla="*/ 4138397 w 12192000"/>
                <a:gd name="csY205" fmla="*/ 4344776 h 6858000"/>
                <a:gd name="csX206" fmla="*/ 4403481 w 12192000"/>
                <a:gd name="csY206" fmla="*/ 4067235 h 6858000"/>
                <a:gd name="csX207" fmla="*/ 4403481 w 12192000"/>
                <a:gd name="csY207" fmla="*/ 3746150 h 6858000"/>
                <a:gd name="csX208" fmla="*/ 4138397 w 12192000"/>
                <a:gd name="csY208" fmla="*/ 3469843 h 6858000"/>
                <a:gd name="csX209" fmla="*/ 8597566 w 12192000"/>
                <a:gd name="csY209" fmla="*/ 3173897 h 6858000"/>
                <a:gd name="csX210" fmla="*/ 8283887 w 12192000"/>
                <a:gd name="csY210" fmla="*/ 3487576 h 6858000"/>
                <a:gd name="csX211" fmla="*/ 8597566 w 12192000"/>
                <a:gd name="csY211" fmla="*/ 3801253 h 6858000"/>
                <a:gd name="csX212" fmla="*/ 8911243 w 12192000"/>
                <a:gd name="csY212" fmla="*/ 3487576 h 6858000"/>
                <a:gd name="csX213" fmla="*/ 8597566 w 12192000"/>
                <a:gd name="csY213" fmla="*/ 3173897 h 6858000"/>
                <a:gd name="csX214" fmla="*/ 8288264 w 12192000"/>
                <a:gd name="csY214" fmla="*/ 1197108 h 6858000"/>
                <a:gd name="csX215" fmla="*/ 8288264 w 12192000"/>
                <a:gd name="csY215" fmla="*/ 1477679 h 6858000"/>
                <a:gd name="csX216" fmla="*/ 8324626 w 12192000"/>
                <a:gd name="csY216" fmla="*/ 2413214 h 6858000"/>
                <a:gd name="csX217" fmla="*/ 8324738 w 12192000"/>
                <a:gd name="csY217" fmla="*/ 2413326 h 6858000"/>
                <a:gd name="csX218" fmla="*/ 8353694 w 12192000"/>
                <a:gd name="csY218" fmla="*/ 2860892 h 6858000"/>
                <a:gd name="csX219" fmla="*/ 8597566 w 12192000"/>
                <a:gd name="csY219" fmla="*/ 3089502 h 6858000"/>
                <a:gd name="csX220" fmla="*/ 8841439 w 12192000"/>
                <a:gd name="csY220" fmla="*/ 2860892 h 6858000"/>
                <a:gd name="csX221" fmla="*/ 8870393 w 12192000"/>
                <a:gd name="csY221" fmla="*/ 2413326 h 6858000"/>
                <a:gd name="csX222" fmla="*/ 8906755 w 12192000"/>
                <a:gd name="csY222" fmla="*/ 1468926 h 6858000"/>
                <a:gd name="csX223" fmla="*/ 8906755 w 12192000"/>
                <a:gd name="csY223" fmla="*/ 1197108 h 6858000"/>
                <a:gd name="csX224" fmla="*/ 3670854 w 12192000"/>
                <a:gd name="csY224" fmla="*/ 1178703 h 6858000"/>
                <a:gd name="csX225" fmla="*/ 3541230 w 12192000"/>
                <a:gd name="csY225" fmla="*/ 1284759 h 6858000"/>
                <a:gd name="csX226" fmla="*/ 3426645 w 12192000"/>
                <a:gd name="csY226" fmla="*/ 1866102 h 6858000"/>
                <a:gd name="csX227" fmla="*/ 3414300 w 12192000"/>
                <a:gd name="csY227" fmla="*/ 1866102 h 6858000"/>
                <a:gd name="csX228" fmla="*/ 3307123 w 12192000"/>
                <a:gd name="csY228" fmla="*/ 1197109 h 6858000"/>
                <a:gd name="csX229" fmla="*/ 2987720 w 12192000"/>
                <a:gd name="csY229" fmla="*/ 1197109 h 6858000"/>
                <a:gd name="csX230" fmla="*/ 3228562 w 12192000"/>
                <a:gd name="csY230" fmla="*/ 2432069 h 6858000"/>
                <a:gd name="csX231" fmla="*/ 3384448 w 12192000"/>
                <a:gd name="csY231" fmla="*/ 2560458 h 6858000"/>
                <a:gd name="csX232" fmla="*/ 3538088 w 12192000"/>
                <a:gd name="csY232" fmla="*/ 2441833 h 6858000"/>
                <a:gd name="csX233" fmla="*/ 3663672 w 12192000"/>
                <a:gd name="csY233" fmla="*/ 1960822 h 6858000"/>
                <a:gd name="csX234" fmla="*/ 3676016 w 12192000"/>
                <a:gd name="csY234" fmla="*/ 1960822 h 6858000"/>
                <a:gd name="csX235" fmla="*/ 3801600 w 12192000"/>
                <a:gd name="csY235" fmla="*/ 2441833 h 6858000"/>
                <a:gd name="csX236" fmla="*/ 3955240 w 12192000"/>
                <a:gd name="csY236" fmla="*/ 2560458 h 6858000"/>
                <a:gd name="csX237" fmla="*/ 4111126 w 12192000"/>
                <a:gd name="csY237" fmla="*/ 2432069 h 6858000"/>
                <a:gd name="csX238" fmla="*/ 4193164 w 12192000"/>
                <a:gd name="csY238" fmla="*/ 2011549 h 6858000"/>
                <a:gd name="csX239" fmla="*/ 4034586 w 12192000"/>
                <a:gd name="csY239" fmla="*/ 1197109 h 6858000"/>
                <a:gd name="csX240" fmla="*/ 3927407 w 12192000"/>
                <a:gd name="csY240" fmla="*/ 1866102 h 6858000"/>
                <a:gd name="csX241" fmla="*/ 3915063 w 12192000"/>
                <a:gd name="csY241" fmla="*/ 1866102 h 6858000"/>
                <a:gd name="csX242" fmla="*/ 3800478 w 12192000"/>
                <a:gd name="csY242" fmla="*/ 1284759 h 6858000"/>
                <a:gd name="csX243" fmla="*/ 3670854 w 12192000"/>
                <a:gd name="csY243" fmla="*/ 1178703 h 6858000"/>
                <a:gd name="csX244" fmla="*/ 5066749 w 12192000"/>
                <a:gd name="csY244" fmla="*/ 1171632 h 6858000"/>
                <a:gd name="csX245" fmla="*/ 4887521 w 12192000"/>
                <a:gd name="csY245" fmla="*/ 1318202 h 6858000"/>
                <a:gd name="csX246" fmla="*/ 4729279 w 12192000"/>
                <a:gd name="csY246" fmla="*/ 2127256 h 6858000"/>
                <a:gd name="csX247" fmla="*/ 4712220 w 12192000"/>
                <a:gd name="csY247" fmla="*/ 2127256 h 6858000"/>
                <a:gd name="csX248" fmla="*/ 4564078 w 12192000"/>
                <a:gd name="csY248" fmla="*/ 1197108 h 6858000"/>
                <a:gd name="csX249" fmla="*/ 4122685 w 12192000"/>
                <a:gd name="csY249" fmla="*/ 1197108 h 6858000"/>
                <a:gd name="csX250" fmla="*/ 4455553 w 12192000"/>
                <a:gd name="csY250" fmla="*/ 2909376 h 6858000"/>
                <a:gd name="csX251" fmla="*/ 4670920 w 12192000"/>
                <a:gd name="csY251" fmla="*/ 3086921 h 6858000"/>
                <a:gd name="csX252" fmla="*/ 4883144 w 12192000"/>
                <a:gd name="csY252" fmla="*/ 2922955 h 6858000"/>
                <a:gd name="csX253" fmla="*/ 5056761 w 12192000"/>
                <a:gd name="csY253" fmla="*/ 2258227 h 6858000"/>
                <a:gd name="csX254" fmla="*/ 5073820 w 12192000"/>
                <a:gd name="csY254" fmla="*/ 2258227 h 6858000"/>
                <a:gd name="csX255" fmla="*/ 5247438 w 12192000"/>
                <a:gd name="csY255" fmla="*/ 2922955 h 6858000"/>
                <a:gd name="csX256" fmla="*/ 5459661 w 12192000"/>
                <a:gd name="csY256" fmla="*/ 3086921 h 6858000"/>
                <a:gd name="csX257" fmla="*/ 5675027 w 12192000"/>
                <a:gd name="csY257" fmla="*/ 2909376 h 6858000"/>
                <a:gd name="csX258" fmla="*/ 5788827 w 12192000"/>
                <a:gd name="csY258" fmla="*/ 2324104 h 6858000"/>
                <a:gd name="csX259" fmla="*/ 5569308 w 12192000"/>
                <a:gd name="csY259" fmla="*/ 1197108 h 6858000"/>
                <a:gd name="csX260" fmla="*/ 5421167 w 12192000"/>
                <a:gd name="csY260" fmla="*/ 2127144 h 6858000"/>
                <a:gd name="csX261" fmla="*/ 5421279 w 12192000"/>
                <a:gd name="csY261" fmla="*/ 2127256 h 6858000"/>
                <a:gd name="csX262" fmla="*/ 5404220 w 12192000"/>
                <a:gd name="csY262" fmla="*/ 2127256 h 6858000"/>
                <a:gd name="csX263" fmla="*/ 5245978 w 12192000"/>
                <a:gd name="csY263" fmla="*/ 1318202 h 6858000"/>
                <a:gd name="csX264" fmla="*/ 5066749 w 12192000"/>
                <a:gd name="csY264" fmla="*/ 1171632 h 6858000"/>
                <a:gd name="csX265" fmla="*/ 6959031 w 12192000"/>
                <a:gd name="csY265" fmla="*/ 1166919 h 6858000"/>
                <a:gd name="csX266" fmla="*/ 6712017 w 12192000"/>
                <a:gd name="csY266" fmla="*/ 1368930 h 6858000"/>
                <a:gd name="csX267" fmla="*/ 6493845 w 12192000"/>
                <a:gd name="csY267" fmla="*/ 2478194 h 6858000"/>
                <a:gd name="csX268" fmla="*/ 6470277 w 12192000"/>
                <a:gd name="csY268" fmla="*/ 2478194 h 6858000"/>
                <a:gd name="csX269" fmla="*/ 6266134 w 12192000"/>
                <a:gd name="csY269" fmla="*/ 1197108 h 6858000"/>
                <a:gd name="csX270" fmla="*/ 5657632 w 12192000"/>
                <a:gd name="csY270" fmla="*/ 1197108 h 6858000"/>
                <a:gd name="csX271" fmla="*/ 6116421 w 12192000"/>
                <a:gd name="csY271" fmla="*/ 3556484 h 6858000"/>
                <a:gd name="csX272" fmla="*/ 6413265 w 12192000"/>
                <a:gd name="csY272" fmla="*/ 3801142 h 6858000"/>
                <a:gd name="csX273" fmla="*/ 6705844 w 12192000"/>
                <a:gd name="csY273" fmla="*/ 3575115 h 6858000"/>
                <a:gd name="csX274" fmla="*/ 6945227 w 12192000"/>
                <a:gd name="csY274" fmla="*/ 2658770 h 6858000"/>
                <a:gd name="csX275" fmla="*/ 6968796 w 12192000"/>
                <a:gd name="csY275" fmla="*/ 2658770 h 6858000"/>
                <a:gd name="csX276" fmla="*/ 7208178 w 12192000"/>
                <a:gd name="csY276" fmla="*/ 3575115 h 6858000"/>
                <a:gd name="csX277" fmla="*/ 7500870 w 12192000"/>
                <a:gd name="csY277" fmla="*/ 3801142 h 6858000"/>
                <a:gd name="csX278" fmla="*/ 7797713 w 12192000"/>
                <a:gd name="csY278" fmla="*/ 3556484 h 6858000"/>
                <a:gd name="csX279" fmla="*/ 8256503 w 12192000"/>
                <a:gd name="csY279" fmla="*/ 1197108 h 6858000"/>
                <a:gd name="csX280" fmla="*/ 7651930 w 12192000"/>
                <a:gd name="csY280" fmla="*/ 1197108 h 6858000"/>
                <a:gd name="csX281" fmla="*/ 7447786 w 12192000"/>
                <a:gd name="csY281" fmla="*/ 2478194 h 6858000"/>
                <a:gd name="csX282" fmla="*/ 7424218 w 12192000"/>
                <a:gd name="csY282" fmla="*/ 2478194 h 6858000"/>
                <a:gd name="csX283" fmla="*/ 7206046 w 12192000"/>
                <a:gd name="csY283" fmla="*/ 1368930 h 6858000"/>
                <a:gd name="csX284" fmla="*/ 6959031 w 12192000"/>
                <a:gd name="csY284" fmla="*/ 1166919 h 6858000"/>
                <a:gd name="csX285" fmla="*/ 0 w 12192000"/>
                <a:gd name="csY285" fmla="*/ 0 h 6858000"/>
                <a:gd name="csX286" fmla="*/ 12192000 w 12192000"/>
                <a:gd name="csY286" fmla="*/ 0 h 6858000"/>
                <a:gd name="csX287" fmla="*/ 12192000 w 12192000"/>
                <a:gd name="csY287" fmla="*/ 6858000 h 6858000"/>
                <a:gd name="csX288" fmla="*/ 0 w 12192000"/>
                <a:gd name="csY288" fmla="*/ 6858000 h 6858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</a:cxnLst>
              <a:rect l="l" t="t" r="r" b="b"/>
              <a:pathLst>
                <a:path w="12192000" h="6858000">
                  <a:moveTo>
                    <a:pt x="8595883" y="5067824"/>
                  </a:moveTo>
                  <a:cubicBezTo>
                    <a:pt x="8539169" y="5067824"/>
                    <a:pt x="8493194" y="5113799"/>
                    <a:pt x="8493194" y="5170513"/>
                  </a:cubicBezTo>
                  <a:cubicBezTo>
                    <a:pt x="8493194" y="5227227"/>
                    <a:pt x="8539169" y="5273202"/>
                    <a:pt x="8595883" y="5273202"/>
                  </a:cubicBezTo>
                  <a:cubicBezTo>
                    <a:pt x="8652597" y="5273202"/>
                    <a:pt x="8698572" y="5227227"/>
                    <a:pt x="8698572" y="5170513"/>
                  </a:cubicBezTo>
                  <a:cubicBezTo>
                    <a:pt x="8698572" y="5113799"/>
                    <a:pt x="8652597" y="5067824"/>
                    <a:pt x="8595883" y="5067824"/>
                  </a:cubicBezTo>
                  <a:close/>
                  <a:moveTo>
                    <a:pt x="6287794" y="4554643"/>
                  </a:moveTo>
                  <a:cubicBezTo>
                    <a:pt x="6323932" y="4554643"/>
                    <a:pt x="6353785" y="4577088"/>
                    <a:pt x="6353785" y="4633091"/>
                  </a:cubicBezTo>
                  <a:lnTo>
                    <a:pt x="6353785" y="4945534"/>
                  </a:lnTo>
                  <a:cubicBezTo>
                    <a:pt x="6353785" y="5000302"/>
                    <a:pt x="6323932" y="5022747"/>
                    <a:pt x="6287794" y="5022747"/>
                  </a:cubicBezTo>
                  <a:cubicBezTo>
                    <a:pt x="6251657" y="5022747"/>
                    <a:pt x="6221805" y="5000302"/>
                    <a:pt x="6221805" y="4945534"/>
                  </a:cubicBezTo>
                  <a:lnTo>
                    <a:pt x="6221805" y="4633091"/>
                  </a:lnTo>
                  <a:cubicBezTo>
                    <a:pt x="6221805" y="4577088"/>
                    <a:pt x="6251657" y="4554643"/>
                    <a:pt x="6287794" y="4554643"/>
                  </a:cubicBezTo>
                  <a:close/>
                  <a:moveTo>
                    <a:pt x="8497009" y="4375415"/>
                  </a:moveTo>
                  <a:lnTo>
                    <a:pt x="8497009" y="4440283"/>
                  </a:lnTo>
                  <a:lnTo>
                    <a:pt x="8497121" y="4440283"/>
                  </a:lnTo>
                  <a:cubicBezTo>
                    <a:pt x="8497121" y="4542972"/>
                    <a:pt x="8501161" y="4645661"/>
                    <a:pt x="8509018" y="4748126"/>
                  </a:cubicBezTo>
                  <a:lnTo>
                    <a:pt x="8518445" y="4894023"/>
                  </a:lnTo>
                  <a:cubicBezTo>
                    <a:pt x="8521138" y="4935883"/>
                    <a:pt x="8555929" y="4968542"/>
                    <a:pt x="8597903" y="4968542"/>
                  </a:cubicBezTo>
                  <a:cubicBezTo>
                    <a:pt x="8639875" y="4968542"/>
                    <a:pt x="8674667" y="4935883"/>
                    <a:pt x="8677360" y="4894023"/>
                  </a:cubicBezTo>
                  <a:lnTo>
                    <a:pt x="8686787" y="4748126"/>
                  </a:lnTo>
                  <a:cubicBezTo>
                    <a:pt x="8694755" y="4645661"/>
                    <a:pt x="8698683" y="4542972"/>
                    <a:pt x="8698683" y="4440283"/>
                  </a:cubicBezTo>
                  <a:lnTo>
                    <a:pt x="8698683" y="4375415"/>
                  </a:lnTo>
                  <a:close/>
                  <a:moveTo>
                    <a:pt x="7827230" y="4375415"/>
                  </a:moveTo>
                  <a:lnTo>
                    <a:pt x="7827230" y="5200630"/>
                  </a:lnTo>
                  <a:lnTo>
                    <a:pt x="8012743" y="5200630"/>
                  </a:lnTo>
                  <a:lnTo>
                    <a:pt x="8012743" y="4774948"/>
                  </a:lnTo>
                  <a:lnTo>
                    <a:pt x="8020151" y="4774948"/>
                  </a:lnTo>
                  <a:lnTo>
                    <a:pt x="8175699" y="5200630"/>
                  </a:lnTo>
                  <a:lnTo>
                    <a:pt x="8377373" y="5200630"/>
                  </a:lnTo>
                  <a:lnTo>
                    <a:pt x="8377373" y="4375415"/>
                  </a:lnTo>
                  <a:lnTo>
                    <a:pt x="8193206" y="4375415"/>
                  </a:lnTo>
                  <a:lnTo>
                    <a:pt x="8193206" y="4760022"/>
                  </a:lnTo>
                  <a:lnTo>
                    <a:pt x="8185688" y="4760022"/>
                  </a:lnTo>
                  <a:lnTo>
                    <a:pt x="8037545" y="4375415"/>
                  </a:lnTo>
                  <a:close/>
                  <a:moveTo>
                    <a:pt x="7374277" y="4375415"/>
                  </a:moveTo>
                  <a:lnTo>
                    <a:pt x="7374165" y="4375527"/>
                  </a:lnTo>
                  <a:lnTo>
                    <a:pt x="7374165" y="5200742"/>
                  </a:lnTo>
                  <a:lnTo>
                    <a:pt x="7796143" y="5200742"/>
                  </a:lnTo>
                  <a:lnTo>
                    <a:pt x="7796143" y="5001538"/>
                  </a:lnTo>
                  <a:lnTo>
                    <a:pt x="7573370" y="5001538"/>
                  </a:lnTo>
                  <a:lnTo>
                    <a:pt x="7573370" y="4864619"/>
                  </a:lnTo>
                  <a:lnTo>
                    <a:pt x="7781217" y="4864619"/>
                  </a:lnTo>
                  <a:lnTo>
                    <a:pt x="7781217" y="4677871"/>
                  </a:lnTo>
                  <a:lnTo>
                    <a:pt x="7573370" y="4677871"/>
                  </a:lnTo>
                  <a:lnTo>
                    <a:pt x="7573370" y="4573274"/>
                  </a:lnTo>
                  <a:lnTo>
                    <a:pt x="7791205" y="4573274"/>
                  </a:lnTo>
                  <a:lnTo>
                    <a:pt x="7791205" y="4375415"/>
                  </a:lnTo>
                  <a:close/>
                  <a:moveTo>
                    <a:pt x="6585648" y="4375415"/>
                  </a:moveTo>
                  <a:lnTo>
                    <a:pt x="6585648" y="5200630"/>
                  </a:lnTo>
                  <a:lnTo>
                    <a:pt x="6772396" y="5200630"/>
                  </a:lnTo>
                  <a:lnTo>
                    <a:pt x="6772396" y="4730169"/>
                  </a:lnTo>
                  <a:lnTo>
                    <a:pt x="6779690" y="4730169"/>
                  </a:lnTo>
                  <a:lnTo>
                    <a:pt x="6885522" y="5200630"/>
                  </a:lnTo>
                  <a:lnTo>
                    <a:pt x="7028613" y="5200630"/>
                  </a:lnTo>
                  <a:lnTo>
                    <a:pt x="7134443" y="4730169"/>
                  </a:lnTo>
                  <a:lnTo>
                    <a:pt x="7141963" y="4730169"/>
                  </a:lnTo>
                  <a:lnTo>
                    <a:pt x="7141963" y="5200630"/>
                  </a:lnTo>
                  <a:lnTo>
                    <a:pt x="7328711" y="5200630"/>
                  </a:lnTo>
                  <a:lnTo>
                    <a:pt x="7328711" y="4375415"/>
                  </a:lnTo>
                  <a:lnTo>
                    <a:pt x="7077319" y="4375415"/>
                  </a:lnTo>
                  <a:lnTo>
                    <a:pt x="6960266" y="4812320"/>
                  </a:lnTo>
                  <a:lnTo>
                    <a:pt x="6952747" y="4812320"/>
                  </a:lnTo>
                  <a:lnTo>
                    <a:pt x="6837039" y="4375415"/>
                  </a:lnTo>
                  <a:close/>
                  <a:moveTo>
                    <a:pt x="4626478" y="4375414"/>
                  </a:moveTo>
                  <a:lnTo>
                    <a:pt x="4626478" y="5200630"/>
                  </a:lnTo>
                  <a:lnTo>
                    <a:pt x="4823102" y="5200630"/>
                  </a:lnTo>
                  <a:lnTo>
                    <a:pt x="4823102" y="4859567"/>
                  </a:lnTo>
                  <a:lnTo>
                    <a:pt x="4931402" y="4859567"/>
                  </a:lnTo>
                  <a:lnTo>
                    <a:pt x="4931402" y="5200630"/>
                  </a:lnTo>
                  <a:lnTo>
                    <a:pt x="5128026" y="5200630"/>
                  </a:lnTo>
                  <a:lnTo>
                    <a:pt x="5128026" y="4375414"/>
                  </a:lnTo>
                  <a:lnTo>
                    <a:pt x="4931402" y="4375414"/>
                  </a:lnTo>
                  <a:lnTo>
                    <a:pt x="4931402" y="4669116"/>
                  </a:lnTo>
                  <a:lnTo>
                    <a:pt x="4823102" y="4669116"/>
                  </a:lnTo>
                  <a:lnTo>
                    <a:pt x="4823102" y="4375414"/>
                  </a:lnTo>
                  <a:close/>
                  <a:moveTo>
                    <a:pt x="4119206" y="4375414"/>
                  </a:moveTo>
                  <a:lnTo>
                    <a:pt x="4119206" y="4568334"/>
                  </a:lnTo>
                  <a:lnTo>
                    <a:pt x="4264879" y="4568334"/>
                  </a:lnTo>
                  <a:lnTo>
                    <a:pt x="4264879" y="5200630"/>
                  </a:lnTo>
                  <a:lnTo>
                    <a:pt x="4464083" y="5200630"/>
                  </a:lnTo>
                  <a:lnTo>
                    <a:pt x="4464083" y="4568334"/>
                  </a:lnTo>
                  <a:lnTo>
                    <a:pt x="4604706" y="4568334"/>
                  </a:lnTo>
                  <a:lnTo>
                    <a:pt x="4604706" y="4375414"/>
                  </a:lnTo>
                  <a:lnTo>
                    <a:pt x="4119318" y="4375414"/>
                  </a:lnTo>
                  <a:close/>
                  <a:moveTo>
                    <a:pt x="3899239" y="4375414"/>
                  </a:moveTo>
                  <a:lnTo>
                    <a:pt x="3899239" y="5200630"/>
                  </a:lnTo>
                  <a:lnTo>
                    <a:pt x="4098444" y="5200630"/>
                  </a:lnTo>
                  <a:lnTo>
                    <a:pt x="4098444" y="4375414"/>
                  </a:lnTo>
                  <a:close/>
                  <a:moveTo>
                    <a:pt x="5627331" y="4356673"/>
                  </a:moveTo>
                  <a:cubicBezTo>
                    <a:pt x="5589286" y="4356673"/>
                    <a:pt x="5556515" y="4383496"/>
                    <a:pt x="5548995" y="4420756"/>
                  </a:cubicBezTo>
                  <a:lnTo>
                    <a:pt x="5479863" y="4781233"/>
                  </a:lnTo>
                  <a:lnTo>
                    <a:pt x="5472343" y="4781233"/>
                  </a:lnTo>
                  <a:lnTo>
                    <a:pt x="5407588" y="4375416"/>
                  </a:lnTo>
                  <a:lnTo>
                    <a:pt x="5214667" y="4375416"/>
                  </a:lnTo>
                  <a:lnTo>
                    <a:pt x="5360115" y="5123080"/>
                  </a:lnTo>
                  <a:cubicBezTo>
                    <a:pt x="5368869" y="5168083"/>
                    <a:pt x="5408374" y="5200630"/>
                    <a:pt x="5454275" y="5200630"/>
                  </a:cubicBezTo>
                  <a:cubicBezTo>
                    <a:pt x="5497931" y="5200630"/>
                    <a:pt x="5536089" y="5171114"/>
                    <a:pt x="5547088" y="5128916"/>
                  </a:cubicBezTo>
                  <a:lnTo>
                    <a:pt x="5622954" y="4838357"/>
                  </a:lnTo>
                  <a:lnTo>
                    <a:pt x="5630473" y="4838357"/>
                  </a:lnTo>
                  <a:lnTo>
                    <a:pt x="5706339" y="5128916"/>
                  </a:lnTo>
                  <a:cubicBezTo>
                    <a:pt x="5717450" y="5171226"/>
                    <a:pt x="5755496" y="5200630"/>
                    <a:pt x="5799152" y="5200630"/>
                  </a:cubicBezTo>
                  <a:cubicBezTo>
                    <a:pt x="5845053" y="5200630"/>
                    <a:pt x="5884558" y="5168083"/>
                    <a:pt x="5893312" y="5123080"/>
                  </a:cubicBezTo>
                  <a:lnTo>
                    <a:pt x="6038760" y="4375416"/>
                  </a:lnTo>
                  <a:lnTo>
                    <a:pt x="5847074" y="4375416"/>
                  </a:lnTo>
                  <a:lnTo>
                    <a:pt x="5782318" y="4781233"/>
                  </a:lnTo>
                  <a:lnTo>
                    <a:pt x="5774799" y="4781233"/>
                  </a:lnTo>
                  <a:lnTo>
                    <a:pt x="5705666" y="4420756"/>
                  </a:lnTo>
                  <a:cubicBezTo>
                    <a:pt x="5698147" y="4383496"/>
                    <a:pt x="5665376" y="4356673"/>
                    <a:pt x="5627331" y="4356673"/>
                  </a:cubicBezTo>
                  <a:close/>
                  <a:moveTo>
                    <a:pt x="3481750" y="4356672"/>
                  </a:moveTo>
                  <a:cubicBezTo>
                    <a:pt x="3443705" y="4356672"/>
                    <a:pt x="3410934" y="4383495"/>
                    <a:pt x="3403415" y="4420755"/>
                  </a:cubicBezTo>
                  <a:lnTo>
                    <a:pt x="3334282" y="4781233"/>
                  </a:lnTo>
                  <a:lnTo>
                    <a:pt x="3326762" y="4781233"/>
                  </a:lnTo>
                  <a:lnTo>
                    <a:pt x="3262007" y="4375415"/>
                  </a:lnTo>
                  <a:lnTo>
                    <a:pt x="3069086" y="4375415"/>
                  </a:lnTo>
                  <a:lnTo>
                    <a:pt x="3214534" y="5123080"/>
                  </a:lnTo>
                  <a:cubicBezTo>
                    <a:pt x="3223288" y="5168083"/>
                    <a:pt x="3262793" y="5200630"/>
                    <a:pt x="3308694" y="5200630"/>
                  </a:cubicBezTo>
                  <a:cubicBezTo>
                    <a:pt x="3352350" y="5200630"/>
                    <a:pt x="3390508" y="5171114"/>
                    <a:pt x="3401507" y="5128916"/>
                  </a:cubicBezTo>
                  <a:lnTo>
                    <a:pt x="3477374" y="4838357"/>
                  </a:lnTo>
                  <a:lnTo>
                    <a:pt x="3484892" y="4838357"/>
                  </a:lnTo>
                  <a:lnTo>
                    <a:pt x="3560758" y="5128916"/>
                  </a:lnTo>
                  <a:cubicBezTo>
                    <a:pt x="3571869" y="5171226"/>
                    <a:pt x="3609915" y="5200630"/>
                    <a:pt x="3653571" y="5200630"/>
                  </a:cubicBezTo>
                  <a:cubicBezTo>
                    <a:pt x="3699473" y="5200630"/>
                    <a:pt x="3738977" y="5168083"/>
                    <a:pt x="3747731" y="5123080"/>
                  </a:cubicBezTo>
                  <a:lnTo>
                    <a:pt x="3893179" y="4375415"/>
                  </a:lnTo>
                  <a:lnTo>
                    <a:pt x="3701493" y="4375415"/>
                  </a:lnTo>
                  <a:lnTo>
                    <a:pt x="3636738" y="4781233"/>
                  </a:lnTo>
                  <a:lnTo>
                    <a:pt x="3629218" y="4781233"/>
                  </a:lnTo>
                  <a:lnTo>
                    <a:pt x="3560086" y="4420755"/>
                  </a:lnTo>
                  <a:cubicBezTo>
                    <a:pt x="3552566" y="4383495"/>
                    <a:pt x="3519795" y="4356672"/>
                    <a:pt x="3481750" y="4356672"/>
                  </a:cubicBezTo>
                  <a:close/>
                  <a:moveTo>
                    <a:pt x="6287794" y="4350500"/>
                  </a:moveTo>
                  <a:cubicBezTo>
                    <a:pt x="6150876" y="4350500"/>
                    <a:pt x="6022711" y="4432651"/>
                    <a:pt x="6022711" y="4628041"/>
                  </a:cubicBezTo>
                  <a:lnTo>
                    <a:pt x="6022711" y="4949126"/>
                  </a:lnTo>
                  <a:cubicBezTo>
                    <a:pt x="6022711" y="5150801"/>
                    <a:pt x="6150876" y="5225432"/>
                    <a:pt x="6287794" y="5225432"/>
                  </a:cubicBezTo>
                  <a:cubicBezTo>
                    <a:pt x="6424714" y="5225432"/>
                    <a:pt x="6552878" y="5147096"/>
                    <a:pt x="6552878" y="4947892"/>
                  </a:cubicBezTo>
                  <a:lnTo>
                    <a:pt x="6552878" y="4626806"/>
                  </a:lnTo>
                  <a:cubicBezTo>
                    <a:pt x="6552878" y="4432651"/>
                    <a:pt x="6424714" y="4350500"/>
                    <a:pt x="6287794" y="4350500"/>
                  </a:cubicBezTo>
                  <a:close/>
                  <a:moveTo>
                    <a:pt x="5577838" y="3695086"/>
                  </a:moveTo>
                  <a:lnTo>
                    <a:pt x="5605221" y="3695086"/>
                  </a:lnTo>
                  <a:cubicBezTo>
                    <a:pt x="5651234" y="3695086"/>
                    <a:pt x="5672446" y="3713828"/>
                    <a:pt x="5672446" y="3771064"/>
                  </a:cubicBezTo>
                  <a:lnTo>
                    <a:pt x="5672446" y="4043556"/>
                  </a:lnTo>
                  <a:cubicBezTo>
                    <a:pt x="5672446" y="4099670"/>
                    <a:pt x="5651234" y="4119535"/>
                    <a:pt x="5605221" y="4119535"/>
                  </a:cubicBezTo>
                  <a:lnTo>
                    <a:pt x="5577838" y="4119535"/>
                  </a:lnTo>
                  <a:close/>
                  <a:moveTo>
                    <a:pt x="4138510" y="3673987"/>
                  </a:moveTo>
                  <a:cubicBezTo>
                    <a:pt x="4174647" y="3673987"/>
                    <a:pt x="4204500" y="3696433"/>
                    <a:pt x="4204500" y="3752435"/>
                  </a:cubicBezTo>
                  <a:lnTo>
                    <a:pt x="4204500" y="4064879"/>
                  </a:lnTo>
                  <a:cubicBezTo>
                    <a:pt x="4204500" y="4119646"/>
                    <a:pt x="4174647" y="4142092"/>
                    <a:pt x="4138510" y="4142092"/>
                  </a:cubicBezTo>
                  <a:cubicBezTo>
                    <a:pt x="4102372" y="4142092"/>
                    <a:pt x="4072520" y="4119646"/>
                    <a:pt x="4072520" y="4064879"/>
                  </a:cubicBezTo>
                  <a:lnTo>
                    <a:pt x="4072520" y="3752435"/>
                  </a:lnTo>
                  <a:cubicBezTo>
                    <a:pt x="4072520" y="3696433"/>
                    <a:pt x="4102372" y="3673987"/>
                    <a:pt x="4138510" y="3673987"/>
                  </a:cubicBezTo>
                  <a:close/>
                  <a:moveTo>
                    <a:pt x="4629958" y="3671518"/>
                  </a:moveTo>
                  <a:lnTo>
                    <a:pt x="4662279" y="3671518"/>
                  </a:lnTo>
                  <a:cubicBezTo>
                    <a:pt x="4707057" y="3671518"/>
                    <a:pt x="4728269" y="3696432"/>
                    <a:pt x="4728269" y="3746150"/>
                  </a:cubicBezTo>
                  <a:cubicBezTo>
                    <a:pt x="4728269" y="3795868"/>
                    <a:pt x="4708405" y="3830771"/>
                    <a:pt x="4658576" y="3830771"/>
                  </a:cubicBezTo>
                  <a:lnTo>
                    <a:pt x="4629958" y="3830771"/>
                  </a:lnTo>
                  <a:close/>
                  <a:moveTo>
                    <a:pt x="5378632" y="3494758"/>
                  </a:moveTo>
                  <a:lnTo>
                    <a:pt x="5378632" y="4319974"/>
                  </a:lnTo>
                  <a:lnTo>
                    <a:pt x="5567850" y="4319974"/>
                  </a:lnTo>
                  <a:cubicBezTo>
                    <a:pt x="5768177" y="4319974"/>
                    <a:pt x="5872774" y="4256453"/>
                    <a:pt x="5872774" y="4017519"/>
                  </a:cubicBezTo>
                  <a:lnTo>
                    <a:pt x="5872774" y="3797214"/>
                  </a:lnTo>
                  <a:cubicBezTo>
                    <a:pt x="5872774" y="3558280"/>
                    <a:pt x="5768289" y="3494758"/>
                    <a:pt x="5567850" y="3494758"/>
                  </a:cubicBezTo>
                  <a:close/>
                  <a:moveTo>
                    <a:pt x="4958114" y="3494758"/>
                  </a:moveTo>
                  <a:lnTo>
                    <a:pt x="4958114" y="3494870"/>
                  </a:lnTo>
                  <a:lnTo>
                    <a:pt x="4958114" y="4320085"/>
                  </a:lnTo>
                  <a:lnTo>
                    <a:pt x="5358882" y="4320085"/>
                  </a:lnTo>
                  <a:lnTo>
                    <a:pt x="5358882" y="4120881"/>
                  </a:lnTo>
                  <a:lnTo>
                    <a:pt x="5154738" y="4120881"/>
                  </a:lnTo>
                  <a:lnTo>
                    <a:pt x="5154738" y="3494758"/>
                  </a:lnTo>
                  <a:close/>
                  <a:moveTo>
                    <a:pt x="4430864" y="3494758"/>
                  </a:moveTo>
                  <a:lnTo>
                    <a:pt x="4430864" y="4319862"/>
                  </a:lnTo>
                  <a:lnTo>
                    <a:pt x="4430752" y="4319862"/>
                  </a:lnTo>
                  <a:lnTo>
                    <a:pt x="4430864" y="4319974"/>
                  </a:lnTo>
                  <a:lnTo>
                    <a:pt x="4430864" y="4319862"/>
                  </a:lnTo>
                  <a:lnTo>
                    <a:pt x="4629958" y="4319862"/>
                  </a:lnTo>
                  <a:lnTo>
                    <a:pt x="4629958" y="4009888"/>
                  </a:lnTo>
                  <a:lnTo>
                    <a:pt x="4664861" y="4009888"/>
                  </a:lnTo>
                  <a:cubicBezTo>
                    <a:pt x="4714690" y="4009888"/>
                    <a:pt x="4732084" y="4037270"/>
                    <a:pt x="4732084" y="4092039"/>
                  </a:cubicBezTo>
                  <a:lnTo>
                    <a:pt x="4732084" y="4319862"/>
                  </a:lnTo>
                  <a:lnTo>
                    <a:pt x="4931290" y="4319862"/>
                  </a:lnTo>
                  <a:lnTo>
                    <a:pt x="4931290" y="4087101"/>
                  </a:lnTo>
                  <a:cubicBezTo>
                    <a:pt x="4931290" y="3968923"/>
                    <a:pt x="4870238" y="3917859"/>
                    <a:pt x="4813001" y="3901698"/>
                  </a:cubicBezTo>
                  <a:lnTo>
                    <a:pt x="4813001" y="3896761"/>
                  </a:lnTo>
                  <a:cubicBezTo>
                    <a:pt x="4865300" y="3866908"/>
                    <a:pt x="4922536" y="3805968"/>
                    <a:pt x="4922536" y="3712593"/>
                  </a:cubicBezTo>
                  <a:cubicBezTo>
                    <a:pt x="4922536" y="3605528"/>
                    <a:pt x="4862831" y="3494758"/>
                    <a:pt x="4671144" y="3494758"/>
                  </a:cubicBezTo>
                  <a:close/>
                  <a:moveTo>
                    <a:pt x="3481750" y="3476016"/>
                  </a:moveTo>
                  <a:cubicBezTo>
                    <a:pt x="3443705" y="3476016"/>
                    <a:pt x="3410934" y="3502839"/>
                    <a:pt x="3403415" y="3540099"/>
                  </a:cubicBezTo>
                  <a:lnTo>
                    <a:pt x="3334282" y="3900577"/>
                  </a:lnTo>
                  <a:lnTo>
                    <a:pt x="3326762" y="3900577"/>
                  </a:lnTo>
                  <a:lnTo>
                    <a:pt x="3262007" y="3494759"/>
                  </a:lnTo>
                  <a:lnTo>
                    <a:pt x="3069086" y="3494759"/>
                  </a:lnTo>
                  <a:lnTo>
                    <a:pt x="3214534" y="4242424"/>
                  </a:lnTo>
                  <a:cubicBezTo>
                    <a:pt x="3223288" y="4287427"/>
                    <a:pt x="3262793" y="4319974"/>
                    <a:pt x="3308694" y="4319974"/>
                  </a:cubicBezTo>
                  <a:cubicBezTo>
                    <a:pt x="3352350" y="4319974"/>
                    <a:pt x="3390508" y="4290458"/>
                    <a:pt x="3401507" y="4248260"/>
                  </a:cubicBezTo>
                  <a:lnTo>
                    <a:pt x="3477374" y="3957701"/>
                  </a:lnTo>
                  <a:lnTo>
                    <a:pt x="3484892" y="3957701"/>
                  </a:lnTo>
                  <a:lnTo>
                    <a:pt x="3560758" y="4248260"/>
                  </a:lnTo>
                  <a:cubicBezTo>
                    <a:pt x="3571869" y="4290570"/>
                    <a:pt x="3609915" y="4319974"/>
                    <a:pt x="3653571" y="4319974"/>
                  </a:cubicBezTo>
                  <a:cubicBezTo>
                    <a:pt x="3699473" y="4319974"/>
                    <a:pt x="3738977" y="4287427"/>
                    <a:pt x="3747731" y="4242424"/>
                  </a:cubicBezTo>
                  <a:lnTo>
                    <a:pt x="3893179" y="3494759"/>
                  </a:lnTo>
                  <a:lnTo>
                    <a:pt x="3701493" y="3494759"/>
                  </a:lnTo>
                  <a:lnTo>
                    <a:pt x="3636738" y="3900577"/>
                  </a:lnTo>
                  <a:lnTo>
                    <a:pt x="3629218" y="3900577"/>
                  </a:lnTo>
                  <a:lnTo>
                    <a:pt x="3560086" y="3540099"/>
                  </a:lnTo>
                  <a:cubicBezTo>
                    <a:pt x="3552566" y="3502839"/>
                    <a:pt x="3519795" y="3476016"/>
                    <a:pt x="3481750" y="3476016"/>
                  </a:cubicBezTo>
                  <a:close/>
                  <a:moveTo>
                    <a:pt x="4138397" y="3469843"/>
                  </a:moveTo>
                  <a:cubicBezTo>
                    <a:pt x="4001478" y="3469843"/>
                    <a:pt x="3873314" y="3551994"/>
                    <a:pt x="3873314" y="3747384"/>
                  </a:cubicBezTo>
                  <a:lnTo>
                    <a:pt x="3873314" y="4068470"/>
                  </a:lnTo>
                  <a:cubicBezTo>
                    <a:pt x="3873314" y="4270145"/>
                    <a:pt x="4001478" y="4344776"/>
                    <a:pt x="4138397" y="4344776"/>
                  </a:cubicBezTo>
                  <a:cubicBezTo>
                    <a:pt x="4275317" y="4344776"/>
                    <a:pt x="4403481" y="4266440"/>
                    <a:pt x="4403481" y="4067235"/>
                  </a:cubicBezTo>
                  <a:lnTo>
                    <a:pt x="4403481" y="3746150"/>
                  </a:lnTo>
                  <a:cubicBezTo>
                    <a:pt x="4403481" y="3551994"/>
                    <a:pt x="4275317" y="3469843"/>
                    <a:pt x="4138397" y="3469843"/>
                  </a:cubicBezTo>
                  <a:close/>
                  <a:moveTo>
                    <a:pt x="8597566" y="3173897"/>
                  </a:moveTo>
                  <a:cubicBezTo>
                    <a:pt x="8424397" y="3173897"/>
                    <a:pt x="8283887" y="3314295"/>
                    <a:pt x="8283887" y="3487576"/>
                  </a:cubicBezTo>
                  <a:cubicBezTo>
                    <a:pt x="8283887" y="3660856"/>
                    <a:pt x="8424285" y="3801253"/>
                    <a:pt x="8597566" y="3801253"/>
                  </a:cubicBezTo>
                  <a:cubicBezTo>
                    <a:pt x="8770846" y="3801253"/>
                    <a:pt x="8911243" y="3660856"/>
                    <a:pt x="8911243" y="3487576"/>
                  </a:cubicBezTo>
                  <a:cubicBezTo>
                    <a:pt x="8911243" y="3314295"/>
                    <a:pt x="8770846" y="3173897"/>
                    <a:pt x="8597566" y="3173897"/>
                  </a:cubicBezTo>
                  <a:close/>
                  <a:moveTo>
                    <a:pt x="8288264" y="1197108"/>
                  </a:moveTo>
                  <a:cubicBezTo>
                    <a:pt x="8288264" y="1197108"/>
                    <a:pt x="8288264" y="1474761"/>
                    <a:pt x="8288264" y="1477679"/>
                  </a:cubicBezTo>
                  <a:cubicBezTo>
                    <a:pt x="8288489" y="1789897"/>
                    <a:pt x="8300610" y="2101893"/>
                    <a:pt x="8324626" y="2413214"/>
                  </a:cubicBezTo>
                  <a:lnTo>
                    <a:pt x="8324738" y="2413326"/>
                  </a:lnTo>
                  <a:lnTo>
                    <a:pt x="8353694" y="2860892"/>
                  </a:lnTo>
                  <a:cubicBezTo>
                    <a:pt x="8361998" y="2989506"/>
                    <a:pt x="8468727" y="3089502"/>
                    <a:pt x="8597566" y="3089502"/>
                  </a:cubicBezTo>
                  <a:cubicBezTo>
                    <a:pt x="8726404" y="3089502"/>
                    <a:pt x="8833133" y="2989506"/>
                    <a:pt x="8841439" y="2860892"/>
                  </a:cubicBezTo>
                  <a:lnTo>
                    <a:pt x="8870393" y="2413326"/>
                  </a:lnTo>
                  <a:cubicBezTo>
                    <a:pt x="8894634" y="2099086"/>
                    <a:pt x="8906755" y="1784063"/>
                    <a:pt x="8906755" y="1468926"/>
                  </a:cubicBezTo>
                  <a:lnTo>
                    <a:pt x="8906755" y="1197108"/>
                  </a:lnTo>
                  <a:close/>
                  <a:moveTo>
                    <a:pt x="3670854" y="1178703"/>
                  </a:moveTo>
                  <a:cubicBezTo>
                    <a:pt x="3607894" y="1178703"/>
                    <a:pt x="3553688" y="1223034"/>
                    <a:pt x="3541230" y="1284759"/>
                  </a:cubicBezTo>
                  <a:lnTo>
                    <a:pt x="3426645" y="1866102"/>
                  </a:lnTo>
                  <a:lnTo>
                    <a:pt x="3414300" y="1866102"/>
                  </a:lnTo>
                  <a:lnTo>
                    <a:pt x="3307123" y="1197109"/>
                  </a:lnTo>
                  <a:lnTo>
                    <a:pt x="2987720" y="1197109"/>
                  </a:lnTo>
                  <a:lnTo>
                    <a:pt x="3228562" y="2432069"/>
                  </a:lnTo>
                  <a:cubicBezTo>
                    <a:pt x="3243040" y="2506700"/>
                    <a:pt x="3308356" y="2560458"/>
                    <a:pt x="3384448" y="2560458"/>
                  </a:cubicBezTo>
                  <a:cubicBezTo>
                    <a:pt x="3460538" y="2560458"/>
                    <a:pt x="3519794" y="2511752"/>
                    <a:pt x="3538088" y="2441833"/>
                  </a:cubicBezTo>
                  <a:lnTo>
                    <a:pt x="3663672" y="1960822"/>
                  </a:lnTo>
                  <a:lnTo>
                    <a:pt x="3676016" y="1960822"/>
                  </a:lnTo>
                  <a:lnTo>
                    <a:pt x="3801600" y="2441833"/>
                  </a:lnTo>
                  <a:cubicBezTo>
                    <a:pt x="3819893" y="2511752"/>
                    <a:pt x="3882965" y="2560458"/>
                    <a:pt x="3955240" y="2560458"/>
                  </a:cubicBezTo>
                  <a:cubicBezTo>
                    <a:pt x="4031219" y="2560458"/>
                    <a:pt x="4096536" y="2506588"/>
                    <a:pt x="4111126" y="2432069"/>
                  </a:cubicBezTo>
                  <a:lnTo>
                    <a:pt x="4193164" y="2011549"/>
                  </a:lnTo>
                  <a:lnTo>
                    <a:pt x="4034586" y="1197109"/>
                  </a:lnTo>
                  <a:lnTo>
                    <a:pt x="3927407" y="1866102"/>
                  </a:lnTo>
                  <a:lnTo>
                    <a:pt x="3915063" y="1866102"/>
                  </a:lnTo>
                  <a:lnTo>
                    <a:pt x="3800478" y="1284759"/>
                  </a:lnTo>
                  <a:cubicBezTo>
                    <a:pt x="3788020" y="1223034"/>
                    <a:pt x="3733814" y="1178703"/>
                    <a:pt x="3670854" y="1178703"/>
                  </a:cubicBezTo>
                  <a:close/>
                  <a:moveTo>
                    <a:pt x="5066749" y="1171632"/>
                  </a:moveTo>
                  <a:cubicBezTo>
                    <a:pt x="4979660" y="1171632"/>
                    <a:pt x="4904804" y="1232909"/>
                    <a:pt x="4887521" y="1318202"/>
                  </a:cubicBezTo>
                  <a:lnTo>
                    <a:pt x="4729279" y="2127256"/>
                  </a:lnTo>
                  <a:lnTo>
                    <a:pt x="4712220" y="2127256"/>
                  </a:lnTo>
                  <a:lnTo>
                    <a:pt x="4564078" y="1197108"/>
                  </a:lnTo>
                  <a:lnTo>
                    <a:pt x="4122685" y="1197108"/>
                  </a:lnTo>
                  <a:lnTo>
                    <a:pt x="4455553" y="2909376"/>
                  </a:lnTo>
                  <a:cubicBezTo>
                    <a:pt x="4475643" y="3012513"/>
                    <a:pt x="4565874" y="3086921"/>
                    <a:pt x="4670920" y="3086921"/>
                  </a:cubicBezTo>
                  <a:cubicBezTo>
                    <a:pt x="4775966" y="3086921"/>
                    <a:pt x="4858005" y="3019584"/>
                    <a:pt x="4883144" y="2922955"/>
                  </a:cubicBezTo>
                  <a:lnTo>
                    <a:pt x="5056761" y="2258227"/>
                  </a:lnTo>
                  <a:lnTo>
                    <a:pt x="5073820" y="2258227"/>
                  </a:lnTo>
                  <a:lnTo>
                    <a:pt x="5247438" y="2922955"/>
                  </a:lnTo>
                  <a:cubicBezTo>
                    <a:pt x="5272689" y="3019584"/>
                    <a:pt x="5359890" y="3086921"/>
                    <a:pt x="5459661" y="3086921"/>
                  </a:cubicBezTo>
                  <a:cubicBezTo>
                    <a:pt x="5564706" y="3086921"/>
                    <a:pt x="5654938" y="3012513"/>
                    <a:pt x="5675027" y="2909376"/>
                  </a:cubicBezTo>
                  <a:lnTo>
                    <a:pt x="5788827" y="2324104"/>
                  </a:lnTo>
                  <a:lnTo>
                    <a:pt x="5569308" y="1197108"/>
                  </a:lnTo>
                  <a:lnTo>
                    <a:pt x="5421167" y="2127144"/>
                  </a:lnTo>
                  <a:lnTo>
                    <a:pt x="5421279" y="2127256"/>
                  </a:lnTo>
                  <a:lnTo>
                    <a:pt x="5404220" y="2127256"/>
                  </a:lnTo>
                  <a:lnTo>
                    <a:pt x="5245978" y="1318202"/>
                  </a:lnTo>
                  <a:cubicBezTo>
                    <a:pt x="5228695" y="1232909"/>
                    <a:pt x="5153839" y="1171632"/>
                    <a:pt x="5066749" y="1171632"/>
                  </a:cubicBezTo>
                  <a:close/>
                  <a:moveTo>
                    <a:pt x="6959031" y="1166919"/>
                  </a:moveTo>
                  <a:cubicBezTo>
                    <a:pt x="6839060" y="1166919"/>
                    <a:pt x="6735810" y="1251427"/>
                    <a:pt x="6712017" y="1368930"/>
                  </a:cubicBezTo>
                  <a:lnTo>
                    <a:pt x="6493845" y="2478194"/>
                  </a:lnTo>
                  <a:lnTo>
                    <a:pt x="6470277" y="2478194"/>
                  </a:lnTo>
                  <a:lnTo>
                    <a:pt x="6266134" y="1197108"/>
                  </a:lnTo>
                  <a:lnTo>
                    <a:pt x="5657632" y="1197108"/>
                  </a:lnTo>
                  <a:lnTo>
                    <a:pt x="6116421" y="3556484"/>
                  </a:lnTo>
                  <a:cubicBezTo>
                    <a:pt x="6144029" y="3698566"/>
                    <a:pt x="6268491" y="3801142"/>
                    <a:pt x="6413265" y="3801142"/>
                  </a:cubicBezTo>
                  <a:cubicBezTo>
                    <a:pt x="6558040" y="3801142"/>
                    <a:pt x="6671166" y="3708217"/>
                    <a:pt x="6705844" y="3575115"/>
                  </a:cubicBezTo>
                  <a:lnTo>
                    <a:pt x="6945227" y="2658770"/>
                  </a:lnTo>
                  <a:lnTo>
                    <a:pt x="6968796" y="2658770"/>
                  </a:lnTo>
                  <a:lnTo>
                    <a:pt x="7208178" y="3575115"/>
                  </a:lnTo>
                  <a:cubicBezTo>
                    <a:pt x="7242970" y="3708217"/>
                    <a:pt x="7363165" y="3801142"/>
                    <a:pt x="7500870" y="3801142"/>
                  </a:cubicBezTo>
                  <a:cubicBezTo>
                    <a:pt x="7645645" y="3801142"/>
                    <a:pt x="7770106" y="3698566"/>
                    <a:pt x="7797713" y="3556484"/>
                  </a:cubicBezTo>
                  <a:lnTo>
                    <a:pt x="8256503" y="1197108"/>
                  </a:lnTo>
                  <a:lnTo>
                    <a:pt x="7651930" y="1197108"/>
                  </a:lnTo>
                  <a:lnTo>
                    <a:pt x="7447786" y="2478194"/>
                  </a:lnTo>
                  <a:lnTo>
                    <a:pt x="7424218" y="2478194"/>
                  </a:lnTo>
                  <a:lnTo>
                    <a:pt x="7206046" y="1368930"/>
                  </a:lnTo>
                  <a:cubicBezTo>
                    <a:pt x="7182253" y="1251427"/>
                    <a:pt x="7079003" y="1166919"/>
                    <a:pt x="6959031" y="1166919"/>
                  </a:cubicBezTo>
                  <a:close/>
                  <a:moveTo>
                    <a:pt x="0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wrap="square">
              <a:noAutofit/>
            </a:bodyPr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40379524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86348-C418-01DE-4146-A6E2F8D5F9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96EDDD-567E-3533-AD1A-832E3D6600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TITRE DE LA PRÉSENTATION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B1B8D62-C51C-1FEA-CCC4-1C7868507A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fr-FR" dirty="0"/>
              <a:t>Sous titre / nom intervenant</a:t>
            </a:r>
          </a:p>
        </p:txBody>
      </p:sp>
    </p:spTree>
    <p:extLst>
      <p:ext uri="{BB962C8B-B14F-4D97-AF65-F5344CB8AC3E}">
        <p14:creationId xmlns:p14="http://schemas.microsoft.com/office/powerpoint/2010/main" val="31292254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C4FC0B-1F20-3587-FF07-509C5D248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75646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21DCC7-6EC7-A75A-781E-8BEC094C1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19755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60E15D-B6BB-5A8F-15B2-CB199C8F39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A2A836-507A-08FC-5267-7D80689E7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AGENDA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2BE6DED-9242-E0DE-9393-7B5871B99FA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Chapitre 1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EE1E9F-7D36-375C-44C4-6C6AD53945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Chapitre 2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1ED7FA9-798D-314D-FB96-B390F7D3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Chapitre 4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33E81EE1-7E9B-F99C-D7EC-1D42D96650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/>
              <a:t>Chapitre 4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292CB720-F9EC-E0DB-42EB-58A5FD0A3B0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r-FR" dirty="0"/>
              <a:t>Chapitre 3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</p:spTree>
    <p:extLst>
      <p:ext uri="{BB962C8B-B14F-4D97-AF65-F5344CB8AC3E}">
        <p14:creationId xmlns:p14="http://schemas.microsoft.com/office/powerpoint/2010/main" val="1470691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82031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C30E76-ADA5-4C89-3829-64084AF30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A3CD5422-283E-C45A-5D0C-9ABDFAB96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TITRE DU CHAPITRE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A646E8A4-BAB3-1115-83D6-8127003406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Sous titre du chapitre</a:t>
            </a:r>
          </a:p>
          <a:p>
            <a:endParaRPr lang="fr-FR" dirty="0"/>
          </a:p>
        </p:txBody>
      </p:sp>
      <p:pic>
        <p:nvPicPr>
          <p:cNvPr id="11" name="Espace réservé pour une image  192">
            <a:extLst>
              <a:ext uri="{FF2B5EF4-FFF2-40B4-BE49-F238E27FC236}">
                <a16:creationId xmlns:a16="http://schemas.microsoft.com/office/drawing/2014/main" id="{61710E04-1F45-3A87-67A4-B717A5EB32D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66" r="15966"/>
          <a:stretch/>
        </p:blipFill>
        <p:spPr>
          <a:solidFill>
            <a:srgbClr val="E8E8E8"/>
          </a:solidFill>
        </p:spPr>
      </p:pic>
      <p:grpSp>
        <p:nvGrpSpPr>
          <p:cNvPr id="132" name="Groupe 131">
            <a:extLst>
              <a:ext uri="{FF2B5EF4-FFF2-40B4-BE49-F238E27FC236}">
                <a16:creationId xmlns:a16="http://schemas.microsoft.com/office/drawing/2014/main" id="{041694EB-E42F-F943-40FA-8CFF3DC36EDA}"/>
              </a:ext>
            </a:extLst>
          </p:cNvPr>
          <p:cNvGrpSpPr/>
          <p:nvPr/>
        </p:nvGrpSpPr>
        <p:grpSpPr>
          <a:xfrm>
            <a:off x="276769" y="-17284"/>
            <a:ext cx="2096318" cy="6039731"/>
            <a:chOff x="276769" y="-17284"/>
            <a:chExt cx="2096318" cy="6039731"/>
          </a:xfrm>
          <a:solidFill>
            <a:schemeClr val="accent3"/>
          </a:solidFill>
        </p:grpSpPr>
        <p:grpSp>
          <p:nvGrpSpPr>
            <p:cNvPr id="12" name="Graphique 61">
              <a:extLst>
                <a:ext uri="{FF2B5EF4-FFF2-40B4-BE49-F238E27FC236}">
                  <a16:creationId xmlns:a16="http://schemas.microsoft.com/office/drawing/2014/main" id="{C342FDAA-8CFF-3D90-9801-57B11FC946C4}"/>
                </a:ext>
              </a:extLst>
            </p:cNvPr>
            <p:cNvGrpSpPr/>
            <p:nvPr/>
          </p:nvGrpSpPr>
          <p:grpSpPr>
            <a:xfrm>
              <a:off x="276769" y="4291512"/>
              <a:ext cx="2096318" cy="653736"/>
              <a:chOff x="3650456" y="3659504"/>
              <a:chExt cx="4777930" cy="1489995"/>
            </a:xfrm>
            <a:grpFill/>
          </p:grpSpPr>
          <p:grpSp>
            <p:nvGrpSpPr>
              <p:cNvPr id="13" name="Graphique 61">
                <a:extLst>
                  <a:ext uri="{FF2B5EF4-FFF2-40B4-BE49-F238E27FC236}">
                    <a16:creationId xmlns:a16="http://schemas.microsoft.com/office/drawing/2014/main" id="{BF82D349-3153-CDA2-218E-DE8DD0C847FD}"/>
                  </a:ext>
                </a:extLst>
              </p:cNvPr>
              <p:cNvGrpSpPr/>
              <p:nvPr/>
            </p:nvGrpSpPr>
            <p:grpSpPr>
              <a:xfrm>
                <a:off x="3650456" y="3659504"/>
                <a:ext cx="2379535" cy="742569"/>
                <a:chOff x="3650456" y="3659504"/>
                <a:chExt cx="2379535" cy="742569"/>
              </a:xfrm>
              <a:grpFill/>
            </p:grpSpPr>
            <p:sp>
              <p:nvSpPr>
                <p:cNvPr id="27" name="Forme libre : forme 26">
                  <a:extLst>
                    <a:ext uri="{FF2B5EF4-FFF2-40B4-BE49-F238E27FC236}">
                      <a16:creationId xmlns:a16="http://schemas.microsoft.com/office/drawing/2014/main" id="{BD134333-F0E6-DF1B-0EE4-3CF8AD5085E2}"/>
                    </a:ext>
                  </a:extLst>
                </p:cNvPr>
                <p:cNvSpPr/>
                <p:nvPr/>
              </p:nvSpPr>
              <p:spPr>
                <a:xfrm>
                  <a:off x="3650456" y="3664743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8" name="Forme libre : forme 27">
                  <a:extLst>
                    <a:ext uri="{FF2B5EF4-FFF2-40B4-BE49-F238E27FC236}">
                      <a16:creationId xmlns:a16="http://schemas.microsoft.com/office/drawing/2014/main" id="{5F6F9CDF-0DC8-580C-BDC8-EB834BDCC7D4}"/>
                    </a:ext>
                  </a:extLst>
                </p:cNvPr>
                <p:cNvSpPr/>
                <p:nvPr/>
              </p:nvSpPr>
              <p:spPr>
                <a:xfrm>
                  <a:off x="4333017" y="3659504"/>
                  <a:ext cx="449960" cy="742569"/>
                </a:xfrm>
                <a:custGeom>
                  <a:avLst/>
                  <a:gdLst>
                    <a:gd name="csX0" fmla="*/ 0 w 449960"/>
                    <a:gd name="csY0" fmla="*/ 235553 h 742569"/>
                    <a:gd name="csX1" fmla="*/ 224980 w 449960"/>
                    <a:gd name="csY1" fmla="*/ 0 h 742569"/>
                    <a:gd name="csX2" fmla="*/ 449961 w 449960"/>
                    <a:gd name="csY2" fmla="*/ 234506 h 742569"/>
                    <a:gd name="csX3" fmla="*/ 449961 w 449960"/>
                    <a:gd name="csY3" fmla="*/ 507016 h 742569"/>
                    <a:gd name="csX4" fmla="*/ 224980 w 449960"/>
                    <a:gd name="csY4" fmla="*/ 742569 h 742569"/>
                    <a:gd name="csX5" fmla="*/ 0 w 449960"/>
                    <a:gd name="csY5" fmla="*/ 508064 h 742569"/>
                    <a:gd name="csX6" fmla="*/ 0 w 449960"/>
                    <a:gd name="csY6" fmla="*/ 235553 h 742569"/>
                    <a:gd name="csX7" fmla="*/ 281083 w 449960"/>
                    <a:gd name="csY7" fmla="*/ 239840 h 742569"/>
                    <a:gd name="csX8" fmla="*/ 225076 w 449960"/>
                    <a:gd name="csY8" fmla="*/ 173260 h 742569"/>
                    <a:gd name="csX9" fmla="*/ 169069 w 449960"/>
                    <a:gd name="csY9" fmla="*/ 239840 h 742569"/>
                    <a:gd name="csX10" fmla="*/ 169069 w 449960"/>
                    <a:gd name="csY10" fmla="*/ 505016 h 742569"/>
                    <a:gd name="csX11" fmla="*/ 225076 w 449960"/>
                    <a:gd name="csY11" fmla="*/ 570548 h 742569"/>
                    <a:gd name="csX12" fmla="*/ 281083 w 449960"/>
                    <a:gd name="csY12" fmla="*/ 505016 h 742569"/>
                    <a:gd name="csX13" fmla="*/ 281083 w 449960"/>
                    <a:gd name="csY13" fmla="*/ 239840 h 74256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0" h="742569">
                      <a:moveTo>
                        <a:pt x="0" y="235553"/>
                      </a:moveTo>
                      <a:cubicBezTo>
                        <a:pt x="0" y="69723"/>
                        <a:pt x="108775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6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5" y="742569"/>
                        <a:pt x="0" y="679228"/>
                        <a:pt x="0" y="508064"/>
                      </a:cubicBezTo>
                      <a:lnTo>
                        <a:pt x="0" y="235553"/>
                      </a:lnTo>
                      <a:close/>
                      <a:moveTo>
                        <a:pt x="281083" y="239840"/>
                      </a:moveTo>
                      <a:cubicBezTo>
                        <a:pt x="281083" y="192310"/>
                        <a:pt x="255746" y="173260"/>
                        <a:pt x="225076" y="173260"/>
                      </a:cubicBezTo>
                      <a:cubicBezTo>
                        <a:pt x="194405" y="173260"/>
                        <a:pt x="169069" y="192310"/>
                        <a:pt x="169069" y="239840"/>
                      </a:cubicBezTo>
                      <a:lnTo>
                        <a:pt x="169069" y="505016"/>
                      </a:lnTo>
                      <a:cubicBezTo>
                        <a:pt x="169069" y="551498"/>
                        <a:pt x="194405" y="570548"/>
                        <a:pt x="225076" y="570548"/>
                      </a:cubicBezTo>
                      <a:cubicBezTo>
                        <a:pt x="255746" y="570548"/>
                        <a:pt x="281083" y="551498"/>
                        <a:pt x="281083" y="505016"/>
                      </a:cubicBezTo>
                      <a:lnTo>
                        <a:pt x="281083" y="23984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9" name="Forme libre : forme 28">
                  <a:extLst>
                    <a:ext uri="{FF2B5EF4-FFF2-40B4-BE49-F238E27FC236}">
                      <a16:creationId xmlns:a16="http://schemas.microsoft.com/office/drawing/2014/main" id="{0A5CFA7F-386E-E1BE-F3B9-01B91E1E7B27}"/>
                    </a:ext>
                  </a:extLst>
                </p:cNvPr>
                <p:cNvSpPr/>
                <p:nvPr/>
              </p:nvSpPr>
              <p:spPr>
                <a:xfrm>
                  <a:off x="4806124" y="3680650"/>
                  <a:ext cx="424814" cy="700373"/>
                </a:xfrm>
                <a:custGeom>
                  <a:avLst/>
                  <a:gdLst>
                    <a:gd name="csX0" fmla="*/ 95 w 424814"/>
                    <a:gd name="csY0" fmla="*/ 700373 h 700373"/>
                    <a:gd name="csX1" fmla="*/ 95 w 424814"/>
                    <a:gd name="csY1" fmla="*/ 0 h 700373"/>
                    <a:gd name="csX2" fmla="*/ 204025 w 424814"/>
                    <a:gd name="csY2" fmla="*/ 0 h 700373"/>
                    <a:gd name="csX3" fmla="*/ 417385 w 424814"/>
                    <a:gd name="csY3" fmla="*/ 184880 h 700373"/>
                    <a:gd name="csX4" fmla="*/ 324421 w 424814"/>
                    <a:gd name="csY4" fmla="*/ 341186 h 700373"/>
                    <a:gd name="csX5" fmla="*/ 324421 w 424814"/>
                    <a:gd name="csY5" fmla="*/ 345376 h 700373"/>
                    <a:gd name="csX6" fmla="*/ 424815 w 424814"/>
                    <a:gd name="csY6" fmla="*/ 502730 h 700373"/>
                    <a:gd name="csX7" fmla="*/ 424815 w 424814"/>
                    <a:gd name="csY7" fmla="*/ 700278 h 700373"/>
                    <a:gd name="csX8" fmla="*/ 255746 w 424814"/>
                    <a:gd name="csY8" fmla="*/ 700278 h 700373"/>
                    <a:gd name="csX9" fmla="*/ 255746 w 424814"/>
                    <a:gd name="csY9" fmla="*/ 506921 h 700373"/>
                    <a:gd name="csX10" fmla="*/ 198692 w 424814"/>
                    <a:gd name="csY10" fmla="*/ 437198 h 700373"/>
                    <a:gd name="csX11" fmla="*/ 169069 w 424814"/>
                    <a:gd name="csY11" fmla="*/ 437198 h 700373"/>
                    <a:gd name="csX12" fmla="*/ 169069 w 424814"/>
                    <a:gd name="csY12" fmla="*/ 700278 h 700373"/>
                    <a:gd name="csX13" fmla="*/ 0 w 424814"/>
                    <a:gd name="csY13" fmla="*/ 700278 h 700373"/>
                    <a:gd name="csX14" fmla="*/ 169069 w 424814"/>
                    <a:gd name="csY14" fmla="*/ 285179 h 700373"/>
                    <a:gd name="csX15" fmla="*/ 193358 w 424814"/>
                    <a:gd name="csY15" fmla="*/ 285179 h 700373"/>
                    <a:gd name="csX16" fmla="*/ 252508 w 424814"/>
                    <a:gd name="csY16" fmla="*/ 213360 h 700373"/>
                    <a:gd name="csX17" fmla="*/ 196501 w 424814"/>
                    <a:gd name="csY17" fmla="*/ 150019 h 700373"/>
                    <a:gd name="csX18" fmla="*/ 169069 w 424814"/>
                    <a:gd name="csY18" fmla="*/ 150019 h 700373"/>
                    <a:gd name="csX19" fmla="*/ 169069 w 424814"/>
                    <a:gd name="csY19" fmla="*/ 285274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424814" h="700373">
                      <a:moveTo>
                        <a:pt x="95" y="700373"/>
                      </a:moveTo>
                      <a:lnTo>
                        <a:pt x="95" y="0"/>
                      </a:lnTo>
                      <a:lnTo>
                        <a:pt x="204025" y="0"/>
                      </a:lnTo>
                      <a:cubicBezTo>
                        <a:pt x="366713" y="0"/>
                        <a:pt x="417385" y="94012"/>
                        <a:pt x="417385" y="184880"/>
                      </a:cubicBezTo>
                      <a:cubicBezTo>
                        <a:pt x="417385" y="264128"/>
                        <a:pt x="368808" y="315849"/>
                        <a:pt x="324421" y="341186"/>
                      </a:cubicBezTo>
                      <a:lnTo>
                        <a:pt x="324421" y="345376"/>
                      </a:lnTo>
                      <a:cubicBezTo>
                        <a:pt x="372999" y="359092"/>
                        <a:pt x="424815" y="402431"/>
                        <a:pt x="424815" y="502730"/>
                      </a:cubicBezTo>
                      <a:lnTo>
                        <a:pt x="424815" y="700278"/>
                      </a:lnTo>
                      <a:lnTo>
                        <a:pt x="255746" y="700278"/>
                      </a:lnTo>
                      <a:lnTo>
                        <a:pt x="255746" y="506921"/>
                      </a:lnTo>
                      <a:cubicBezTo>
                        <a:pt x="255746" y="460438"/>
                        <a:pt x="240983" y="437198"/>
                        <a:pt x="198692" y="437198"/>
                      </a:cubicBezTo>
                      <a:lnTo>
                        <a:pt x="169069" y="437198"/>
                      </a:lnTo>
                      <a:lnTo>
                        <a:pt x="169069" y="700278"/>
                      </a:lnTo>
                      <a:lnTo>
                        <a:pt x="0" y="700278"/>
                      </a:lnTo>
                      <a:close/>
                      <a:moveTo>
                        <a:pt x="169069" y="285179"/>
                      </a:moveTo>
                      <a:lnTo>
                        <a:pt x="193358" y="285179"/>
                      </a:lnTo>
                      <a:cubicBezTo>
                        <a:pt x="235649" y="285179"/>
                        <a:pt x="252508" y="255556"/>
                        <a:pt x="252508" y="213360"/>
                      </a:cubicBezTo>
                      <a:cubicBezTo>
                        <a:pt x="252508" y="171164"/>
                        <a:pt x="234505" y="150019"/>
                        <a:pt x="196501" y="150019"/>
                      </a:cubicBezTo>
                      <a:lnTo>
                        <a:pt x="169069" y="150019"/>
                      </a:lnTo>
                      <a:lnTo>
                        <a:pt x="169069" y="28527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0" name="Forme libre : forme 29">
                  <a:extLst>
                    <a:ext uri="{FF2B5EF4-FFF2-40B4-BE49-F238E27FC236}">
                      <a16:creationId xmlns:a16="http://schemas.microsoft.com/office/drawing/2014/main" id="{2213FA45-D73F-5ECC-FFCA-585CB5C063BA}"/>
                    </a:ext>
                  </a:extLst>
                </p:cNvPr>
                <p:cNvSpPr/>
                <p:nvPr/>
              </p:nvSpPr>
              <p:spPr>
                <a:xfrm>
                  <a:off x="5253704" y="3680650"/>
                  <a:ext cx="340137" cy="700468"/>
                </a:xfrm>
                <a:custGeom>
                  <a:avLst/>
                  <a:gdLst>
                    <a:gd name="csX0" fmla="*/ 0 w 340137"/>
                    <a:gd name="csY0" fmla="*/ 0 h 700468"/>
                    <a:gd name="csX1" fmla="*/ 166878 w 340137"/>
                    <a:gd name="csY1" fmla="*/ 0 h 700468"/>
                    <a:gd name="csX2" fmla="*/ 166878 w 340137"/>
                    <a:gd name="csY2" fmla="*/ 531400 h 700468"/>
                    <a:gd name="csX3" fmla="*/ 340138 w 340137"/>
                    <a:gd name="csY3" fmla="*/ 531400 h 700468"/>
                    <a:gd name="csX4" fmla="*/ 340138 w 340137"/>
                    <a:gd name="csY4" fmla="*/ 700468 h 700468"/>
                    <a:gd name="csX5" fmla="*/ 0 w 340137"/>
                    <a:gd name="csY5" fmla="*/ 700468 h 700468"/>
                    <a:gd name="csX6" fmla="*/ 0 w 340137"/>
                    <a:gd name="csY6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340137" h="700468">
                      <a:moveTo>
                        <a:pt x="0" y="0"/>
                      </a:moveTo>
                      <a:lnTo>
                        <a:pt x="166878" y="0"/>
                      </a:lnTo>
                      <a:lnTo>
                        <a:pt x="166878" y="531400"/>
                      </a:lnTo>
                      <a:lnTo>
                        <a:pt x="340138" y="531400"/>
                      </a:lnTo>
                      <a:lnTo>
                        <a:pt x="340138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1" name="Forme libre : forme 30">
                  <a:extLst>
                    <a:ext uri="{FF2B5EF4-FFF2-40B4-BE49-F238E27FC236}">
                      <a16:creationId xmlns:a16="http://schemas.microsoft.com/office/drawing/2014/main" id="{4A7B06C2-7D5D-AEF5-B84C-9ADD452658EB}"/>
                    </a:ext>
                  </a:extLst>
                </p:cNvPr>
                <p:cNvSpPr/>
                <p:nvPr/>
              </p:nvSpPr>
              <p:spPr>
                <a:xfrm>
                  <a:off x="5610605" y="3680650"/>
                  <a:ext cx="419385" cy="700373"/>
                </a:xfrm>
                <a:custGeom>
                  <a:avLst/>
                  <a:gdLst>
                    <a:gd name="csX0" fmla="*/ 0 w 419385"/>
                    <a:gd name="csY0" fmla="*/ 0 h 700373"/>
                    <a:gd name="csX1" fmla="*/ 160592 w 419385"/>
                    <a:gd name="csY1" fmla="*/ 0 h 700373"/>
                    <a:gd name="csX2" fmla="*/ 419386 w 419385"/>
                    <a:gd name="csY2" fmla="*/ 256699 h 700373"/>
                    <a:gd name="csX3" fmla="*/ 419386 w 419385"/>
                    <a:gd name="csY3" fmla="*/ 443675 h 700373"/>
                    <a:gd name="csX4" fmla="*/ 160592 w 419385"/>
                    <a:gd name="csY4" fmla="*/ 700373 h 700373"/>
                    <a:gd name="csX5" fmla="*/ 0 w 419385"/>
                    <a:gd name="csY5" fmla="*/ 700373 h 700373"/>
                    <a:gd name="csX6" fmla="*/ 0 w 419385"/>
                    <a:gd name="csY6" fmla="*/ 0 h 700373"/>
                    <a:gd name="csX7" fmla="*/ 249365 w 419385"/>
                    <a:gd name="csY7" fmla="*/ 234505 h 700373"/>
                    <a:gd name="csX8" fmla="*/ 192310 w 419385"/>
                    <a:gd name="csY8" fmla="*/ 170021 h 700373"/>
                    <a:gd name="csX9" fmla="*/ 169069 w 419385"/>
                    <a:gd name="csY9" fmla="*/ 170021 h 700373"/>
                    <a:gd name="csX10" fmla="*/ 169069 w 419385"/>
                    <a:gd name="csY10" fmla="*/ 530257 h 700373"/>
                    <a:gd name="csX11" fmla="*/ 192310 w 419385"/>
                    <a:gd name="csY11" fmla="*/ 530257 h 700373"/>
                    <a:gd name="csX12" fmla="*/ 249365 w 419385"/>
                    <a:gd name="csY12" fmla="*/ 465773 h 700373"/>
                    <a:gd name="csX13" fmla="*/ 249365 w 419385"/>
                    <a:gd name="csY13" fmla="*/ 23441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19385" h="700373">
                      <a:moveTo>
                        <a:pt x="0" y="0"/>
                      </a:moveTo>
                      <a:lnTo>
                        <a:pt x="160592" y="0"/>
                      </a:lnTo>
                      <a:cubicBezTo>
                        <a:pt x="330708" y="0"/>
                        <a:pt x="419386" y="53912"/>
                        <a:pt x="419386" y="256699"/>
                      </a:cubicBezTo>
                      <a:lnTo>
                        <a:pt x="419386" y="443675"/>
                      </a:lnTo>
                      <a:cubicBezTo>
                        <a:pt x="419386" y="646462"/>
                        <a:pt x="330613" y="700373"/>
                        <a:pt x="160592" y="700373"/>
                      </a:cubicBezTo>
                      <a:lnTo>
                        <a:pt x="0" y="700373"/>
                      </a:lnTo>
                      <a:lnTo>
                        <a:pt x="0" y="0"/>
                      </a:lnTo>
                      <a:close/>
                      <a:moveTo>
                        <a:pt x="249365" y="234505"/>
                      </a:moveTo>
                      <a:cubicBezTo>
                        <a:pt x="249365" y="185928"/>
                        <a:pt x="231362" y="170021"/>
                        <a:pt x="192310" y="170021"/>
                      </a:cubicBezTo>
                      <a:lnTo>
                        <a:pt x="169069" y="170021"/>
                      </a:lnTo>
                      <a:lnTo>
                        <a:pt x="169069" y="530257"/>
                      </a:lnTo>
                      <a:lnTo>
                        <a:pt x="192310" y="530257"/>
                      </a:lnTo>
                      <a:cubicBezTo>
                        <a:pt x="231362" y="530257"/>
                        <a:pt x="249365" y="513398"/>
                        <a:pt x="249365" y="465773"/>
                      </a:cubicBezTo>
                      <a:lnTo>
                        <a:pt x="249365" y="23441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4" name="Graphique 61">
                <a:extLst>
                  <a:ext uri="{FF2B5EF4-FFF2-40B4-BE49-F238E27FC236}">
                    <a16:creationId xmlns:a16="http://schemas.microsoft.com/office/drawing/2014/main" id="{DB393F4E-5887-8C36-F7C7-1F629E8FB0BD}"/>
                  </a:ext>
                </a:extLst>
              </p:cNvPr>
              <p:cNvGrpSpPr/>
              <p:nvPr/>
            </p:nvGrpSpPr>
            <p:grpSpPr>
              <a:xfrm>
                <a:off x="3650456" y="4412170"/>
                <a:ext cx="1747456" cy="716280"/>
                <a:chOff x="3650456" y="4412170"/>
                <a:chExt cx="1747456" cy="716280"/>
              </a:xfrm>
              <a:grpFill/>
            </p:grpSpPr>
            <p:sp>
              <p:nvSpPr>
                <p:cNvPr id="23" name="Forme libre : forme 22">
                  <a:extLst>
                    <a:ext uri="{FF2B5EF4-FFF2-40B4-BE49-F238E27FC236}">
                      <a16:creationId xmlns:a16="http://schemas.microsoft.com/office/drawing/2014/main" id="{A8DF0066-9744-E186-39BF-1AE51E3F0901}"/>
                    </a:ext>
                  </a:extLst>
                </p:cNvPr>
                <p:cNvSpPr/>
                <p:nvPr/>
              </p:nvSpPr>
              <p:spPr>
                <a:xfrm>
                  <a:off x="3650456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4" name="Forme libre : forme 23">
                  <a:extLst>
                    <a:ext uri="{FF2B5EF4-FFF2-40B4-BE49-F238E27FC236}">
                      <a16:creationId xmlns:a16="http://schemas.microsoft.com/office/drawing/2014/main" id="{30F76D37-6376-87DA-5E57-3123137E28BD}"/>
                    </a:ext>
                  </a:extLst>
                </p:cNvPr>
                <p:cNvSpPr/>
                <p:nvPr/>
              </p:nvSpPr>
              <p:spPr>
                <a:xfrm>
                  <a:off x="4355020" y="4428077"/>
                  <a:ext cx="169068" cy="700373"/>
                </a:xfrm>
                <a:custGeom>
                  <a:avLst/>
                  <a:gdLst>
                    <a:gd name="csX0" fmla="*/ 0 w 169068"/>
                    <a:gd name="csY0" fmla="*/ 0 h 700373"/>
                    <a:gd name="csX1" fmla="*/ 169069 w 169068"/>
                    <a:gd name="csY1" fmla="*/ 0 h 700373"/>
                    <a:gd name="csX2" fmla="*/ 169069 w 169068"/>
                    <a:gd name="csY2" fmla="*/ 700373 h 700373"/>
                    <a:gd name="csX3" fmla="*/ 0 w 169068"/>
                    <a:gd name="csY3" fmla="*/ 700373 h 700373"/>
                    <a:gd name="csX4" fmla="*/ 0 w 169068"/>
                    <a:gd name="csY4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169068" h="700373">
                      <a:moveTo>
                        <a:pt x="0" y="0"/>
                      </a:moveTo>
                      <a:lnTo>
                        <a:pt x="169069" y="0"/>
                      </a:lnTo>
                      <a:lnTo>
                        <a:pt x="169069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5" name="Forme libre : forme 24">
                  <a:extLst>
                    <a:ext uri="{FF2B5EF4-FFF2-40B4-BE49-F238E27FC236}">
                      <a16:creationId xmlns:a16="http://schemas.microsoft.com/office/drawing/2014/main" id="{5F80368E-02A6-EE93-4CCF-1F460E353DC2}"/>
                    </a:ext>
                  </a:extLst>
                </p:cNvPr>
                <p:cNvSpPr/>
                <p:nvPr/>
              </p:nvSpPr>
              <p:spPr>
                <a:xfrm>
                  <a:off x="4541710" y="4428077"/>
                  <a:ext cx="412051" cy="700373"/>
                </a:xfrm>
                <a:custGeom>
                  <a:avLst/>
                  <a:gdLst>
                    <a:gd name="csX0" fmla="*/ 95 w 412051"/>
                    <a:gd name="csY0" fmla="*/ 0 h 700373"/>
                    <a:gd name="csX1" fmla="*/ 412052 w 412051"/>
                    <a:gd name="csY1" fmla="*/ 0 h 700373"/>
                    <a:gd name="csX2" fmla="*/ 412052 w 412051"/>
                    <a:gd name="csY2" fmla="*/ 163734 h 700373"/>
                    <a:gd name="csX3" fmla="*/ 292703 w 412051"/>
                    <a:gd name="csY3" fmla="*/ 163734 h 700373"/>
                    <a:gd name="csX4" fmla="*/ 292703 w 412051"/>
                    <a:gd name="csY4" fmla="*/ 700373 h 700373"/>
                    <a:gd name="csX5" fmla="*/ 123635 w 412051"/>
                    <a:gd name="csY5" fmla="*/ 700373 h 700373"/>
                    <a:gd name="csX6" fmla="*/ 123635 w 412051"/>
                    <a:gd name="csY6" fmla="*/ 163734 h 700373"/>
                    <a:gd name="csX7" fmla="*/ 0 w 412051"/>
                    <a:gd name="csY7" fmla="*/ 163734 h 700373"/>
                    <a:gd name="csX8" fmla="*/ 0 w 412051"/>
                    <a:gd name="csY8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412051" h="700373">
                      <a:moveTo>
                        <a:pt x="95" y="0"/>
                      </a:moveTo>
                      <a:lnTo>
                        <a:pt x="412052" y="0"/>
                      </a:lnTo>
                      <a:lnTo>
                        <a:pt x="412052" y="163734"/>
                      </a:lnTo>
                      <a:lnTo>
                        <a:pt x="292703" y="163734"/>
                      </a:lnTo>
                      <a:lnTo>
                        <a:pt x="292703" y="700373"/>
                      </a:lnTo>
                      <a:lnTo>
                        <a:pt x="123635" y="700373"/>
                      </a:lnTo>
                      <a:lnTo>
                        <a:pt x="123635" y="163734"/>
                      </a:lnTo>
                      <a:lnTo>
                        <a:pt x="0" y="16373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6" name="Forme libre : forme 25">
                  <a:extLst>
                    <a:ext uri="{FF2B5EF4-FFF2-40B4-BE49-F238E27FC236}">
                      <a16:creationId xmlns:a16="http://schemas.microsoft.com/office/drawing/2014/main" id="{12CA0BAE-73D9-349F-11F3-70565685032B}"/>
                    </a:ext>
                  </a:extLst>
                </p:cNvPr>
                <p:cNvSpPr/>
                <p:nvPr/>
              </p:nvSpPr>
              <p:spPr>
                <a:xfrm>
                  <a:off x="4972240" y="4428077"/>
                  <a:ext cx="425672" cy="700373"/>
                </a:xfrm>
                <a:custGeom>
                  <a:avLst/>
                  <a:gdLst>
                    <a:gd name="csX0" fmla="*/ 258794 w 425672"/>
                    <a:gd name="csY0" fmla="*/ 410908 h 700373"/>
                    <a:gd name="csX1" fmla="*/ 166878 w 425672"/>
                    <a:gd name="csY1" fmla="*/ 410908 h 700373"/>
                    <a:gd name="csX2" fmla="*/ 166878 w 425672"/>
                    <a:gd name="csY2" fmla="*/ 700373 h 700373"/>
                    <a:gd name="csX3" fmla="*/ 0 w 425672"/>
                    <a:gd name="csY3" fmla="*/ 700373 h 700373"/>
                    <a:gd name="csX4" fmla="*/ 0 w 425672"/>
                    <a:gd name="csY4" fmla="*/ 0 h 700373"/>
                    <a:gd name="csX5" fmla="*/ 166878 w 425672"/>
                    <a:gd name="csY5" fmla="*/ 0 h 700373"/>
                    <a:gd name="csX6" fmla="*/ 166878 w 425672"/>
                    <a:gd name="csY6" fmla="*/ 249269 h 700373"/>
                    <a:gd name="csX7" fmla="*/ 258794 w 425672"/>
                    <a:gd name="csY7" fmla="*/ 249269 h 700373"/>
                    <a:gd name="csX8" fmla="*/ 258794 w 425672"/>
                    <a:gd name="csY8" fmla="*/ 0 h 700373"/>
                    <a:gd name="csX9" fmla="*/ 425672 w 425672"/>
                    <a:gd name="csY9" fmla="*/ 0 h 700373"/>
                    <a:gd name="csX10" fmla="*/ 425672 w 425672"/>
                    <a:gd name="csY10" fmla="*/ 700373 h 700373"/>
                    <a:gd name="csX11" fmla="*/ 258794 w 425672"/>
                    <a:gd name="csY11" fmla="*/ 700373 h 700373"/>
                    <a:gd name="csX12" fmla="*/ 258794 w 425672"/>
                    <a:gd name="csY12" fmla="*/ 410908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25672" h="700373">
                      <a:moveTo>
                        <a:pt x="258794" y="410908"/>
                      </a:moveTo>
                      <a:lnTo>
                        <a:pt x="166878" y="410908"/>
                      </a:lnTo>
                      <a:lnTo>
                        <a:pt x="16687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66878" y="0"/>
                      </a:lnTo>
                      <a:lnTo>
                        <a:pt x="166878" y="249269"/>
                      </a:lnTo>
                      <a:lnTo>
                        <a:pt x="258794" y="249269"/>
                      </a:lnTo>
                      <a:lnTo>
                        <a:pt x="258794" y="0"/>
                      </a:lnTo>
                      <a:lnTo>
                        <a:pt x="425672" y="0"/>
                      </a:lnTo>
                      <a:lnTo>
                        <a:pt x="425672" y="700373"/>
                      </a:lnTo>
                      <a:lnTo>
                        <a:pt x="258794" y="700373"/>
                      </a:lnTo>
                      <a:lnTo>
                        <a:pt x="258794" y="41090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5" name="Graphique 61">
                <a:extLst>
                  <a:ext uri="{FF2B5EF4-FFF2-40B4-BE49-F238E27FC236}">
                    <a16:creationId xmlns:a16="http://schemas.microsoft.com/office/drawing/2014/main" id="{AA6FDC3F-9662-4B07-D415-332C9F934F97}"/>
                  </a:ext>
                </a:extLst>
              </p:cNvPr>
              <p:cNvGrpSpPr/>
              <p:nvPr/>
            </p:nvGrpSpPr>
            <p:grpSpPr>
              <a:xfrm>
                <a:off x="5471445" y="4406931"/>
                <a:ext cx="2956941" cy="742568"/>
                <a:chOff x="5471445" y="4406931"/>
                <a:chExt cx="2956941" cy="742568"/>
              </a:xfrm>
              <a:grpFill/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4A742F13-E7A7-7580-A950-4A37773763D5}"/>
                    </a:ext>
                  </a:extLst>
                </p:cNvPr>
                <p:cNvSpPr/>
                <p:nvPr/>
              </p:nvSpPr>
              <p:spPr>
                <a:xfrm>
                  <a:off x="5471445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2CD33B13-F0A9-C642-76C8-1ABE05E2D54A}"/>
                    </a:ext>
                  </a:extLst>
                </p:cNvPr>
                <p:cNvSpPr/>
                <p:nvPr/>
              </p:nvSpPr>
              <p:spPr>
                <a:xfrm>
                  <a:off x="6157245" y="4406931"/>
                  <a:ext cx="449961" cy="742568"/>
                </a:xfrm>
                <a:custGeom>
                  <a:avLst/>
                  <a:gdLst>
                    <a:gd name="csX0" fmla="*/ 0 w 449961"/>
                    <a:gd name="csY0" fmla="*/ 235553 h 742568"/>
                    <a:gd name="csX1" fmla="*/ 224980 w 449961"/>
                    <a:gd name="csY1" fmla="*/ 0 h 742568"/>
                    <a:gd name="csX2" fmla="*/ 449961 w 449961"/>
                    <a:gd name="csY2" fmla="*/ 234505 h 742568"/>
                    <a:gd name="csX3" fmla="*/ 449961 w 449961"/>
                    <a:gd name="csY3" fmla="*/ 507016 h 742568"/>
                    <a:gd name="csX4" fmla="*/ 224980 w 449961"/>
                    <a:gd name="csY4" fmla="*/ 742569 h 742568"/>
                    <a:gd name="csX5" fmla="*/ 0 w 449961"/>
                    <a:gd name="csY5" fmla="*/ 508063 h 742568"/>
                    <a:gd name="csX6" fmla="*/ 0 w 449961"/>
                    <a:gd name="csY6" fmla="*/ 235553 h 742568"/>
                    <a:gd name="csX7" fmla="*/ 280988 w 449961"/>
                    <a:gd name="csY7" fmla="*/ 239839 h 742568"/>
                    <a:gd name="csX8" fmla="*/ 224980 w 449961"/>
                    <a:gd name="csY8" fmla="*/ 173259 h 742568"/>
                    <a:gd name="csX9" fmla="*/ 168974 w 449961"/>
                    <a:gd name="csY9" fmla="*/ 239839 h 742568"/>
                    <a:gd name="csX10" fmla="*/ 168974 w 449961"/>
                    <a:gd name="csY10" fmla="*/ 505015 h 742568"/>
                    <a:gd name="csX11" fmla="*/ 224980 w 449961"/>
                    <a:gd name="csY11" fmla="*/ 570547 h 742568"/>
                    <a:gd name="csX12" fmla="*/ 280988 w 449961"/>
                    <a:gd name="csY12" fmla="*/ 505015 h 742568"/>
                    <a:gd name="csX13" fmla="*/ 280988 w 449961"/>
                    <a:gd name="csY13" fmla="*/ 239839 h 7425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1" h="742568">
                      <a:moveTo>
                        <a:pt x="0" y="235553"/>
                      </a:moveTo>
                      <a:cubicBezTo>
                        <a:pt x="0" y="69723"/>
                        <a:pt x="108776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5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6" y="742569"/>
                        <a:pt x="0" y="679228"/>
                        <a:pt x="0" y="508063"/>
                      </a:cubicBezTo>
                      <a:lnTo>
                        <a:pt x="0" y="235553"/>
                      </a:lnTo>
                      <a:close/>
                      <a:moveTo>
                        <a:pt x="280988" y="239839"/>
                      </a:moveTo>
                      <a:cubicBezTo>
                        <a:pt x="280988" y="192309"/>
                        <a:pt x="255651" y="173259"/>
                        <a:pt x="224980" y="173259"/>
                      </a:cubicBezTo>
                      <a:cubicBezTo>
                        <a:pt x="194310" y="173259"/>
                        <a:pt x="168974" y="192309"/>
                        <a:pt x="168974" y="239839"/>
                      </a:cubicBezTo>
                      <a:lnTo>
                        <a:pt x="168974" y="505015"/>
                      </a:lnTo>
                      <a:cubicBezTo>
                        <a:pt x="168974" y="551497"/>
                        <a:pt x="194310" y="570547"/>
                        <a:pt x="224980" y="570547"/>
                      </a:cubicBezTo>
                      <a:cubicBezTo>
                        <a:pt x="255651" y="570547"/>
                        <a:pt x="280988" y="551497"/>
                        <a:pt x="280988" y="505015"/>
                      </a:cubicBezTo>
                      <a:lnTo>
                        <a:pt x="280988" y="23983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9" name="Forme libre : forme 18">
                  <a:extLst>
                    <a:ext uri="{FF2B5EF4-FFF2-40B4-BE49-F238E27FC236}">
                      <a16:creationId xmlns:a16="http://schemas.microsoft.com/office/drawing/2014/main" id="{311311CD-990F-9817-9756-EF23CD00EC48}"/>
                    </a:ext>
                  </a:extLst>
                </p:cNvPr>
                <p:cNvSpPr/>
                <p:nvPr/>
              </p:nvSpPr>
              <p:spPr>
                <a:xfrm>
                  <a:off x="6635019" y="4428077"/>
                  <a:ext cx="630650" cy="700373"/>
                </a:xfrm>
                <a:custGeom>
                  <a:avLst/>
                  <a:gdLst>
                    <a:gd name="csX0" fmla="*/ 164878 w 630650"/>
                    <a:gd name="csY0" fmla="*/ 301085 h 700373"/>
                    <a:gd name="csX1" fmla="*/ 158496 w 630650"/>
                    <a:gd name="csY1" fmla="*/ 301085 h 700373"/>
                    <a:gd name="csX2" fmla="*/ 158496 w 630650"/>
                    <a:gd name="csY2" fmla="*/ 700373 h 700373"/>
                    <a:gd name="csX3" fmla="*/ 0 w 630650"/>
                    <a:gd name="csY3" fmla="*/ 700373 h 700373"/>
                    <a:gd name="csX4" fmla="*/ 0 w 630650"/>
                    <a:gd name="csY4" fmla="*/ 0 h 700373"/>
                    <a:gd name="csX5" fmla="*/ 213360 w 630650"/>
                    <a:gd name="csY5" fmla="*/ 0 h 700373"/>
                    <a:gd name="csX6" fmla="*/ 311563 w 630650"/>
                    <a:gd name="csY6" fmla="*/ 370808 h 700373"/>
                    <a:gd name="csX7" fmla="*/ 317945 w 630650"/>
                    <a:gd name="csY7" fmla="*/ 370808 h 700373"/>
                    <a:gd name="csX8" fmla="*/ 417290 w 630650"/>
                    <a:gd name="csY8" fmla="*/ 0 h 700373"/>
                    <a:gd name="csX9" fmla="*/ 630650 w 630650"/>
                    <a:gd name="csY9" fmla="*/ 0 h 700373"/>
                    <a:gd name="csX10" fmla="*/ 630650 w 630650"/>
                    <a:gd name="csY10" fmla="*/ 700373 h 700373"/>
                    <a:gd name="csX11" fmla="*/ 472154 w 630650"/>
                    <a:gd name="csY11" fmla="*/ 700373 h 700373"/>
                    <a:gd name="csX12" fmla="*/ 472154 w 630650"/>
                    <a:gd name="csY12" fmla="*/ 301085 h 700373"/>
                    <a:gd name="csX13" fmla="*/ 465772 w 630650"/>
                    <a:gd name="csY13" fmla="*/ 301085 h 700373"/>
                    <a:gd name="csX14" fmla="*/ 375952 w 630650"/>
                    <a:gd name="csY14" fmla="*/ 700373 h 700373"/>
                    <a:gd name="csX15" fmla="*/ 254508 w 630650"/>
                    <a:gd name="csY15" fmla="*/ 700373 h 700373"/>
                    <a:gd name="csX16" fmla="*/ 164687 w 630650"/>
                    <a:gd name="csY16" fmla="*/ 301085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630650" h="700373">
                      <a:moveTo>
                        <a:pt x="164878" y="301085"/>
                      </a:moveTo>
                      <a:lnTo>
                        <a:pt x="158496" y="301085"/>
                      </a:lnTo>
                      <a:lnTo>
                        <a:pt x="158496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213360" y="0"/>
                      </a:lnTo>
                      <a:lnTo>
                        <a:pt x="311563" y="370808"/>
                      </a:lnTo>
                      <a:lnTo>
                        <a:pt x="317945" y="370808"/>
                      </a:lnTo>
                      <a:lnTo>
                        <a:pt x="417290" y="0"/>
                      </a:lnTo>
                      <a:lnTo>
                        <a:pt x="630650" y="0"/>
                      </a:lnTo>
                      <a:lnTo>
                        <a:pt x="630650" y="700373"/>
                      </a:lnTo>
                      <a:lnTo>
                        <a:pt x="472154" y="700373"/>
                      </a:lnTo>
                      <a:lnTo>
                        <a:pt x="472154" y="301085"/>
                      </a:lnTo>
                      <a:lnTo>
                        <a:pt x="465772" y="301085"/>
                      </a:lnTo>
                      <a:lnTo>
                        <a:pt x="375952" y="700373"/>
                      </a:lnTo>
                      <a:lnTo>
                        <a:pt x="254508" y="700373"/>
                      </a:lnTo>
                      <a:lnTo>
                        <a:pt x="164687" y="3010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0" name="Forme libre : forme 19">
                  <a:extLst>
                    <a:ext uri="{FF2B5EF4-FFF2-40B4-BE49-F238E27FC236}">
                      <a16:creationId xmlns:a16="http://schemas.microsoft.com/office/drawing/2014/main" id="{430203C6-B6A0-3250-DDD1-53AD99B11BB9}"/>
                    </a:ext>
                  </a:extLst>
                </p:cNvPr>
                <p:cNvSpPr/>
                <p:nvPr/>
              </p:nvSpPr>
              <p:spPr>
                <a:xfrm>
                  <a:off x="7304246" y="4428077"/>
                  <a:ext cx="358140" cy="700468"/>
                </a:xfrm>
                <a:custGeom>
                  <a:avLst/>
                  <a:gdLst>
                    <a:gd name="csX0" fmla="*/ 95 w 358140"/>
                    <a:gd name="csY0" fmla="*/ 0 h 700468"/>
                    <a:gd name="csX1" fmla="*/ 353949 w 358140"/>
                    <a:gd name="csY1" fmla="*/ 0 h 700468"/>
                    <a:gd name="csX2" fmla="*/ 353949 w 358140"/>
                    <a:gd name="csY2" fmla="*/ 167926 h 700468"/>
                    <a:gd name="csX3" fmla="*/ 169069 w 358140"/>
                    <a:gd name="csY3" fmla="*/ 167926 h 700468"/>
                    <a:gd name="csX4" fmla="*/ 169069 w 358140"/>
                    <a:gd name="csY4" fmla="*/ 256699 h 700468"/>
                    <a:gd name="csX5" fmla="*/ 345472 w 358140"/>
                    <a:gd name="csY5" fmla="*/ 256699 h 700468"/>
                    <a:gd name="csX6" fmla="*/ 345472 w 358140"/>
                    <a:gd name="csY6" fmla="*/ 415195 h 700468"/>
                    <a:gd name="csX7" fmla="*/ 169069 w 358140"/>
                    <a:gd name="csY7" fmla="*/ 415195 h 700468"/>
                    <a:gd name="csX8" fmla="*/ 169069 w 358140"/>
                    <a:gd name="csY8" fmla="*/ 531400 h 700468"/>
                    <a:gd name="csX9" fmla="*/ 358140 w 358140"/>
                    <a:gd name="csY9" fmla="*/ 531400 h 700468"/>
                    <a:gd name="csX10" fmla="*/ 358140 w 358140"/>
                    <a:gd name="csY10" fmla="*/ 700468 h 700468"/>
                    <a:gd name="csX11" fmla="*/ 0 w 358140"/>
                    <a:gd name="csY11" fmla="*/ 700468 h 700468"/>
                    <a:gd name="csX12" fmla="*/ 0 w 358140"/>
                    <a:gd name="csY12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58140" h="700468">
                      <a:moveTo>
                        <a:pt x="95" y="0"/>
                      </a:moveTo>
                      <a:lnTo>
                        <a:pt x="353949" y="0"/>
                      </a:lnTo>
                      <a:lnTo>
                        <a:pt x="353949" y="167926"/>
                      </a:lnTo>
                      <a:lnTo>
                        <a:pt x="169069" y="167926"/>
                      </a:lnTo>
                      <a:lnTo>
                        <a:pt x="169069" y="256699"/>
                      </a:lnTo>
                      <a:lnTo>
                        <a:pt x="345472" y="256699"/>
                      </a:lnTo>
                      <a:lnTo>
                        <a:pt x="345472" y="415195"/>
                      </a:lnTo>
                      <a:lnTo>
                        <a:pt x="169069" y="415195"/>
                      </a:lnTo>
                      <a:lnTo>
                        <a:pt x="169069" y="531400"/>
                      </a:lnTo>
                      <a:lnTo>
                        <a:pt x="358140" y="531400"/>
                      </a:lnTo>
                      <a:lnTo>
                        <a:pt x="358140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1" name="Forme libre : forme 20">
                  <a:extLst>
                    <a:ext uri="{FF2B5EF4-FFF2-40B4-BE49-F238E27FC236}">
                      <a16:creationId xmlns:a16="http://schemas.microsoft.com/office/drawing/2014/main" id="{C1F24D93-2F08-EC73-90FF-9C75777DAF93}"/>
                    </a:ext>
                  </a:extLst>
                </p:cNvPr>
                <p:cNvSpPr/>
                <p:nvPr/>
              </p:nvSpPr>
              <p:spPr>
                <a:xfrm>
                  <a:off x="7688770" y="4428077"/>
                  <a:ext cx="466915" cy="700373"/>
                </a:xfrm>
                <a:custGeom>
                  <a:avLst/>
                  <a:gdLst>
                    <a:gd name="csX0" fmla="*/ 163830 w 466915"/>
                    <a:gd name="csY0" fmla="*/ 339090 h 700373"/>
                    <a:gd name="csX1" fmla="*/ 157448 w 466915"/>
                    <a:gd name="csY1" fmla="*/ 339090 h 700373"/>
                    <a:gd name="csX2" fmla="*/ 157448 w 466915"/>
                    <a:gd name="csY2" fmla="*/ 700373 h 700373"/>
                    <a:gd name="csX3" fmla="*/ 0 w 466915"/>
                    <a:gd name="csY3" fmla="*/ 700373 h 700373"/>
                    <a:gd name="csX4" fmla="*/ 0 w 466915"/>
                    <a:gd name="csY4" fmla="*/ 0 h 700373"/>
                    <a:gd name="csX5" fmla="*/ 178498 w 466915"/>
                    <a:gd name="csY5" fmla="*/ 0 h 700373"/>
                    <a:gd name="csX6" fmla="*/ 304229 w 466915"/>
                    <a:gd name="csY6" fmla="*/ 326422 h 700373"/>
                    <a:gd name="csX7" fmla="*/ 310610 w 466915"/>
                    <a:gd name="csY7" fmla="*/ 326422 h 700373"/>
                    <a:gd name="csX8" fmla="*/ 310610 w 466915"/>
                    <a:gd name="csY8" fmla="*/ 0 h 700373"/>
                    <a:gd name="csX9" fmla="*/ 466915 w 466915"/>
                    <a:gd name="csY9" fmla="*/ 0 h 700373"/>
                    <a:gd name="csX10" fmla="*/ 466915 w 466915"/>
                    <a:gd name="csY10" fmla="*/ 700373 h 700373"/>
                    <a:gd name="csX11" fmla="*/ 295751 w 466915"/>
                    <a:gd name="csY11" fmla="*/ 700373 h 700373"/>
                    <a:gd name="csX12" fmla="*/ 163735 w 466915"/>
                    <a:gd name="csY12" fmla="*/ 33909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66915" h="700373">
                      <a:moveTo>
                        <a:pt x="163830" y="339090"/>
                      </a:moveTo>
                      <a:lnTo>
                        <a:pt x="157448" y="339090"/>
                      </a:lnTo>
                      <a:lnTo>
                        <a:pt x="15744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78498" y="0"/>
                      </a:lnTo>
                      <a:lnTo>
                        <a:pt x="304229" y="326422"/>
                      </a:lnTo>
                      <a:lnTo>
                        <a:pt x="310610" y="326422"/>
                      </a:lnTo>
                      <a:lnTo>
                        <a:pt x="310610" y="0"/>
                      </a:lnTo>
                      <a:lnTo>
                        <a:pt x="466915" y="0"/>
                      </a:lnTo>
                      <a:lnTo>
                        <a:pt x="466915" y="700373"/>
                      </a:lnTo>
                      <a:lnTo>
                        <a:pt x="295751" y="700373"/>
                      </a:lnTo>
                      <a:lnTo>
                        <a:pt x="163735" y="33909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2" name="Forme libre : forme 21">
                  <a:extLst>
                    <a:ext uri="{FF2B5EF4-FFF2-40B4-BE49-F238E27FC236}">
                      <a16:creationId xmlns:a16="http://schemas.microsoft.com/office/drawing/2014/main" id="{C24F2A02-A489-7AE8-C600-7C0B18E970E4}"/>
                    </a:ext>
                  </a:extLst>
                </p:cNvPr>
                <p:cNvSpPr/>
                <p:nvPr/>
              </p:nvSpPr>
              <p:spPr>
                <a:xfrm>
                  <a:off x="8257222" y="4428077"/>
                  <a:ext cx="171164" cy="503396"/>
                </a:xfrm>
                <a:custGeom>
                  <a:avLst/>
                  <a:gdLst>
                    <a:gd name="csX0" fmla="*/ 0 w 171164"/>
                    <a:gd name="csY0" fmla="*/ 55054 h 503396"/>
                    <a:gd name="csX1" fmla="*/ 0 w 171164"/>
                    <a:gd name="csY1" fmla="*/ 0 h 503396"/>
                    <a:gd name="csX2" fmla="*/ 171164 w 171164"/>
                    <a:gd name="csY2" fmla="*/ 0 h 503396"/>
                    <a:gd name="csX3" fmla="*/ 171164 w 171164"/>
                    <a:gd name="csY3" fmla="*/ 55054 h 503396"/>
                    <a:gd name="csX4" fmla="*/ 161068 w 171164"/>
                    <a:gd name="csY4" fmla="*/ 316325 h 503396"/>
                    <a:gd name="csX5" fmla="*/ 153067 w 171164"/>
                    <a:gd name="csY5" fmla="*/ 440150 h 503396"/>
                    <a:gd name="csX6" fmla="*/ 85630 w 171164"/>
                    <a:gd name="csY6" fmla="*/ 503396 h 503396"/>
                    <a:gd name="csX7" fmla="*/ 85630 w 171164"/>
                    <a:gd name="csY7" fmla="*/ 503396 h 503396"/>
                    <a:gd name="csX8" fmla="*/ 18193 w 171164"/>
                    <a:gd name="csY8" fmla="*/ 440150 h 503396"/>
                    <a:gd name="csX9" fmla="*/ 10192 w 171164"/>
                    <a:gd name="csY9" fmla="*/ 316325 h 503396"/>
                    <a:gd name="csX10" fmla="*/ 95 w 171164"/>
                    <a:gd name="csY10" fmla="*/ 55054 h 50339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171164" h="503396">
                      <a:moveTo>
                        <a:pt x="0" y="55054"/>
                      </a:moveTo>
                      <a:lnTo>
                        <a:pt x="0" y="0"/>
                      </a:lnTo>
                      <a:lnTo>
                        <a:pt x="171164" y="0"/>
                      </a:lnTo>
                      <a:lnTo>
                        <a:pt x="171164" y="55054"/>
                      </a:lnTo>
                      <a:cubicBezTo>
                        <a:pt x="171164" y="142208"/>
                        <a:pt x="167830" y="229362"/>
                        <a:pt x="161068" y="316325"/>
                      </a:cubicBezTo>
                      <a:lnTo>
                        <a:pt x="153067" y="440150"/>
                      </a:lnTo>
                      <a:cubicBezTo>
                        <a:pt x="150781" y="475678"/>
                        <a:pt x="121253" y="503396"/>
                        <a:pt x="85630" y="503396"/>
                      </a:cubicBezTo>
                      <a:lnTo>
                        <a:pt x="85630" y="503396"/>
                      </a:lnTo>
                      <a:cubicBezTo>
                        <a:pt x="50006" y="503396"/>
                        <a:pt x="20479" y="475678"/>
                        <a:pt x="18193" y="440150"/>
                      </a:cubicBezTo>
                      <a:lnTo>
                        <a:pt x="10192" y="316325"/>
                      </a:lnTo>
                      <a:cubicBezTo>
                        <a:pt x="3524" y="229362"/>
                        <a:pt x="95" y="142208"/>
                        <a:pt x="95" y="5505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16" name="Ellipse 15">
                <a:extLst>
                  <a:ext uri="{FF2B5EF4-FFF2-40B4-BE49-F238E27FC236}">
                    <a16:creationId xmlns:a16="http://schemas.microsoft.com/office/drawing/2014/main" id="{C3548768-5B65-801E-8BA1-08752ADE0BD1}"/>
                  </a:ext>
                </a:extLst>
              </p:cNvPr>
              <p:cNvSpPr/>
              <p:nvPr/>
            </p:nvSpPr>
            <p:spPr>
              <a:xfrm>
                <a:off x="8253984" y="4954143"/>
                <a:ext cx="174307" cy="174307"/>
              </a:xfrm>
              <a:prstGeom prst="ellipse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32" name="Graphique 61">
              <a:extLst>
                <a:ext uri="{FF2B5EF4-FFF2-40B4-BE49-F238E27FC236}">
                  <a16:creationId xmlns:a16="http://schemas.microsoft.com/office/drawing/2014/main" id="{96FD472C-5A9A-6F42-5811-4233983332F2}"/>
                </a:ext>
              </a:extLst>
            </p:cNvPr>
            <p:cNvGrpSpPr/>
            <p:nvPr/>
          </p:nvGrpSpPr>
          <p:grpSpPr>
            <a:xfrm>
              <a:off x="276769" y="2137114"/>
              <a:ext cx="2096318" cy="653736"/>
              <a:chOff x="3650456" y="3659504"/>
              <a:chExt cx="4777930" cy="1489995"/>
            </a:xfrm>
            <a:grpFill/>
          </p:grpSpPr>
          <p:grpSp>
            <p:nvGrpSpPr>
              <p:cNvPr id="33" name="Graphique 61">
                <a:extLst>
                  <a:ext uri="{FF2B5EF4-FFF2-40B4-BE49-F238E27FC236}">
                    <a16:creationId xmlns:a16="http://schemas.microsoft.com/office/drawing/2014/main" id="{CD3903D2-F064-49F8-AF82-29FC96FEE905}"/>
                  </a:ext>
                </a:extLst>
              </p:cNvPr>
              <p:cNvGrpSpPr/>
              <p:nvPr/>
            </p:nvGrpSpPr>
            <p:grpSpPr>
              <a:xfrm>
                <a:off x="3650456" y="3659504"/>
                <a:ext cx="2379535" cy="742569"/>
                <a:chOff x="3650456" y="3659504"/>
                <a:chExt cx="2379535" cy="742569"/>
              </a:xfrm>
              <a:grpFill/>
            </p:grpSpPr>
            <p:sp>
              <p:nvSpPr>
                <p:cNvPr id="47" name="Forme libre : forme 46">
                  <a:extLst>
                    <a:ext uri="{FF2B5EF4-FFF2-40B4-BE49-F238E27FC236}">
                      <a16:creationId xmlns:a16="http://schemas.microsoft.com/office/drawing/2014/main" id="{9EB8463D-F456-35CF-8A69-9730012D87DF}"/>
                    </a:ext>
                  </a:extLst>
                </p:cNvPr>
                <p:cNvSpPr/>
                <p:nvPr/>
              </p:nvSpPr>
              <p:spPr>
                <a:xfrm>
                  <a:off x="3650456" y="3664743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8" name="Forme libre : forme 47">
                  <a:extLst>
                    <a:ext uri="{FF2B5EF4-FFF2-40B4-BE49-F238E27FC236}">
                      <a16:creationId xmlns:a16="http://schemas.microsoft.com/office/drawing/2014/main" id="{7DDA3B24-07C3-3316-F413-F0EFC5227ECF}"/>
                    </a:ext>
                  </a:extLst>
                </p:cNvPr>
                <p:cNvSpPr/>
                <p:nvPr/>
              </p:nvSpPr>
              <p:spPr>
                <a:xfrm>
                  <a:off x="4333017" y="3659504"/>
                  <a:ext cx="449960" cy="742569"/>
                </a:xfrm>
                <a:custGeom>
                  <a:avLst/>
                  <a:gdLst>
                    <a:gd name="csX0" fmla="*/ 0 w 449960"/>
                    <a:gd name="csY0" fmla="*/ 235553 h 742569"/>
                    <a:gd name="csX1" fmla="*/ 224980 w 449960"/>
                    <a:gd name="csY1" fmla="*/ 0 h 742569"/>
                    <a:gd name="csX2" fmla="*/ 449961 w 449960"/>
                    <a:gd name="csY2" fmla="*/ 234506 h 742569"/>
                    <a:gd name="csX3" fmla="*/ 449961 w 449960"/>
                    <a:gd name="csY3" fmla="*/ 507016 h 742569"/>
                    <a:gd name="csX4" fmla="*/ 224980 w 449960"/>
                    <a:gd name="csY4" fmla="*/ 742569 h 742569"/>
                    <a:gd name="csX5" fmla="*/ 0 w 449960"/>
                    <a:gd name="csY5" fmla="*/ 508064 h 742569"/>
                    <a:gd name="csX6" fmla="*/ 0 w 449960"/>
                    <a:gd name="csY6" fmla="*/ 235553 h 742569"/>
                    <a:gd name="csX7" fmla="*/ 281083 w 449960"/>
                    <a:gd name="csY7" fmla="*/ 239840 h 742569"/>
                    <a:gd name="csX8" fmla="*/ 225076 w 449960"/>
                    <a:gd name="csY8" fmla="*/ 173260 h 742569"/>
                    <a:gd name="csX9" fmla="*/ 169069 w 449960"/>
                    <a:gd name="csY9" fmla="*/ 239840 h 742569"/>
                    <a:gd name="csX10" fmla="*/ 169069 w 449960"/>
                    <a:gd name="csY10" fmla="*/ 505016 h 742569"/>
                    <a:gd name="csX11" fmla="*/ 225076 w 449960"/>
                    <a:gd name="csY11" fmla="*/ 570548 h 742569"/>
                    <a:gd name="csX12" fmla="*/ 281083 w 449960"/>
                    <a:gd name="csY12" fmla="*/ 505016 h 742569"/>
                    <a:gd name="csX13" fmla="*/ 281083 w 449960"/>
                    <a:gd name="csY13" fmla="*/ 239840 h 74256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0" h="742569">
                      <a:moveTo>
                        <a:pt x="0" y="235553"/>
                      </a:moveTo>
                      <a:cubicBezTo>
                        <a:pt x="0" y="69723"/>
                        <a:pt x="108775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6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5" y="742569"/>
                        <a:pt x="0" y="679228"/>
                        <a:pt x="0" y="508064"/>
                      </a:cubicBezTo>
                      <a:lnTo>
                        <a:pt x="0" y="235553"/>
                      </a:lnTo>
                      <a:close/>
                      <a:moveTo>
                        <a:pt x="281083" y="239840"/>
                      </a:moveTo>
                      <a:cubicBezTo>
                        <a:pt x="281083" y="192310"/>
                        <a:pt x="255746" y="173260"/>
                        <a:pt x="225076" y="173260"/>
                      </a:cubicBezTo>
                      <a:cubicBezTo>
                        <a:pt x="194405" y="173260"/>
                        <a:pt x="169069" y="192310"/>
                        <a:pt x="169069" y="239840"/>
                      </a:cubicBezTo>
                      <a:lnTo>
                        <a:pt x="169069" y="505016"/>
                      </a:lnTo>
                      <a:cubicBezTo>
                        <a:pt x="169069" y="551498"/>
                        <a:pt x="194405" y="570548"/>
                        <a:pt x="225076" y="570548"/>
                      </a:cubicBezTo>
                      <a:cubicBezTo>
                        <a:pt x="255746" y="570548"/>
                        <a:pt x="281083" y="551498"/>
                        <a:pt x="281083" y="505016"/>
                      </a:cubicBezTo>
                      <a:lnTo>
                        <a:pt x="281083" y="23984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9" name="Forme libre : forme 48">
                  <a:extLst>
                    <a:ext uri="{FF2B5EF4-FFF2-40B4-BE49-F238E27FC236}">
                      <a16:creationId xmlns:a16="http://schemas.microsoft.com/office/drawing/2014/main" id="{2EF45298-78D6-CE4C-1C92-A740EBA5BEB2}"/>
                    </a:ext>
                  </a:extLst>
                </p:cNvPr>
                <p:cNvSpPr/>
                <p:nvPr/>
              </p:nvSpPr>
              <p:spPr>
                <a:xfrm>
                  <a:off x="4806124" y="3680650"/>
                  <a:ext cx="424814" cy="700373"/>
                </a:xfrm>
                <a:custGeom>
                  <a:avLst/>
                  <a:gdLst>
                    <a:gd name="csX0" fmla="*/ 95 w 424814"/>
                    <a:gd name="csY0" fmla="*/ 700373 h 700373"/>
                    <a:gd name="csX1" fmla="*/ 95 w 424814"/>
                    <a:gd name="csY1" fmla="*/ 0 h 700373"/>
                    <a:gd name="csX2" fmla="*/ 204025 w 424814"/>
                    <a:gd name="csY2" fmla="*/ 0 h 700373"/>
                    <a:gd name="csX3" fmla="*/ 417385 w 424814"/>
                    <a:gd name="csY3" fmla="*/ 184880 h 700373"/>
                    <a:gd name="csX4" fmla="*/ 324421 w 424814"/>
                    <a:gd name="csY4" fmla="*/ 341186 h 700373"/>
                    <a:gd name="csX5" fmla="*/ 324421 w 424814"/>
                    <a:gd name="csY5" fmla="*/ 345376 h 700373"/>
                    <a:gd name="csX6" fmla="*/ 424815 w 424814"/>
                    <a:gd name="csY6" fmla="*/ 502730 h 700373"/>
                    <a:gd name="csX7" fmla="*/ 424815 w 424814"/>
                    <a:gd name="csY7" fmla="*/ 700278 h 700373"/>
                    <a:gd name="csX8" fmla="*/ 255746 w 424814"/>
                    <a:gd name="csY8" fmla="*/ 700278 h 700373"/>
                    <a:gd name="csX9" fmla="*/ 255746 w 424814"/>
                    <a:gd name="csY9" fmla="*/ 506921 h 700373"/>
                    <a:gd name="csX10" fmla="*/ 198692 w 424814"/>
                    <a:gd name="csY10" fmla="*/ 437198 h 700373"/>
                    <a:gd name="csX11" fmla="*/ 169069 w 424814"/>
                    <a:gd name="csY11" fmla="*/ 437198 h 700373"/>
                    <a:gd name="csX12" fmla="*/ 169069 w 424814"/>
                    <a:gd name="csY12" fmla="*/ 700278 h 700373"/>
                    <a:gd name="csX13" fmla="*/ 0 w 424814"/>
                    <a:gd name="csY13" fmla="*/ 700278 h 700373"/>
                    <a:gd name="csX14" fmla="*/ 169069 w 424814"/>
                    <a:gd name="csY14" fmla="*/ 285179 h 700373"/>
                    <a:gd name="csX15" fmla="*/ 193358 w 424814"/>
                    <a:gd name="csY15" fmla="*/ 285179 h 700373"/>
                    <a:gd name="csX16" fmla="*/ 252508 w 424814"/>
                    <a:gd name="csY16" fmla="*/ 213360 h 700373"/>
                    <a:gd name="csX17" fmla="*/ 196501 w 424814"/>
                    <a:gd name="csY17" fmla="*/ 150019 h 700373"/>
                    <a:gd name="csX18" fmla="*/ 169069 w 424814"/>
                    <a:gd name="csY18" fmla="*/ 150019 h 700373"/>
                    <a:gd name="csX19" fmla="*/ 169069 w 424814"/>
                    <a:gd name="csY19" fmla="*/ 285274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424814" h="700373">
                      <a:moveTo>
                        <a:pt x="95" y="700373"/>
                      </a:moveTo>
                      <a:lnTo>
                        <a:pt x="95" y="0"/>
                      </a:lnTo>
                      <a:lnTo>
                        <a:pt x="204025" y="0"/>
                      </a:lnTo>
                      <a:cubicBezTo>
                        <a:pt x="366713" y="0"/>
                        <a:pt x="417385" y="94012"/>
                        <a:pt x="417385" y="184880"/>
                      </a:cubicBezTo>
                      <a:cubicBezTo>
                        <a:pt x="417385" y="264128"/>
                        <a:pt x="368808" y="315849"/>
                        <a:pt x="324421" y="341186"/>
                      </a:cubicBezTo>
                      <a:lnTo>
                        <a:pt x="324421" y="345376"/>
                      </a:lnTo>
                      <a:cubicBezTo>
                        <a:pt x="372999" y="359092"/>
                        <a:pt x="424815" y="402431"/>
                        <a:pt x="424815" y="502730"/>
                      </a:cubicBezTo>
                      <a:lnTo>
                        <a:pt x="424815" y="700278"/>
                      </a:lnTo>
                      <a:lnTo>
                        <a:pt x="255746" y="700278"/>
                      </a:lnTo>
                      <a:lnTo>
                        <a:pt x="255746" y="506921"/>
                      </a:lnTo>
                      <a:cubicBezTo>
                        <a:pt x="255746" y="460438"/>
                        <a:pt x="240983" y="437198"/>
                        <a:pt x="198692" y="437198"/>
                      </a:cubicBezTo>
                      <a:lnTo>
                        <a:pt x="169069" y="437198"/>
                      </a:lnTo>
                      <a:lnTo>
                        <a:pt x="169069" y="700278"/>
                      </a:lnTo>
                      <a:lnTo>
                        <a:pt x="0" y="700278"/>
                      </a:lnTo>
                      <a:close/>
                      <a:moveTo>
                        <a:pt x="169069" y="285179"/>
                      </a:moveTo>
                      <a:lnTo>
                        <a:pt x="193358" y="285179"/>
                      </a:lnTo>
                      <a:cubicBezTo>
                        <a:pt x="235649" y="285179"/>
                        <a:pt x="252508" y="255556"/>
                        <a:pt x="252508" y="213360"/>
                      </a:cubicBezTo>
                      <a:cubicBezTo>
                        <a:pt x="252508" y="171164"/>
                        <a:pt x="234505" y="150019"/>
                        <a:pt x="196501" y="150019"/>
                      </a:cubicBezTo>
                      <a:lnTo>
                        <a:pt x="169069" y="150019"/>
                      </a:lnTo>
                      <a:lnTo>
                        <a:pt x="169069" y="28527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50" name="Forme libre : forme 49">
                  <a:extLst>
                    <a:ext uri="{FF2B5EF4-FFF2-40B4-BE49-F238E27FC236}">
                      <a16:creationId xmlns:a16="http://schemas.microsoft.com/office/drawing/2014/main" id="{462403C0-E201-1CA3-D6FC-DF7BFE9164AC}"/>
                    </a:ext>
                  </a:extLst>
                </p:cNvPr>
                <p:cNvSpPr/>
                <p:nvPr/>
              </p:nvSpPr>
              <p:spPr>
                <a:xfrm>
                  <a:off x="5253704" y="3680650"/>
                  <a:ext cx="340137" cy="700468"/>
                </a:xfrm>
                <a:custGeom>
                  <a:avLst/>
                  <a:gdLst>
                    <a:gd name="csX0" fmla="*/ 0 w 340137"/>
                    <a:gd name="csY0" fmla="*/ 0 h 700468"/>
                    <a:gd name="csX1" fmla="*/ 166878 w 340137"/>
                    <a:gd name="csY1" fmla="*/ 0 h 700468"/>
                    <a:gd name="csX2" fmla="*/ 166878 w 340137"/>
                    <a:gd name="csY2" fmla="*/ 531400 h 700468"/>
                    <a:gd name="csX3" fmla="*/ 340138 w 340137"/>
                    <a:gd name="csY3" fmla="*/ 531400 h 700468"/>
                    <a:gd name="csX4" fmla="*/ 340138 w 340137"/>
                    <a:gd name="csY4" fmla="*/ 700468 h 700468"/>
                    <a:gd name="csX5" fmla="*/ 0 w 340137"/>
                    <a:gd name="csY5" fmla="*/ 700468 h 700468"/>
                    <a:gd name="csX6" fmla="*/ 0 w 340137"/>
                    <a:gd name="csY6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340137" h="700468">
                      <a:moveTo>
                        <a:pt x="0" y="0"/>
                      </a:moveTo>
                      <a:lnTo>
                        <a:pt x="166878" y="0"/>
                      </a:lnTo>
                      <a:lnTo>
                        <a:pt x="166878" y="531400"/>
                      </a:lnTo>
                      <a:lnTo>
                        <a:pt x="340138" y="531400"/>
                      </a:lnTo>
                      <a:lnTo>
                        <a:pt x="340138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51" name="Forme libre : forme 50">
                  <a:extLst>
                    <a:ext uri="{FF2B5EF4-FFF2-40B4-BE49-F238E27FC236}">
                      <a16:creationId xmlns:a16="http://schemas.microsoft.com/office/drawing/2014/main" id="{DAF709FA-C633-817E-167D-F76808ECEFF3}"/>
                    </a:ext>
                  </a:extLst>
                </p:cNvPr>
                <p:cNvSpPr/>
                <p:nvPr/>
              </p:nvSpPr>
              <p:spPr>
                <a:xfrm>
                  <a:off x="5610605" y="3680650"/>
                  <a:ext cx="419385" cy="700373"/>
                </a:xfrm>
                <a:custGeom>
                  <a:avLst/>
                  <a:gdLst>
                    <a:gd name="csX0" fmla="*/ 0 w 419385"/>
                    <a:gd name="csY0" fmla="*/ 0 h 700373"/>
                    <a:gd name="csX1" fmla="*/ 160592 w 419385"/>
                    <a:gd name="csY1" fmla="*/ 0 h 700373"/>
                    <a:gd name="csX2" fmla="*/ 419386 w 419385"/>
                    <a:gd name="csY2" fmla="*/ 256699 h 700373"/>
                    <a:gd name="csX3" fmla="*/ 419386 w 419385"/>
                    <a:gd name="csY3" fmla="*/ 443675 h 700373"/>
                    <a:gd name="csX4" fmla="*/ 160592 w 419385"/>
                    <a:gd name="csY4" fmla="*/ 700373 h 700373"/>
                    <a:gd name="csX5" fmla="*/ 0 w 419385"/>
                    <a:gd name="csY5" fmla="*/ 700373 h 700373"/>
                    <a:gd name="csX6" fmla="*/ 0 w 419385"/>
                    <a:gd name="csY6" fmla="*/ 0 h 700373"/>
                    <a:gd name="csX7" fmla="*/ 249365 w 419385"/>
                    <a:gd name="csY7" fmla="*/ 234505 h 700373"/>
                    <a:gd name="csX8" fmla="*/ 192310 w 419385"/>
                    <a:gd name="csY8" fmla="*/ 170021 h 700373"/>
                    <a:gd name="csX9" fmla="*/ 169069 w 419385"/>
                    <a:gd name="csY9" fmla="*/ 170021 h 700373"/>
                    <a:gd name="csX10" fmla="*/ 169069 w 419385"/>
                    <a:gd name="csY10" fmla="*/ 530257 h 700373"/>
                    <a:gd name="csX11" fmla="*/ 192310 w 419385"/>
                    <a:gd name="csY11" fmla="*/ 530257 h 700373"/>
                    <a:gd name="csX12" fmla="*/ 249365 w 419385"/>
                    <a:gd name="csY12" fmla="*/ 465773 h 700373"/>
                    <a:gd name="csX13" fmla="*/ 249365 w 419385"/>
                    <a:gd name="csY13" fmla="*/ 23441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19385" h="700373">
                      <a:moveTo>
                        <a:pt x="0" y="0"/>
                      </a:moveTo>
                      <a:lnTo>
                        <a:pt x="160592" y="0"/>
                      </a:lnTo>
                      <a:cubicBezTo>
                        <a:pt x="330708" y="0"/>
                        <a:pt x="419386" y="53912"/>
                        <a:pt x="419386" y="256699"/>
                      </a:cubicBezTo>
                      <a:lnTo>
                        <a:pt x="419386" y="443675"/>
                      </a:lnTo>
                      <a:cubicBezTo>
                        <a:pt x="419386" y="646462"/>
                        <a:pt x="330613" y="700373"/>
                        <a:pt x="160592" y="700373"/>
                      </a:cubicBezTo>
                      <a:lnTo>
                        <a:pt x="0" y="700373"/>
                      </a:lnTo>
                      <a:lnTo>
                        <a:pt x="0" y="0"/>
                      </a:lnTo>
                      <a:close/>
                      <a:moveTo>
                        <a:pt x="249365" y="234505"/>
                      </a:moveTo>
                      <a:cubicBezTo>
                        <a:pt x="249365" y="185928"/>
                        <a:pt x="231362" y="170021"/>
                        <a:pt x="192310" y="170021"/>
                      </a:cubicBezTo>
                      <a:lnTo>
                        <a:pt x="169069" y="170021"/>
                      </a:lnTo>
                      <a:lnTo>
                        <a:pt x="169069" y="530257"/>
                      </a:lnTo>
                      <a:lnTo>
                        <a:pt x="192310" y="530257"/>
                      </a:lnTo>
                      <a:cubicBezTo>
                        <a:pt x="231362" y="530257"/>
                        <a:pt x="249365" y="513398"/>
                        <a:pt x="249365" y="465773"/>
                      </a:cubicBezTo>
                      <a:lnTo>
                        <a:pt x="249365" y="23441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34" name="Graphique 61">
                <a:extLst>
                  <a:ext uri="{FF2B5EF4-FFF2-40B4-BE49-F238E27FC236}">
                    <a16:creationId xmlns:a16="http://schemas.microsoft.com/office/drawing/2014/main" id="{4C182179-717C-4DFA-B70A-602ACA23FB67}"/>
                  </a:ext>
                </a:extLst>
              </p:cNvPr>
              <p:cNvGrpSpPr/>
              <p:nvPr/>
            </p:nvGrpSpPr>
            <p:grpSpPr>
              <a:xfrm>
                <a:off x="3650456" y="4412170"/>
                <a:ext cx="1747456" cy="716280"/>
                <a:chOff x="3650456" y="4412170"/>
                <a:chExt cx="1747456" cy="716280"/>
              </a:xfrm>
              <a:grpFill/>
            </p:grpSpPr>
            <p:sp>
              <p:nvSpPr>
                <p:cNvPr id="43" name="Forme libre : forme 42">
                  <a:extLst>
                    <a:ext uri="{FF2B5EF4-FFF2-40B4-BE49-F238E27FC236}">
                      <a16:creationId xmlns:a16="http://schemas.microsoft.com/office/drawing/2014/main" id="{6A11DE4D-BEC1-4531-0737-5B4D29C281CB}"/>
                    </a:ext>
                  </a:extLst>
                </p:cNvPr>
                <p:cNvSpPr/>
                <p:nvPr/>
              </p:nvSpPr>
              <p:spPr>
                <a:xfrm>
                  <a:off x="3650456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4" name="Forme libre : forme 43">
                  <a:extLst>
                    <a:ext uri="{FF2B5EF4-FFF2-40B4-BE49-F238E27FC236}">
                      <a16:creationId xmlns:a16="http://schemas.microsoft.com/office/drawing/2014/main" id="{F945AE6D-5314-1F34-3E75-4F308BA629AE}"/>
                    </a:ext>
                  </a:extLst>
                </p:cNvPr>
                <p:cNvSpPr/>
                <p:nvPr/>
              </p:nvSpPr>
              <p:spPr>
                <a:xfrm>
                  <a:off x="4355020" y="4428077"/>
                  <a:ext cx="169068" cy="700373"/>
                </a:xfrm>
                <a:custGeom>
                  <a:avLst/>
                  <a:gdLst>
                    <a:gd name="csX0" fmla="*/ 0 w 169068"/>
                    <a:gd name="csY0" fmla="*/ 0 h 700373"/>
                    <a:gd name="csX1" fmla="*/ 169069 w 169068"/>
                    <a:gd name="csY1" fmla="*/ 0 h 700373"/>
                    <a:gd name="csX2" fmla="*/ 169069 w 169068"/>
                    <a:gd name="csY2" fmla="*/ 700373 h 700373"/>
                    <a:gd name="csX3" fmla="*/ 0 w 169068"/>
                    <a:gd name="csY3" fmla="*/ 700373 h 700373"/>
                    <a:gd name="csX4" fmla="*/ 0 w 169068"/>
                    <a:gd name="csY4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169068" h="700373">
                      <a:moveTo>
                        <a:pt x="0" y="0"/>
                      </a:moveTo>
                      <a:lnTo>
                        <a:pt x="169069" y="0"/>
                      </a:lnTo>
                      <a:lnTo>
                        <a:pt x="169069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5" name="Forme libre : forme 44">
                  <a:extLst>
                    <a:ext uri="{FF2B5EF4-FFF2-40B4-BE49-F238E27FC236}">
                      <a16:creationId xmlns:a16="http://schemas.microsoft.com/office/drawing/2014/main" id="{2B2D9DF2-555F-2CA1-ACB8-8EE9EDC3F777}"/>
                    </a:ext>
                  </a:extLst>
                </p:cNvPr>
                <p:cNvSpPr/>
                <p:nvPr/>
              </p:nvSpPr>
              <p:spPr>
                <a:xfrm>
                  <a:off x="4541710" y="4428077"/>
                  <a:ext cx="412051" cy="700373"/>
                </a:xfrm>
                <a:custGeom>
                  <a:avLst/>
                  <a:gdLst>
                    <a:gd name="csX0" fmla="*/ 95 w 412051"/>
                    <a:gd name="csY0" fmla="*/ 0 h 700373"/>
                    <a:gd name="csX1" fmla="*/ 412052 w 412051"/>
                    <a:gd name="csY1" fmla="*/ 0 h 700373"/>
                    <a:gd name="csX2" fmla="*/ 412052 w 412051"/>
                    <a:gd name="csY2" fmla="*/ 163734 h 700373"/>
                    <a:gd name="csX3" fmla="*/ 292703 w 412051"/>
                    <a:gd name="csY3" fmla="*/ 163734 h 700373"/>
                    <a:gd name="csX4" fmla="*/ 292703 w 412051"/>
                    <a:gd name="csY4" fmla="*/ 700373 h 700373"/>
                    <a:gd name="csX5" fmla="*/ 123635 w 412051"/>
                    <a:gd name="csY5" fmla="*/ 700373 h 700373"/>
                    <a:gd name="csX6" fmla="*/ 123635 w 412051"/>
                    <a:gd name="csY6" fmla="*/ 163734 h 700373"/>
                    <a:gd name="csX7" fmla="*/ 0 w 412051"/>
                    <a:gd name="csY7" fmla="*/ 163734 h 700373"/>
                    <a:gd name="csX8" fmla="*/ 0 w 412051"/>
                    <a:gd name="csY8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412051" h="700373">
                      <a:moveTo>
                        <a:pt x="95" y="0"/>
                      </a:moveTo>
                      <a:lnTo>
                        <a:pt x="412052" y="0"/>
                      </a:lnTo>
                      <a:lnTo>
                        <a:pt x="412052" y="163734"/>
                      </a:lnTo>
                      <a:lnTo>
                        <a:pt x="292703" y="163734"/>
                      </a:lnTo>
                      <a:lnTo>
                        <a:pt x="292703" y="700373"/>
                      </a:lnTo>
                      <a:lnTo>
                        <a:pt x="123635" y="700373"/>
                      </a:lnTo>
                      <a:lnTo>
                        <a:pt x="123635" y="163734"/>
                      </a:lnTo>
                      <a:lnTo>
                        <a:pt x="0" y="16373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6" name="Forme libre : forme 45">
                  <a:extLst>
                    <a:ext uri="{FF2B5EF4-FFF2-40B4-BE49-F238E27FC236}">
                      <a16:creationId xmlns:a16="http://schemas.microsoft.com/office/drawing/2014/main" id="{0B748F40-6B14-2BD8-0283-931072513C2B}"/>
                    </a:ext>
                  </a:extLst>
                </p:cNvPr>
                <p:cNvSpPr/>
                <p:nvPr/>
              </p:nvSpPr>
              <p:spPr>
                <a:xfrm>
                  <a:off x="4972240" y="4428077"/>
                  <a:ext cx="425672" cy="700373"/>
                </a:xfrm>
                <a:custGeom>
                  <a:avLst/>
                  <a:gdLst>
                    <a:gd name="csX0" fmla="*/ 258794 w 425672"/>
                    <a:gd name="csY0" fmla="*/ 410908 h 700373"/>
                    <a:gd name="csX1" fmla="*/ 166878 w 425672"/>
                    <a:gd name="csY1" fmla="*/ 410908 h 700373"/>
                    <a:gd name="csX2" fmla="*/ 166878 w 425672"/>
                    <a:gd name="csY2" fmla="*/ 700373 h 700373"/>
                    <a:gd name="csX3" fmla="*/ 0 w 425672"/>
                    <a:gd name="csY3" fmla="*/ 700373 h 700373"/>
                    <a:gd name="csX4" fmla="*/ 0 w 425672"/>
                    <a:gd name="csY4" fmla="*/ 0 h 700373"/>
                    <a:gd name="csX5" fmla="*/ 166878 w 425672"/>
                    <a:gd name="csY5" fmla="*/ 0 h 700373"/>
                    <a:gd name="csX6" fmla="*/ 166878 w 425672"/>
                    <a:gd name="csY6" fmla="*/ 249269 h 700373"/>
                    <a:gd name="csX7" fmla="*/ 258794 w 425672"/>
                    <a:gd name="csY7" fmla="*/ 249269 h 700373"/>
                    <a:gd name="csX8" fmla="*/ 258794 w 425672"/>
                    <a:gd name="csY8" fmla="*/ 0 h 700373"/>
                    <a:gd name="csX9" fmla="*/ 425672 w 425672"/>
                    <a:gd name="csY9" fmla="*/ 0 h 700373"/>
                    <a:gd name="csX10" fmla="*/ 425672 w 425672"/>
                    <a:gd name="csY10" fmla="*/ 700373 h 700373"/>
                    <a:gd name="csX11" fmla="*/ 258794 w 425672"/>
                    <a:gd name="csY11" fmla="*/ 700373 h 700373"/>
                    <a:gd name="csX12" fmla="*/ 258794 w 425672"/>
                    <a:gd name="csY12" fmla="*/ 410908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25672" h="700373">
                      <a:moveTo>
                        <a:pt x="258794" y="410908"/>
                      </a:moveTo>
                      <a:lnTo>
                        <a:pt x="166878" y="410908"/>
                      </a:lnTo>
                      <a:lnTo>
                        <a:pt x="16687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66878" y="0"/>
                      </a:lnTo>
                      <a:lnTo>
                        <a:pt x="166878" y="249269"/>
                      </a:lnTo>
                      <a:lnTo>
                        <a:pt x="258794" y="249269"/>
                      </a:lnTo>
                      <a:lnTo>
                        <a:pt x="258794" y="0"/>
                      </a:lnTo>
                      <a:lnTo>
                        <a:pt x="425672" y="0"/>
                      </a:lnTo>
                      <a:lnTo>
                        <a:pt x="425672" y="700373"/>
                      </a:lnTo>
                      <a:lnTo>
                        <a:pt x="258794" y="700373"/>
                      </a:lnTo>
                      <a:lnTo>
                        <a:pt x="258794" y="41090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35" name="Graphique 61">
                <a:extLst>
                  <a:ext uri="{FF2B5EF4-FFF2-40B4-BE49-F238E27FC236}">
                    <a16:creationId xmlns:a16="http://schemas.microsoft.com/office/drawing/2014/main" id="{8F24F86D-C836-638B-504D-5A2D74512586}"/>
                  </a:ext>
                </a:extLst>
              </p:cNvPr>
              <p:cNvGrpSpPr/>
              <p:nvPr/>
            </p:nvGrpSpPr>
            <p:grpSpPr>
              <a:xfrm>
                <a:off x="5471445" y="4406931"/>
                <a:ext cx="2956941" cy="742568"/>
                <a:chOff x="5471445" y="4406931"/>
                <a:chExt cx="2956941" cy="742568"/>
              </a:xfrm>
              <a:grpFill/>
            </p:grpSpPr>
            <p:sp>
              <p:nvSpPr>
                <p:cNvPr id="37" name="Forme libre : forme 36">
                  <a:extLst>
                    <a:ext uri="{FF2B5EF4-FFF2-40B4-BE49-F238E27FC236}">
                      <a16:creationId xmlns:a16="http://schemas.microsoft.com/office/drawing/2014/main" id="{F9BAF0B0-5168-8C6A-9592-6C0B3B371FE0}"/>
                    </a:ext>
                  </a:extLst>
                </p:cNvPr>
                <p:cNvSpPr/>
                <p:nvPr/>
              </p:nvSpPr>
              <p:spPr>
                <a:xfrm>
                  <a:off x="5471445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8" name="Forme libre : forme 37">
                  <a:extLst>
                    <a:ext uri="{FF2B5EF4-FFF2-40B4-BE49-F238E27FC236}">
                      <a16:creationId xmlns:a16="http://schemas.microsoft.com/office/drawing/2014/main" id="{29472366-C934-7BFE-D576-FB34F64FEC22}"/>
                    </a:ext>
                  </a:extLst>
                </p:cNvPr>
                <p:cNvSpPr/>
                <p:nvPr/>
              </p:nvSpPr>
              <p:spPr>
                <a:xfrm>
                  <a:off x="6157245" y="4406931"/>
                  <a:ext cx="449961" cy="742568"/>
                </a:xfrm>
                <a:custGeom>
                  <a:avLst/>
                  <a:gdLst>
                    <a:gd name="csX0" fmla="*/ 0 w 449961"/>
                    <a:gd name="csY0" fmla="*/ 235553 h 742568"/>
                    <a:gd name="csX1" fmla="*/ 224980 w 449961"/>
                    <a:gd name="csY1" fmla="*/ 0 h 742568"/>
                    <a:gd name="csX2" fmla="*/ 449961 w 449961"/>
                    <a:gd name="csY2" fmla="*/ 234505 h 742568"/>
                    <a:gd name="csX3" fmla="*/ 449961 w 449961"/>
                    <a:gd name="csY3" fmla="*/ 507016 h 742568"/>
                    <a:gd name="csX4" fmla="*/ 224980 w 449961"/>
                    <a:gd name="csY4" fmla="*/ 742569 h 742568"/>
                    <a:gd name="csX5" fmla="*/ 0 w 449961"/>
                    <a:gd name="csY5" fmla="*/ 508063 h 742568"/>
                    <a:gd name="csX6" fmla="*/ 0 w 449961"/>
                    <a:gd name="csY6" fmla="*/ 235553 h 742568"/>
                    <a:gd name="csX7" fmla="*/ 280988 w 449961"/>
                    <a:gd name="csY7" fmla="*/ 239839 h 742568"/>
                    <a:gd name="csX8" fmla="*/ 224980 w 449961"/>
                    <a:gd name="csY8" fmla="*/ 173259 h 742568"/>
                    <a:gd name="csX9" fmla="*/ 168974 w 449961"/>
                    <a:gd name="csY9" fmla="*/ 239839 h 742568"/>
                    <a:gd name="csX10" fmla="*/ 168974 w 449961"/>
                    <a:gd name="csY10" fmla="*/ 505015 h 742568"/>
                    <a:gd name="csX11" fmla="*/ 224980 w 449961"/>
                    <a:gd name="csY11" fmla="*/ 570547 h 742568"/>
                    <a:gd name="csX12" fmla="*/ 280988 w 449961"/>
                    <a:gd name="csY12" fmla="*/ 505015 h 742568"/>
                    <a:gd name="csX13" fmla="*/ 280988 w 449961"/>
                    <a:gd name="csY13" fmla="*/ 239839 h 7425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1" h="742568">
                      <a:moveTo>
                        <a:pt x="0" y="235553"/>
                      </a:moveTo>
                      <a:cubicBezTo>
                        <a:pt x="0" y="69723"/>
                        <a:pt x="108776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5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6" y="742569"/>
                        <a:pt x="0" y="679228"/>
                        <a:pt x="0" y="508063"/>
                      </a:cubicBezTo>
                      <a:lnTo>
                        <a:pt x="0" y="235553"/>
                      </a:lnTo>
                      <a:close/>
                      <a:moveTo>
                        <a:pt x="280988" y="239839"/>
                      </a:moveTo>
                      <a:cubicBezTo>
                        <a:pt x="280988" y="192309"/>
                        <a:pt x="255651" y="173259"/>
                        <a:pt x="224980" y="173259"/>
                      </a:cubicBezTo>
                      <a:cubicBezTo>
                        <a:pt x="194310" y="173259"/>
                        <a:pt x="168974" y="192309"/>
                        <a:pt x="168974" y="239839"/>
                      </a:cubicBezTo>
                      <a:lnTo>
                        <a:pt x="168974" y="505015"/>
                      </a:lnTo>
                      <a:cubicBezTo>
                        <a:pt x="168974" y="551497"/>
                        <a:pt x="194310" y="570547"/>
                        <a:pt x="224980" y="570547"/>
                      </a:cubicBezTo>
                      <a:cubicBezTo>
                        <a:pt x="255651" y="570547"/>
                        <a:pt x="280988" y="551497"/>
                        <a:pt x="280988" y="505015"/>
                      </a:cubicBezTo>
                      <a:lnTo>
                        <a:pt x="280988" y="23983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9" name="Forme libre : forme 38">
                  <a:extLst>
                    <a:ext uri="{FF2B5EF4-FFF2-40B4-BE49-F238E27FC236}">
                      <a16:creationId xmlns:a16="http://schemas.microsoft.com/office/drawing/2014/main" id="{92A8D5E3-E516-7B4E-FA0F-56742A2E8AC5}"/>
                    </a:ext>
                  </a:extLst>
                </p:cNvPr>
                <p:cNvSpPr/>
                <p:nvPr/>
              </p:nvSpPr>
              <p:spPr>
                <a:xfrm>
                  <a:off x="6635019" y="4428077"/>
                  <a:ext cx="630650" cy="700373"/>
                </a:xfrm>
                <a:custGeom>
                  <a:avLst/>
                  <a:gdLst>
                    <a:gd name="csX0" fmla="*/ 164878 w 630650"/>
                    <a:gd name="csY0" fmla="*/ 301085 h 700373"/>
                    <a:gd name="csX1" fmla="*/ 158496 w 630650"/>
                    <a:gd name="csY1" fmla="*/ 301085 h 700373"/>
                    <a:gd name="csX2" fmla="*/ 158496 w 630650"/>
                    <a:gd name="csY2" fmla="*/ 700373 h 700373"/>
                    <a:gd name="csX3" fmla="*/ 0 w 630650"/>
                    <a:gd name="csY3" fmla="*/ 700373 h 700373"/>
                    <a:gd name="csX4" fmla="*/ 0 w 630650"/>
                    <a:gd name="csY4" fmla="*/ 0 h 700373"/>
                    <a:gd name="csX5" fmla="*/ 213360 w 630650"/>
                    <a:gd name="csY5" fmla="*/ 0 h 700373"/>
                    <a:gd name="csX6" fmla="*/ 311563 w 630650"/>
                    <a:gd name="csY6" fmla="*/ 370808 h 700373"/>
                    <a:gd name="csX7" fmla="*/ 317945 w 630650"/>
                    <a:gd name="csY7" fmla="*/ 370808 h 700373"/>
                    <a:gd name="csX8" fmla="*/ 417290 w 630650"/>
                    <a:gd name="csY8" fmla="*/ 0 h 700373"/>
                    <a:gd name="csX9" fmla="*/ 630650 w 630650"/>
                    <a:gd name="csY9" fmla="*/ 0 h 700373"/>
                    <a:gd name="csX10" fmla="*/ 630650 w 630650"/>
                    <a:gd name="csY10" fmla="*/ 700373 h 700373"/>
                    <a:gd name="csX11" fmla="*/ 472154 w 630650"/>
                    <a:gd name="csY11" fmla="*/ 700373 h 700373"/>
                    <a:gd name="csX12" fmla="*/ 472154 w 630650"/>
                    <a:gd name="csY12" fmla="*/ 301085 h 700373"/>
                    <a:gd name="csX13" fmla="*/ 465772 w 630650"/>
                    <a:gd name="csY13" fmla="*/ 301085 h 700373"/>
                    <a:gd name="csX14" fmla="*/ 375952 w 630650"/>
                    <a:gd name="csY14" fmla="*/ 700373 h 700373"/>
                    <a:gd name="csX15" fmla="*/ 254508 w 630650"/>
                    <a:gd name="csY15" fmla="*/ 700373 h 700373"/>
                    <a:gd name="csX16" fmla="*/ 164687 w 630650"/>
                    <a:gd name="csY16" fmla="*/ 301085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630650" h="700373">
                      <a:moveTo>
                        <a:pt x="164878" y="301085"/>
                      </a:moveTo>
                      <a:lnTo>
                        <a:pt x="158496" y="301085"/>
                      </a:lnTo>
                      <a:lnTo>
                        <a:pt x="158496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213360" y="0"/>
                      </a:lnTo>
                      <a:lnTo>
                        <a:pt x="311563" y="370808"/>
                      </a:lnTo>
                      <a:lnTo>
                        <a:pt x="317945" y="370808"/>
                      </a:lnTo>
                      <a:lnTo>
                        <a:pt x="417290" y="0"/>
                      </a:lnTo>
                      <a:lnTo>
                        <a:pt x="630650" y="0"/>
                      </a:lnTo>
                      <a:lnTo>
                        <a:pt x="630650" y="700373"/>
                      </a:lnTo>
                      <a:lnTo>
                        <a:pt x="472154" y="700373"/>
                      </a:lnTo>
                      <a:lnTo>
                        <a:pt x="472154" y="301085"/>
                      </a:lnTo>
                      <a:lnTo>
                        <a:pt x="465772" y="301085"/>
                      </a:lnTo>
                      <a:lnTo>
                        <a:pt x="375952" y="700373"/>
                      </a:lnTo>
                      <a:lnTo>
                        <a:pt x="254508" y="700373"/>
                      </a:lnTo>
                      <a:lnTo>
                        <a:pt x="164687" y="3010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0" name="Forme libre : forme 39">
                  <a:extLst>
                    <a:ext uri="{FF2B5EF4-FFF2-40B4-BE49-F238E27FC236}">
                      <a16:creationId xmlns:a16="http://schemas.microsoft.com/office/drawing/2014/main" id="{C2E53D73-6825-0666-F0B5-AB55E715E8DA}"/>
                    </a:ext>
                  </a:extLst>
                </p:cNvPr>
                <p:cNvSpPr/>
                <p:nvPr/>
              </p:nvSpPr>
              <p:spPr>
                <a:xfrm>
                  <a:off x="7304246" y="4428077"/>
                  <a:ext cx="358140" cy="700468"/>
                </a:xfrm>
                <a:custGeom>
                  <a:avLst/>
                  <a:gdLst>
                    <a:gd name="csX0" fmla="*/ 95 w 358140"/>
                    <a:gd name="csY0" fmla="*/ 0 h 700468"/>
                    <a:gd name="csX1" fmla="*/ 353949 w 358140"/>
                    <a:gd name="csY1" fmla="*/ 0 h 700468"/>
                    <a:gd name="csX2" fmla="*/ 353949 w 358140"/>
                    <a:gd name="csY2" fmla="*/ 167926 h 700468"/>
                    <a:gd name="csX3" fmla="*/ 169069 w 358140"/>
                    <a:gd name="csY3" fmla="*/ 167926 h 700468"/>
                    <a:gd name="csX4" fmla="*/ 169069 w 358140"/>
                    <a:gd name="csY4" fmla="*/ 256699 h 700468"/>
                    <a:gd name="csX5" fmla="*/ 345472 w 358140"/>
                    <a:gd name="csY5" fmla="*/ 256699 h 700468"/>
                    <a:gd name="csX6" fmla="*/ 345472 w 358140"/>
                    <a:gd name="csY6" fmla="*/ 415195 h 700468"/>
                    <a:gd name="csX7" fmla="*/ 169069 w 358140"/>
                    <a:gd name="csY7" fmla="*/ 415195 h 700468"/>
                    <a:gd name="csX8" fmla="*/ 169069 w 358140"/>
                    <a:gd name="csY8" fmla="*/ 531400 h 700468"/>
                    <a:gd name="csX9" fmla="*/ 358140 w 358140"/>
                    <a:gd name="csY9" fmla="*/ 531400 h 700468"/>
                    <a:gd name="csX10" fmla="*/ 358140 w 358140"/>
                    <a:gd name="csY10" fmla="*/ 700468 h 700468"/>
                    <a:gd name="csX11" fmla="*/ 0 w 358140"/>
                    <a:gd name="csY11" fmla="*/ 700468 h 700468"/>
                    <a:gd name="csX12" fmla="*/ 0 w 358140"/>
                    <a:gd name="csY12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58140" h="700468">
                      <a:moveTo>
                        <a:pt x="95" y="0"/>
                      </a:moveTo>
                      <a:lnTo>
                        <a:pt x="353949" y="0"/>
                      </a:lnTo>
                      <a:lnTo>
                        <a:pt x="353949" y="167926"/>
                      </a:lnTo>
                      <a:lnTo>
                        <a:pt x="169069" y="167926"/>
                      </a:lnTo>
                      <a:lnTo>
                        <a:pt x="169069" y="256699"/>
                      </a:lnTo>
                      <a:lnTo>
                        <a:pt x="345472" y="256699"/>
                      </a:lnTo>
                      <a:lnTo>
                        <a:pt x="345472" y="415195"/>
                      </a:lnTo>
                      <a:lnTo>
                        <a:pt x="169069" y="415195"/>
                      </a:lnTo>
                      <a:lnTo>
                        <a:pt x="169069" y="531400"/>
                      </a:lnTo>
                      <a:lnTo>
                        <a:pt x="358140" y="531400"/>
                      </a:lnTo>
                      <a:lnTo>
                        <a:pt x="358140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1" name="Forme libre : forme 40">
                  <a:extLst>
                    <a:ext uri="{FF2B5EF4-FFF2-40B4-BE49-F238E27FC236}">
                      <a16:creationId xmlns:a16="http://schemas.microsoft.com/office/drawing/2014/main" id="{19791F82-EA84-D092-5898-A70C34382684}"/>
                    </a:ext>
                  </a:extLst>
                </p:cNvPr>
                <p:cNvSpPr/>
                <p:nvPr/>
              </p:nvSpPr>
              <p:spPr>
                <a:xfrm>
                  <a:off x="7688770" y="4428077"/>
                  <a:ext cx="466915" cy="700373"/>
                </a:xfrm>
                <a:custGeom>
                  <a:avLst/>
                  <a:gdLst>
                    <a:gd name="csX0" fmla="*/ 163830 w 466915"/>
                    <a:gd name="csY0" fmla="*/ 339090 h 700373"/>
                    <a:gd name="csX1" fmla="*/ 157448 w 466915"/>
                    <a:gd name="csY1" fmla="*/ 339090 h 700373"/>
                    <a:gd name="csX2" fmla="*/ 157448 w 466915"/>
                    <a:gd name="csY2" fmla="*/ 700373 h 700373"/>
                    <a:gd name="csX3" fmla="*/ 0 w 466915"/>
                    <a:gd name="csY3" fmla="*/ 700373 h 700373"/>
                    <a:gd name="csX4" fmla="*/ 0 w 466915"/>
                    <a:gd name="csY4" fmla="*/ 0 h 700373"/>
                    <a:gd name="csX5" fmla="*/ 178498 w 466915"/>
                    <a:gd name="csY5" fmla="*/ 0 h 700373"/>
                    <a:gd name="csX6" fmla="*/ 304229 w 466915"/>
                    <a:gd name="csY6" fmla="*/ 326422 h 700373"/>
                    <a:gd name="csX7" fmla="*/ 310610 w 466915"/>
                    <a:gd name="csY7" fmla="*/ 326422 h 700373"/>
                    <a:gd name="csX8" fmla="*/ 310610 w 466915"/>
                    <a:gd name="csY8" fmla="*/ 0 h 700373"/>
                    <a:gd name="csX9" fmla="*/ 466915 w 466915"/>
                    <a:gd name="csY9" fmla="*/ 0 h 700373"/>
                    <a:gd name="csX10" fmla="*/ 466915 w 466915"/>
                    <a:gd name="csY10" fmla="*/ 700373 h 700373"/>
                    <a:gd name="csX11" fmla="*/ 295751 w 466915"/>
                    <a:gd name="csY11" fmla="*/ 700373 h 700373"/>
                    <a:gd name="csX12" fmla="*/ 163735 w 466915"/>
                    <a:gd name="csY12" fmla="*/ 33909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66915" h="700373">
                      <a:moveTo>
                        <a:pt x="163830" y="339090"/>
                      </a:moveTo>
                      <a:lnTo>
                        <a:pt x="157448" y="339090"/>
                      </a:lnTo>
                      <a:lnTo>
                        <a:pt x="15744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78498" y="0"/>
                      </a:lnTo>
                      <a:lnTo>
                        <a:pt x="304229" y="326422"/>
                      </a:lnTo>
                      <a:lnTo>
                        <a:pt x="310610" y="326422"/>
                      </a:lnTo>
                      <a:lnTo>
                        <a:pt x="310610" y="0"/>
                      </a:lnTo>
                      <a:lnTo>
                        <a:pt x="466915" y="0"/>
                      </a:lnTo>
                      <a:lnTo>
                        <a:pt x="466915" y="700373"/>
                      </a:lnTo>
                      <a:lnTo>
                        <a:pt x="295751" y="700373"/>
                      </a:lnTo>
                      <a:lnTo>
                        <a:pt x="163735" y="33909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2" name="Forme libre : forme 41">
                  <a:extLst>
                    <a:ext uri="{FF2B5EF4-FFF2-40B4-BE49-F238E27FC236}">
                      <a16:creationId xmlns:a16="http://schemas.microsoft.com/office/drawing/2014/main" id="{54D9B95D-08C1-999A-461A-D10874DAFF7E}"/>
                    </a:ext>
                  </a:extLst>
                </p:cNvPr>
                <p:cNvSpPr/>
                <p:nvPr/>
              </p:nvSpPr>
              <p:spPr>
                <a:xfrm>
                  <a:off x="8257222" y="4428077"/>
                  <a:ext cx="171164" cy="503396"/>
                </a:xfrm>
                <a:custGeom>
                  <a:avLst/>
                  <a:gdLst>
                    <a:gd name="csX0" fmla="*/ 0 w 171164"/>
                    <a:gd name="csY0" fmla="*/ 55054 h 503396"/>
                    <a:gd name="csX1" fmla="*/ 0 w 171164"/>
                    <a:gd name="csY1" fmla="*/ 0 h 503396"/>
                    <a:gd name="csX2" fmla="*/ 171164 w 171164"/>
                    <a:gd name="csY2" fmla="*/ 0 h 503396"/>
                    <a:gd name="csX3" fmla="*/ 171164 w 171164"/>
                    <a:gd name="csY3" fmla="*/ 55054 h 503396"/>
                    <a:gd name="csX4" fmla="*/ 161068 w 171164"/>
                    <a:gd name="csY4" fmla="*/ 316325 h 503396"/>
                    <a:gd name="csX5" fmla="*/ 153067 w 171164"/>
                    <a:gd name="csY5" fmla="*/ 440150 h 503396"/>
                    <a:gd name="csX6" fmla="*/ 85630 w 171164"/>
                    <a:gd name="csY6" fmla="*/ 503396 h 503396"/>
                    <a:gd name="csX7" fmla="*/ 85630 w 171164"/>
                    <a:gd name="csY7" fmla="*/ 503396 h 503396"/>
                    <a:gd name="csX8" fmla="*/ 18193 w 171164"/>
                    <a:gd name="csY8" fmla="*/ 440150 h 503396"/>
                    <a:gd name="csX9" fmla="*/ 10192 w 171164"/>
                    <a:gd name="csY9" fmla="*/ 316325 h 503396"/>
                    <a:gd name="csX10" fmla="*/ 95 w 171164"/>
                    <a:gd name="csY10" fmla="*/ 55054 h 50339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171164" h="503396">
                      <a:moveTo>
                        <a:pt x="0" y="55054"/>
                      </a:moveTo>
                      <a:lnTo>
                        <a:pt x="0" y="0"/>
                      </a:lnTo>
                      <a:lnTo>
                        <a:pt x="171164" y="0"/>
                      </a:lnTo>
                      <a:lnTo>
                        <a:pt x="171164" y="55054"/>
                      </a:lnTo>
                      <a:cubicBezTo>
                        <a:pt x="171164" y="142208"/>
                        <a:pt x="167830" y="229362"/>
                        <a:pt x="161068" y="316325"/>
                      </a:cubicBezTo>
                      <a:lnTo>
                        <a:pt x="153067" y="440150"/>
                      </a:lnTo>
                      <a:cubicBezTo>
                        <a:pt x="150781" y="475678"/>
                        <a:pt x="121253" y="503396"/>
                        <a:pt x="85630" y="503396"/>
                      </a:cubicBezTo>
                      <a:lnTo>
                        <a:pt x="85630" y="503396"/>
                      </a:lnTo>
                      <a:cubicBezTo>
                        <a:pt x="50006" y="503396"/>
                        <a:pt x="20479" y="475678"/>
                        <a:pt x="18193" y="440150"/>
                      </a:cubicBezTo>
                      <a:lnTo>
                        <a:pt x="10192" y="316325"/>
                      </a:lnTo>
                      <a:cubicBezTo>
                        <a:pt x="3524" y="229362"/>
                        <a:pt x="95" y="142208"/>
                        <a:pt x="95" y="5505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6" name="Ellipse 35">
                <a:extLst>
                  <a:ext uri="{FF2B5EF4-FFF2-40B4-BE49-F238E27FC236}">
                    <a16:creationId xmlns:a16="http://schemas.microsoft.com/office/drawing/2014/main" id="{22C5A4B2-6C50-4EA4-5A39-1347E2B6F19A}"/>
                  </a:ext>
                </a:extLst>
              </p:cNvPr>
              <p:cNvSpPr/>
              <p:nvPr/>
            </p:nvSpPr>
            <p:spPr>
              <a:xfrm>
                <a:off x="8253984" y="4954143"/>
                <a:ext cx="174307" cy="174307"/>
              </a:xfrm>
              <a:prstGeom prst="ellipse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52" name="Graphique 61">
              <a:extLst>
                <a:ext uri="{FF2B5EF4-FFF2-40B4-BE49-F238E27FC236}">
                  <a16:creationId xmlns:a16="http://schemas.microsoft.com/office/drawing/2014/main" id="{5EEFD3ED-8B22-B1DD-4060-6E5E20AC5969}"/>
                </a:ext>
              </a:extLst>
            </p:cNvPr>
            <p:cNvGrpSpPr/>
            <p:nvPr/>
          </p:nvGrpSpPr>
          <p:grpSpPr>
            <a:xfrm>
              <a:off x="276769" y="1059915"/>
              <a:ext cx="2096318" cy="653736"/>
              <a:chOff x="3650456" y="3659504"/>
              <a:chExt cx="4777930" cy="1489995"/>
            </a:xfrm>
            <a:grpFill/>
          </p:grpSpPr>
          <p:grpSp>
            <p:nvGrpSpPr>
              <p:cNvPr id="53" name="Graphique 61">
                <a:extLst>
                  <a:ext uri="{FF2B5EF4-FFF2-40B4-BE49-F238E27FC236}">
                    <a16:creationId xmlns:a16="http://schemas.microsoft.com/office/drawing/2014/main" id="{7F0DE918-6C59-C9A9-AFB3-80DE91C4AA81}"/>
                  </a:ext>
                </a:extLst>
              </p:cNvPr>
              <p:cNvGrpSpPr/>
              <p:nvPr/>
            </p:nvGrpSpPr>
            <p:grpSpPr>
              <a:xfrm>
                <a:off x="3650456" y="3659504"/>
                <a:ext cx="2379535" cy="742569"/>
                <a:chOff x="3650456" y="3659504"/>
                <a:chExt cx="2379535" cy="742569"/>
              </a:xfrm>
              <a:grpFill/>
            </p:grpSpPr>
            <p:sp>
              <p:nvSpPr>
                <p:cNvPr id="67" name="Forme libre : forme 66">
                  <a:extLst>
                    <a:ext uri="{FF2B5EF4-FFF2-40B4-BE49-F238E27FC236}">
                      <a16:creationId xmlns:a16="http://schemas.microsoft.com/office/drawing/2014/main" id="{494F917E-2A13-23F2-0EED-D959783D2EFC}"/>
                    </a:ext>
                  </a:extLst>
                </p:cNvPr>
                <p:cNvSpPr/>
                <p:nvPr/>
              </p:nvSpPr>
              <p:spPr>
                <a:xfrm>
                  <a:off x="3650456" y="3664743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8" name="Forme libre : forme 67">
                  <a:extLst>
                    <a:ext uri="{FF2B5EF4-FFF2-40B4-BE49-F238E27FC236}">
                      <a16:creationId xmlns:a16="http://schemas.microsoft.com/office/drawing/2014/main" id="{CD78A601-FA02-D7D9-61A0-9A11D322EB4F}"/>
                    </a:ext>
                  </a:extLst>
                </p:cNvPr>
                <p:cNvSpPr/>
                <p:nvPr/>
              </p:nvSpPr>
              <p:spPr>
                <a:xfrm>
                  <a:off x="4333017" y="3659504"/>
                  <a:ext cx="449960" cy="742569"/>
                </a:xfrm>
                <a:custGeom>
                  <a:avLst/>
                  <a:gdLst>
                    <a:gd name="csX0" fmla="*/ 0 w 449960"/>
                    <a:gd name="csY0" fmla="*/ 235553 h 742569"/>
                    <a:gd name="csX1" fmla="*/ 224980 w 449960"/>
                    <a:gd name="csY1" fmla="*/ 0 h 742569"/>
                    <a:gd name="csX2" fmla="*/ 449961 w 449960"/>
                    <a:gd name="csY2" fmla="*/ 234506 h 742569"/>
                    <a:gd name="csX3" fmla="*/ 449961 w 449960"/>
                    <a:gd name="csY3" fmla="*/ 507016 h 742569"/>
                    <a:gd name="csX4" fmla="*/ 224980 w 449960"/>
                    <a:gd name="csY4" fmla="*/ 742569 h 742569"/>
                    <a:gd name="csX5" fmla="*/ 0 w 449960"/>
                    <a:gd name="csY5" fmla="*/ 508064 h 742569"/>
                    <a:gd name="csX6" fmla="*/ 0 w 449960"/>
                    <a:gd name="csY6" fmla="*/ 235553 h 742569"/>
                    <a:gd name="csX7" fmla="*/ 281083 w 449960"/>
                    <a:gd name="csY7" fmla="*/ 239840 h 742569"/>
                    <a:gd name="csX8" fmla="*/ 225076 w 449960"/>
                    <a:gd name="csY8" fmla="*/ 173260 h 742569"/>
                    <a:gd name="csX9" fmla="*/ 169069 w 449960"/>
                    <a:gd name="csY9" fmla="*/ 239840 h 742569"/>
                    <a:gd name="csX10" fmla="*/ 169069 w 449960"/>
                    <a:gd name="csY10" fmla="*/ 505016 h 742569"/>
                    <a:gd name="csX11" fmla="*/ 225076 w 449960"/>
                    <a:gd name="csY11" fmla="*/ 570548 h 742569"/>
                    <a:gd name="csX12" fmla="*/ 281083 w 449960"/>
                    <a:gd name="csY12" fmla="*/ 505016 h 742569"/>
                    <a:gd name="csX13" fmla="*/ 281083 w 449960"/>
                    <a:gd name="csY13" fmla="*/ 239840 h 74256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0" h="742569">
                      <a:moveTo>
                        <a:pt x="0" y="235553"/>
                      </a:moveTo>
                      <a:cubicBezTo>
                        <a:pt x="0" y="69723"/>
                        <a:pt x="108775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6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5" y="742569"/>
                        <a:pt x="0" y="679228"/>
                        <a:pt x="0" y="508064"/>
                      </a:cubicBezTo>
                      <a:lnTo>
                        <a:pt x="0" y="235553"/>
                      </a:lnTo>
                      <a:close/>
                      <a:moveTo>
                        <a:pt x="281083" y="239840"/>
                      </a:moveTo>
                      <a:cubicBezTo>
                        <a:pt x="281083" y="192310"/>
                        <a:pt x="255746" y="173260"/>
                        <a:pt x="225076" y="173260"/>
                      </a:cubicBezTo>
                      <a:cubicBezTo>
                        <a:pt x="194405" y="173260"/>
                        <a:pt x="169069" y="192310"/>
                        <a:pt x="169069" y="239840"/>
                      </a:cubicBezTo>
                      <a:lnTo>
                        <a:pt x="169069" y="505016"/>
                      </a:lnTo>
                      <a:cubicBezTo>
                        <a:pt x="169069" y="551498"/>
                        <a:pt x="194405" y="570548"/>
                        <a:pt x="225076" y="570548"/>
                      </a:cubicBezTo>
                      <a:cubicBezTo>
                        <a:pt x="255746" y="570548"/>
                        <a:pt x="281083" y="551498"/>
                        <a:pt x="281083" y="505016"/>
                      </a:cubicBezTo>
                      <a:lnTo>
                        <a:pt x="281083" y="23984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9" name="Forme libre : forme 68">
                  <a:extLst>
                    <a:ext uri="{FF2B5EF4-FFF2-40B4-BE49-F238E27FC236}">
                      <a16:creationId xmlns:a16="http://schemas.microsoft.com/office/drawing/2014/main" id="{E3731A77-29C4-8CE5-C3E8-012406C54F4B}"/>
                    </a:ext>
                  </a:extLst>
                </p:cNvPr>
                <p:cNvSpPr/>
                <p:nvPr/>
              </p:nvSpPr>
              <p:spPr>
                <a:xfrm>
                  <a:off x="4806124" y="3680650"/>
                  <a:ext cx="424814" cy="700373"/>
                </a:xfrm>
                <a:custGeom>
                  <a:avLst/>
                  <a:gdLst>
                    <a:gd name="csX0" fmla="*/ 95 w 424814"/>
                    <a:gd name="csY0" fmla="*/ 700373 h 700373"/>
                    <a:gd name="csX1" fmla="*/ 95 w 424814"/>
                    <a:gd name="csY1" fmla="*/ 0 h 700373"/>
                    <a:gd name="csX2" fmla="*/ 204025 w 424814"/>
                    <a:gd name="csY2" fmla="*/ 0 h 700373"/>
                    <a:gd name="csX3" fmla="*/ 417385 w 424814"/>
                    <a:gd name="csY3" fmla="*/ 184880 h 700373"/>
                    <a:gd name="csX4" fmla="*/ 324421 w 424814"/>
                    <a:gd name="csY4" fmla="*/ 341186 h 700373"/>
                    <a:gd name="csX5" fmla="*/ 324421 w 424814"/>
                    <a:gd name="csY5" fmla="*/ 345376 h 700373"/>
                    <a:gd name="csX6" fmla="*/ 424815 w 424814"/>
                    <a:gd name="csY6" fmla="*/ 502730 h 700373"/>
                    <a:gd name="csX7" fmla="*/ 424815 w 424814"/>
                    <a:gd name="csY7" fmla="*/ 700278 h 700373"/>
                    <a:gd name="csX8" fmla="*/ 255746 w 424814"/>
                    <a:gd name="csY8" fmla="*/ 700278 h 700373"/>
                    <a:gd name="csX9" fmla="*/ 255746 w 424814"/>
                    <a:gd name="csY9" fmla="*/ 506921 h 700373"/>
                    <a:gd name="csX10" fmla="*/ 198692 w 424814"/>
                    <a:gd name="csY10" fmla="*/ 437198 h 700373"/>
                    <a:gd name="csX11" fmla="*/ 169069 w 424814"/>
                    <a:gd name="csY11" fmla="*/ 437198 h 700373"/>
                    <a:gd name="csX12" fmla="*/ 169069 w 424814"/>
                    <a:gd name="csY12" fmla="*/ 700278 h 700373"/>
                    <a:gd name="csX13" fmla="*/ 0 w 424814"/>
                    <a:gd name="csY13" fmla="*/ 700278 h 700373"/>
                    <a:gd name="csX14" fmla="*/ 169069 w 424814"/>
                    <a:gd name="csY14" fmla="*/ 285179 h 700373"/>
                    <a:gd name="csX15" fmla="*/ 193358 w 424814"/>
                    <a:gd name="csY15" fmla="*/ 285179 h 700373"/>
                    <a:gd name="csX16" fmla="*/ 252508 w 424814"/>
                    <a:gd name="csY16" fmla="*/ 213360 h 700373"/>
                    <a:gd name="csX17" fmla="*/ 196501 w 424814"/>
                    <a:gd name="csY17" fmla="*/ 150019 h 700373"/>
                    <a:gd name="csX18" fmla="*/ 169069 w 424814"/>
                    <a:gd name="csY18" fmla="*/ 150019 h 700373"/>
                    <a:gd name="csX19" fmla="*/ 169069 w 424814"/>
                    <a:gd name="csY19" fmla="*/ 285274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424814" h="700373">
                      <a:moveTo>
                        <a:pt x="95" y="700373"/>
                      </a:moveTo>
                      <a:lnTo>
                        <a:pt x="95" y="0"/>
                      </a:lnTo>
                      <a:lnTo>
                        <a:pt x="204025" y="0"/>
                      </a:lnTo>
                      <a:cubicBezTo>
                        <a:pt x="366713" y="0"/>
                        <a:pt x="417385" y="94012"/>
                        <a:pt x="417385" y="184880"/>
                      </a:cubicBezTo>
                      <a:cubicBezTo>
                        <a:pt x="417385" y="264128"/>
                        <a:pt x="368808" y="315849"/>
                        <a:pt x="324421" y="341186"/>
                      </a:cubicBezTo>
                      <a:lnTo>
                        <a:pt x="324421" y="345376"/>
                      </a:lnTo>
                      <a:cubicBezTo>
                        <a:pt x="372999" y="359092"/>
                        <a:pt x="424815" y="402431"/>
                        <a:pt x="424815" y="502730"/>
                      </a:cubicBezTo>
                      <a:lnTo>
                        <a:pt x="424815" y="700278"/>
                      </a:lnTo>
                      <a:lnTo>
                        <a:pt x="255746" y="700278"/>
                      </a:lnTo>
                      <a:lnTo>
                        <a:pt x="255746" y="506921"/>
                      </a:lnTo>
                      <a:cubicBezTo>
                        <a:pt x="255746" y="460438"/>
                        <a:pt x="240983" y="437198"/>
                        <a:pt x="198692" y="437198"/>
                      </a:cubicBezTo>
                      <a:lnTo>
                        <a:pt x="169069" y="437198"/>
                      </a:lnTo>
                      <a:lnTo>
                        <a:pt x="169069" y="700278"/>
                      </a:lnTo>
                      <a:lnTo>
                        <a:pt x="0" y="700278"/>
                      </a:lnTo>
                      <a:close/>
                      <a:moveTo>
                        <a:pt x="169069" y="285179"/>
                      </a:moveTo>
                      <a:lnTo>
                        <a:pt x="193358" y="285179"/>
                      </a:lnTo>
                      <a:cubicBezTo>
                        <a:pt x="235649" y="285179"/>
                        <a:pt x="252508" y="255556"/>
                        <a:pt x="252508" y="213360"/>
                      </a:cubicBezTo>
                      <a:cubicBezTo>
                        <a:pt x="252508" y="171164"/>
                        <a:pt x="234505" y="150019"/>
                        <a:pt x="196501" y="150019"/>
                      </a:cubicBezTo>
                      <a:lnTo>
                        <a:pt x="169069" y="150019"/>
                      </a:lnTo>
                      <a:lnTo>
                        <a:pt x="169069" y="28527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0" name="Forme libre : forme 69">
                  <a:extLst>
                    <a:ext uri="{FF2B5EF4-FFF2-40B4-BE49-F238E27FC236}">
                      <a16:creationId xmlns:a16="http://schemas.microsoft.com/office/drawing/2014/main" id="{61677057-87EA-C8F4-1F58-D0C7142F2947}"/>
                    </a:ext>
                  </a:extLst>
                </p:cNvPr>
                <p:cNvSpPr/>
                <p:nvPr/>
              </p:nvSpPr>
              <p:spPr>
                <a:xfrm>
                  <a:off x="5253704" y="3680650"/>
                  <a:ext cx="340137" cy="700468"/>
                </a:xfrm>
                <a:custGeom>
                  <a:avLst/>
                  <a:gdLst>
                    <a:gd name="csX0" fmla="*/ 0 w 340137"/>
                    <a:gd name="csY0" fmla="*/ 0 h 700468"/>
                    <a:gd name="csX1" fmla="*/ 166878 w 340137"/>
                    <a:gd name="csY1" fmla="*/ 0 h 700468"/>
                    <a:gd name="csX2" fmla="*/ 166878 w 340137"/>
                    <a:gd name="csY2" fmla="*/ 531400 h 700468"/>
                    <a:gd name="csX3" fmla="*/ 340138 w 340137"/>
                    <a:gd name="csY3" fmla="*/ 531400 h 700468"/>
                    <a:gd name="csX4" fmla="*/ 340138 w 340137"/>
                    <a:gd name="csY4" fmla="*/ 700468 h 700468"/>
                    <a:gd name="csX5" fmla="*/ 0 w 340137"/>
                    <a:gd name="csY5" fmla="*/ 700468 h 700468"/>
                    <a:gd name="csX6" fmla="*/ 0 w 340137"/>
                    <a:gd name="csY6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340137" h="700468">
                      <a:moveTo>
                        <a:pt x="0" y="0"/>
                      </a:moveTo>
                      <a:lnTo>
                        <a:pt x="166878" y="0"/>
                      </a:lnTo>
                      <a:lnTo>
                        <a:pt x="166878" y="531400"/>
                      </a:lnTo>
                      <a:lnTo>
                        <a:pt x="340138" y="531400"/>
                      </a:lnTo>
                      <a:lnTo>
                        <a:pt x="340138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1" name="Forme libre : forme 70">
                  <a:extLst>
                    <a:ext uri="{FF2B5EF4-FFF2-40B4-BE49-F238E27FC236}">
                      <a16:creationId xmlns:a16="http://schemas.microsoft.com/office/drawing/2014/main" id="{2855184B-56A1-B41D-364E-CE54CFF535F2}"/>
                    </a:ext>
                  </a:extLst>
                </p:cNvPr>
                <p:cNvSpPr/>
                <p:nvPr/>
              </p:nvSpPr>
              <p:spPr>
                <a:xfrm>
                  <a:off x="5610605" y="3680650"/>
                  <a:ext cx="419385" cy="700373"/>
                </a:xfrm>
                <a:custGeom>
                  <a:avLst/>
                  <a:gdLst>
                    <a:gd name="csX0" fmla="*/ 0 w 419385"/>
                    <a:gd name="csY0" fmla="*/ 0 h 700373"/>
                    <a:gd name="csX1" fmla="*/ 160592 w 419385"/>
                    <a:gd name="csY1" fmla="*/ 0 h 700373"/>
                    <a:gd name="csX2" fmla="*/ 419386 w 419385"/>
                    <a:gd name="csY2" fmla="*/ 256699 h 700373"/>
                    <a:gd name="csX3" fmla="*/ 419386 w 419385"/>
                    <a:gd name="csY3" fmla="*/ 443675 h 700373"/>
                    <a:gd name="csX4" fmla="*/ 160592 w 419385"/>
                    <a:gd name="csY4" fmla="*/ 700373 h 700373"/>
                    <a:gd name="csX5" fmla="*/ 0 w 419385"/>
                    <a:gd name="csY5" fmla="*/ 700373 h 700373"/>
                    <a:gd name="csX6" fmla="*/ 0 w 419385"/>
                    <a:gd name="csY6" fmla="*/ 0 h 700373"/>
                    <a:gd name="csX7" fmla="*/ 249365 w 419385"/>
                    <a:gd name="csY7" fmla="*/ 234505 h 700373"/>
                    <a:gd name="csX8" fmla="*/ 192310 w 419385"/>
                    <a:gd name="csY8" fmla="*/ 170021 h 700373"/>
                    <a:gd name="csX9" fmla="*/ 169069 w 419385"/>
                    <a:gd name="csY9" fmla="*/ 170021 h 700373"/>
                    <a:gd name="csX10" fmla="*/ 169069 w 419385"/>
                    <a:gd name="csY10" fmla="*/ 530257 h 700373"/>
                    <a:gd name="csX11" fmla="*/ 192310 w 419385"/>
                    <a:gd name="csY11" fmla="*/ 530257 h 700373"/>
                    <a:gd name="csX12" fmla="*/ 249365 w 419385"/>
                    <a:gd name="csY12" fmla="*/ 465773 h 700373"/>
                    <a:gd name="csX13" fmla="*/ 249365 w 419385"/>
                    <a:gd name="csY13" fmla="*/ 23441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19385" h="700373">
                      <a:moveTo>
                        <a:pt x="0" y="0"/>
                      </a:moveTo>
                      <a:lnTo>
                        <a:pt x="160592" y="0"/>
                      </a:lnTo>
                      <a:cubicBezTo>
                        <a:pt x="330708" y="0"/>
                        <a:pt x="419386" y="53912"/>
                        <a:pt x="419386" y="256699"/>
                      </a:cubicBezTo>
                      <a:lnTo>
                        <a:pt x="419386" y="443675"/>
                      </a:lnTo>
                      <a:cubicBezTo>
                        <a:pt x="419386" y="646462"/>
                        <a:pt x="330613" y="700373"/>
                        <a:pt x="160592" y="700373"/>
                      </a:cubicBezTo>
                      <a:lnTo>
                        <a:pt x="0" y="700373"/>
                      </a:lnTo>
                      <a:lnTo>
                        <a:pt x="0" y="0"/>
                      </a:lnTo>
                      <a:close/>
                      <a:moveTo>
                        <a:pt x="249365" y="234505"/>
                      </a:moveTo>
                      <a:cubicBezTo>
                        <a:pt x="249365" y="185928"/>
                        <a:pt x="231362" y="170021"/>
                        <a:pt x="192310" y="170021"/>
                      </a:cubicBezTo>
                      <a:lnTo>
                        <a:pt x="169069" y="170021"/>
                      </a:lnTo>
                      <a:lnTo>
                        <a:pt x="169069" y="530257"/>
                      </a:lnTo>
                      <a:lnTo>
                        <a:pt x="192310" y="530257"/>
                      </a:lnTo>
                      <a:cubicBezTo>
                        <a:pt x="231362" y="530257"/>
                        <a:pt x="249365" y="513398"/>
                        <a:pt x="249365" y="465773"/>
                      </a:cubicBezTo>
                      <a:lnTo>
                        <a:pt x="249365" y="23441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54" name="Graphique 61">
                <a:extLst>
                  <a:ext uri="{FF2B5EF4-FFF2-40B4-BE49-F238E27FC236}">
                    <a16:creationId xmlns:a16="http://schemas.microsoft.com/office/drawing/2014/main" id="{70A2F50D-A090-E14D-1D62-2A99800347B4}"/>
                  </a:ext>
                </a:extLst>
              </p:cNvPr>
              <p:cNvGrpSpPr/>
              <p:nvPr/>
            </p:nvGrpSpPr>
            <p:grpSpPr>
              <a:xfrm>
                <a:off x="3650456" y="4412170"/>
                <a:ext cx="1747456" cy="716280"/>
                <a:chOff x="3650456" y="4412170"/>
                <a:chExt cx="1747456" cy="716280"/>
              </a:xfrm>
              <a:grpFill/>
            </p:grpSpPr>
            <p:sp>
              <p:nvSpPr>
                <p:cNvPr id="63" name="Forme libre : forme 62">
                  <a:extLst>
                    <a:ext uri="{FF2B5EF4-FFF2-40B4-BE49-F238E27FC236}">
                      <a16:creationId xmlns:a16="http://schemas.microsoft.com/office/drawing/2014/main" id="{B7C68E41-8C6D-072A-E71B-14BCBD09C918}"/>
                    </a:ext>
                  </a:extLst>
                </p:cNvPr>
                <p:cNvSpPr/>
                <p:nvPr/>
              </p:nvSpPr>
              <p:spPr>
                <a:xfrm>
                  <a:off x="3650456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4" name="Forme libre : forme 63">
                  <a:extLst>
                    <a:ext uri="{FF2B5EF4-FFF2-40B4-BE49-F238E27FC236}">
                      <a16:creationId xmlns:a16="http://schemas.microsoft.com/office/drawing/2014/main" id="{9B32F19B-80D7-7FD7-B752-7BE1BFDFB947}"/>
                    </a:ext>
                  </a:extLst>
                </p:cNvPr>
                <p:cNvSpPr/>
                <p:nvPr/>
              </p:nvSpPr>
              <p:spPr>
                <a:xfrm>
                  <a:off x="4355020" y="4428077"/>
                  <a:ext cx="169068" cy="700373"/>
                </a:xfrm>
                <a:custGeom>
                  <a:avLst/>
                  <a:gdLst>
                    <a:gd name="csX0" fmla="*/ 0 w 169068"/>
                    <a:gd name="csY0" fmla="*/ 0 h 700373"/>
                    <a:gd name="csX1" fmla="*/ 169069 w 169068"/>
                    <a:gd name="csY1" fmla="*/ 0 h 700373"/>
                    <a:gd name="csX2" fmla="*/ 169069 w 169068"/>
                    <a:gd name="csY2" fmla="*/ 700373 h 700373"/>
                    <a:gd name="csX3" fmla="*/ 0 w 169068"/>
                    <a:gd name="csY3" fmla="*/ 700373 h 700373"/>
                    <a:gd name="csX4" fmla="*/ 0 w 169068"/>
                    <a:gd name="csY4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169068" h="700373">
                      <a:moveTo>
                        <a:pt x="0" y="0"/>
                      </a:moveTo>
                      <a:lnTo>
                        <a:pt x="169069" y="0"/>
                      </a:lnTo>
                      <a:lnTo>
                        <a:pt x="169069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5" name="Forme libre : forme 64">
                  <a:extLst>
                    <a:ext uri="{FF2B5EF4-FFF2-40B4-BE49-F238E27FC236}">
                      <a16:creationId xmlns:a16="http://schemas.microsoft.com/office/drawing/2014/main" id="{BC49F86F-FEA5-5747-1624-9B4E48B29F09}"/>
                    </a:ext>
                  </a:extLst>
                </p:cNvPr>
                <p:cNvSpPr/>
                <p:nvPr/>
              </p:nvSpPr>
              <p:spPr>
                <a:xfrm>
                  <a:off x="4541710" y="4428077"/>
                  <a:ext cx="412051" cy="700373"/>
                </a:xfrm>
                <a:custGeom>
                  <a:avLst/>
                  <a:gdLst>
                    <a:gd name="csX0" fmla="*/ 95 w 412051"/>
                    <a:gd name="csY0" fmla="*/ 0 h 700373"/>
                    <a:gd name="csX1" fmla="*/ 412052 w 412051"/>
                    <a:gd name="csY1" fmla="*/ 0 h 700373"/>
                    <a:gd name="csX2" fmla="*/ 412052 w 412051"/>
                    <a:gd name="csY2" fmla="*/ 163734 h 700373"/>
                    <a:gd name="csX3" fmla="*/ 292703 w 412051"/>
                    <a:gd name="csY3" fmla="*/ 163734 h 700373"/>
                    <a:gd name="csX4" fmla="*/ 292703 w 412051"/>
                    <a:gd name="csY4" fmla="*/ 700373 h 700373"/>
                    <a:gd name="csX5" fmla="*/ 123635 w 412051"/>
                    <a:gd name="csY5" fmla="*/ 700373 h 700373"/>
                    <a:gd name="csX6" fmla="*/ 123635 w 412051"/>
                    <a:gd name="csY6" fmla="*/ 163734 h 700373"/>
                    <a:gd name="csX7" fmla="*/ 0 w 412051"/>
                    <a:gd name="csY7" fmla="*/ 163734 h 700373"/>
                    <a:gd name="csX8" fmla="*/ 0 w 412051"/>
                    <a:gd name="csY8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412051" h="700373">
                      <a:moveTo>
                        <a:pt x="95" y="0"/>
                      </a:moveTo>
                      <a:lnTo>
                        <a:pt x="412052" y="0"/>
                      </a:lnTo>
                      <a:lnTo>
                        <a:pt x="412052" y="163734"/>
                      </a:lnTo>
                      <a:lnTo>
                        <a:pt x="292703" y="163734"/>
                      </a:lnTo>
                      <a:lnTo>
                        <a:pt x="292703" y="700373"/>
                      </a:lnTo>
                      <a:lnTo>
                        <a:pt x="123635" y="700373"/>
                      </a:lnTo>
                      <a:lnTo>
                        <a:pt x="123635" y="163734"/>
                      </a:lnTo>
                      <a:lnTo>
                        <a:pt x="0" y="16373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6" name="Forme libre : forme 65">
                  <a:extLst>
                    <a:ext uri="{FF2B5EF4-FFF2-40B4-BE49-F238E27FC236}">
                      <a16:creationId xmlns:a16="http://schemas.microsoft.com/office/drawing/2014/main" id="{CBD9BD65-C501-09F2-F60E-EC0E361D024F}"/>
                    </a:ext>
                  </a:extLst>
                </p:cNvPr>
                <p:cNvSpPr/>
                <p:nvPr/>
              </p:nvSpPr>
              <p:spPr>
                <a:xfrm>
                  <a:off x="4972240" y="4428077"/>
                  <a:ext cx="425672" cy="700373"/>
                </a:xfrm>
                <a:custGeom>
                  <a:avLst/>
                  <a:gdLst>
                    <a:gd name="csX0" fmla="*/ 258794 w 425672"/>
                    <a:gd name="csY0" fmla="*/ 410908 h 700373"/>
                    <a:gd name="csX1" fmla="*/ 166878 w 425672"/>
                    <a:gd name="csY1" fmla="*/ 410908 h 700373"/>
                    <a:gd name="csX2" fmla="*/ 166878 w 425672"/>
                    <a:gd name="csY2" fmla="*/ 700373 h 700373"/>
                    <a:gd name="csX3" fmla="*/ 0 w 425672"/>
                    <a:gd name="csY3" fmla="*/ 700373 h 700373"/>
                    <a:gd name="csX4" fmla="*/ 0 w 425672"/>
                    <a:gd name="csY4" fmla="*/ 0 h 700373"/>
                    <a:gd name="csX5" fmla="*/ 166878 w 425672"/>
                    <a:gd name="csY5" fmla="*/ 0 h 700373"/>
                    <a:gd name="csX6" fmla="*/ 166878 w 425672"/>
                    <a:gd name="csY6" fmla="*/ 249269 h 700373"/>
                    <a:gd name="csX7" fmla="*/ 258794 w 425672"/>
                    <a:gd name="csY7" fmla="*/ 249269 h 700373"/>
                    <a:gd name="csX8" fmla="*/ 258794 w 425672"/>
                    <a:gd name="csY8" fmla="*/ 0 h 700373"/>
                    <a:gd name="csX9" fmla="*/ 425672 w 425672"/>
                    <a:gd name="csY9" fmla="*/ 0 h 700373"/>
                    <a:gd name="csX10" fmla="*/ 425672 w 425672"/>
                    <a:gd name="csY10" fmla="*/ 700373 h 700373"/>
                    <a:gd name="csX11" fmla="*/ 258794 w 425672"/>
                    <a:gd name="csY11" fmla="*/ 700373 h 700373"/>
                    <a:gd name="csX12" fmla="*/ 258794 w 425672"/>
                    <a:gd name="csY12" fmla="*/ 410908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25672" h="700373">
                      <a:moveTo>
                        <a:pt x="258794" y="410908"/>
                      </a:moveTo>
                      <a:lnTo>
                        <a:pt x="166878" y="410908"/>
                      </a:lnTo>
                      <a:lnTo>
                        <a:pt x="16687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66878" y="0"/>
                      </a:lnTo>
                      <a:lnTo>
                        <a:pt x="166878" y="249269"/>
                      </a:lnTo>
                      <a:lnTo>
                        <a:pt x="258794" y="249269"/>
                      </a:lnTo>
                      <a:lnTo>
                        <a:pt x="258794" y="0"/>
                      </a:lnTo>
                      <a:lnTo>
                        <a:pt x="425672" y="0"/>
                      </a:lnTo>
                      <a:lnTo>
                        <a:pt x="425672" y="700373"/>
                      </a:lnTo>
                      <a:lnTo>
                        <a:pt x="258794" y="700373"/>
                      </a:lnTo>
                      <a:lnTo>
                        <a:pt x="258794" y="41090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55" name="Graphique 61">
                <a:extLst>
                  <a:ext uri="{FF2B5EF4-FFF2-40B4-BE49-F238E27FC236}">
                    <a16:creationId xmlns:a16="http://schemas.microsoft.com/office/drawing/2014/main" id="{C3FD279B-BDCD-6919-ACBD-E98EBFB32999}"/>
                  </a:ext>
                </a:extLst>
              </p:cNvPr>
              <p:cNvGrpSpPr/>
              <p:nvPr/>
            </p:nvGrpSpPr>
            <p:grpSpPr>
              <a:xfrm>
                <a:off x="5471445" y="4406931"/>
                <a:ext cx="2956941" cy="742568"/>
                <a:chOff x="5471445" y="4406931"/>
                <a:chExt cx="2956941" cy="742568"/>
              </a:xfrm>
              <a:grpFill/>
            </p:grpSpPr>
            <p:sp>
              <p:nvSpPr>
                <p:cNvPr id="57" name="Forme libre : forme 56">
                  <a:extLst>
                    <a:ext uri="{FF2B5EF4-FFF2-40B4-BE49-F238E27FC236}">
                      <a16:creationId xmlns:a16="http://schemas.microsoft.com/office/drawing/2014/main" id="{22CC3032-5AC9-6D36-26FD-83DCDE393040}"/>
                    </a:ext>
                  </a:extLst>
                </p:cNvPr>
                <p:cNvSpPr/>
                <p:nvPr/>
              </p:nvSpPr>
              <p:spPr>
                <a:xfrm>
                  <a:off x="5471445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58" name="Forme libre : forme 57">
                  <a:extLst>
                    <a:ext uri="{FF2B5EF4-FFF2-40B4-BE49-F238E27FC236}">
                      <a16:creationId xmlns:a16="http://schemas.microsoft.com/office/drawing/2014/main" id="{29EF6EA5-081A-FA4E-8285-CA26A6F17EAE}"/>
                    </a:ext>
                  </a:extLst>
                </p:cNvPr>
                <p:cNvSpPr/>
                <p:nvPr/>
              </p:nvSpPr>
              <p:spPr>
                <a:xfrm>
                  <a:off x="6157245" y="4406931"/>
                  <a:ext cx="449961" cy="742568"/>
                </a:xfrm>
                <a:custGeom>
                  <a:avLst/>
                  <a:gdLst>
                    <a:gd name="csX0" fmla="*/ 0 w 449961"/>
                    <a:gd name="csY0" fmla="*/ 235553 h 742568"/>
                    <a:gd name="csX1" fmla="*/ 224980 w 449961"/>
                    <a:gd name="csY1" fmla="*/ 0 h 742568"/>
                    <a:gd name="csX2" fmla="*/ 449961 w 449961"/>
                    <a:gd name="csY2" fmla="*/ 234505 h 742568"/>
                    <a:gd name="csX3" fmla="*/ 449961 w 449961"/>
                    <a:gd name="csY3" fmla="*/ 507016 h 742568"/>
                    <a:gd name="csX4" fmla="*/ 224980 w 449961"/>
                    <a:gd name="csY4" fmla="*/ 742569 h 742568"/>
                    <a:gd name="csX5" fmla="*/ 0 w 449961"/>
                    <a:gd name="csY5" fmla="*/ 508063 h 742568"/>
                    <a:gd name="csX6" fmla="*/ 0 w 449961"/>
                    <a:gd name="csY6" fmla="*/ 235553 h 742568"/>
                    <a:gd name="csX7" fmla="*/ 280988 w 449961"/>
                    <a:gd name="csY7" fmla="*/ 239839 h 742568"/>
                    <a:gd name="csX8" fmla="*/ 224980 w 449961"/>
                    <a:gd name="csY8" fmla="*/ 173259 h 742568"/>
                    <a:gd name="csX9" fmla="*/ 168974 w 449961"/>
                    <a:gd name="csY9" fmla="*/ 239839 h 742568"/>
                    <a:gd name="csX10" fmla="*/ 168974 w 449961"/>
                    <a:gd name="csY10" fmla="*/ 505015 h 742568"/>
                    <a:gd name="csX11" fmla="*/ 224980 w 449961"/>
                    <a:gd name="csY11" fmla="*/ 570547 h 742568"/>
                    <a:gd name="csX12" fmla="*/ 280988 w 449961"/>
                    <a:gd name="csY12" fmla="*/ 505015 h 742568"/>
                    <a:gd name="csX13" fmla="*/ 280988 w 449961"/>
                    <a:gd name="csY13" fmla="*/ 239839 h 7425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1" h="742568">
                      <a:moveTo>
                        <a:pt x="0" y="235553"/>
                      </a:moveTo>
                      <a:cubicBezTo>
                        <a:pt x="0" y="69723"/>
                        <a:pt x="108776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5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6" y="742569"/>
                        <a:pt x="0" y="679228"/>
                        <a:pt x="0" y="508063"/>
                      </a:cubicBezTo>
                      <a:lnTo>
                        <a:pt x="0" y="235553"/>
                      </a:lnTo>
                      <a:close/>
                      <a:moveTo>
                        <a:pt x="280988" y="239839"/>
                      </a:moveTo>
                      <a:cubicBezTo>
                        <a:pt x="280988" y="192309"/>
                        <a:pt x="255651" y="173259"/>
                        <a:pt x="224980" y="173259"/>
                      </a:cubicBezTo>
                      <a:cubicBezTo>
                        <a:pt x="194310" y="173259"/>
                        <a:pt x="168974" y="192309"/>
                        <a:pt x="168974" y="239839"/>
                      </a:cubicBezTo>
                      <a:lnTo>
                        <a:pt x="168974" y="505015"/>
                      </a:lnTo>
                      <a:cubicBezTo>
                        <a:pt x="168974" y="551497"/>
                        <a:pt x="194310" y="570547"/>
                        <a:pt x="224980" y="570547"/>
                      </a:cubicBezTo>
                      <a:cubicBezTo>
                        <a:pt x="255651" y="570547"/>
                        <a:pt x="280988" y="551497"/>
                        <a:pt x="280988" y="505015"/>
                      </a:cubicBezTo>
                      <a:lnTo>
                        <a:pt x="280988" y="23983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59" name="Forme libre : forme 58">
                  <a:extLst>
                    <a:ext uri="{FF2B5EF4-FFF2-40B4-BE49-F238E27FC236}">
                      <a16:creationId xmlns:a16="http://schemas.microsoft.com/office/drawing/2014/main" id="{7B69A067-B6D9-E233-3114-1DDE8540B862}"/>
                    </a:ext>
                  </a:extLst>
                </p:cNvPr>
                <p:cNvSpPr/>
                <p:nvPr/>
              </p:nvSpPr>
              <p:spPr>
                <a:xfrm>
                  <a:off x="6635019" y="4428077"/>
                  <a:ext cx="630650" cy="700373"/>
                </a:xfrm>
                <a:custGeom>
                  <a:avLst/>
                  <a:gdLst>
                    <a:gd name="csX0" fmla="*/ 164878 w 630650"/>
                    <a:gd name="csY0" fmla="*/ 301085 h 700373"/>
                    <a:gd name="csX1" fmla="*/ 158496 w 630650"/>
                    <a:gd name="csY1" fmla="*/ 301085 h 700373"/>
                    <a:gd name="csX2" fmla="*/ 158496 w 630650"/>
                    <a:gd name="csY2" fmla="*/ 700373 h 700373"/>
                    <a:gd name="csX3" fmla="*/ 0 w 630650"/>
                    <a:gd name="csY3" fmla="*/ 700373 h 700373"/>
                    <a:gd name="csX4" fmla="*/ 0 w 630650"/>
                    <a:gd name="csY4" fmla="*/ 0 h 700373"/>
                    <a:gd name="csX5" fmla="*/ 213360 w 630650"/>
                    <a:gd name="csY5" fmla="*/ 0 h 700373"/>
                    <a:gd name="csX6" fmla="*/ 311563 w 630650"/>
                    <a:gd name="csY6" fmla="*/ 370808 h 700373"/>
                    <a:gd name="csX7" fmla="*/ 317945 w 630650"/>
                    <a:gd name="csY7" fmla="*/ 370808 h 700373"/>
                    <a:gd name="csX8" fmla="*/ 417290 w 630650"/>
                    <a:gd name="csY8" fmla="*/ 0 h 700373"/>
                    <a:gd name="csX9" fmla="*/ 630650 w 630650"/>
                    <a:gd name="csY9" fmla="*/ 0 h 700373"/>
                    <a:gd name="csX10" fmla="*/ 630650 w 630650"/>
                    <a:gd name="csY10" fmla="*/ 700373 h 700373"/>
                    <a:gd name="csX11" fmla="*/ 472154 w 630650"/>
                    <a:gd name="csY11" fmla="*/ 700373 h 700373"/>
                    <a:gd name="csX12" fmla="*/ 472154 w 630650"/>
                    <a:gd name="csY12" fmla="*/ 301085 h 700373"/>
                    <a:gd name="csX13" fmla="*/ 465772 w 630650"/>
                    <a:gd name="csY13" fmla="*/ 301085 h 700373"/>
                    <a:gd name="csX14" fmla="*/ 375952 w 630650"/>
                    <a:gd name="csY14" fmla="*/ 700373 h 700373"/>
                    <a:gd name="csX15" fmla="*/ 254508 w 630650"/>
                    <a:gd name="csY15" fmla="*/ 700373 h 700373"/>
                    <a:gd name="csX16" fmla="*/ 164687 w 630650"/>
                    <a:gd name="csY16" fmla="*/ 301085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630650" h="700373">
                      <a:moveTo>
                        <a:pt x="164878" y="301085"/>
                      </a:moveTo>
                      <a:lnTo>
                        <a:pt x="158496" y="301085"/>
                      </a:lnTo>
                      <a:lnTo>
                        <a:pt x="158496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213360" y="0"/>
                      </a:lnTo>
                      <a:lnTo>
                        <a:pt x="311563" y="370808"/>
                      </a:lnTo>
                      <a:lnTo>
                        <a:pt x="317945" y="370808"/>
                      </a:lnTo>
                      <a:lnTo>
                        <a:pt x="417290" y="0"/>
                      </a:lnTo>
                      <a:lnTo>
                        <a:pt x="630650" y="0"/>
                      </a:lnTo>
                      <a:lnTo>
                        <a:pt x="630650" y="700373"/>
                      </a:lnTo>
                      <a:lnTo>
                        <a:pt x="472154" y="700373"/>
                      </a:lnTo>
                      <a:lnTo>
                        <a:pt x="472154" y="301085"/>
                      </a:lnTo>
                      <a:lnTo>
                        <a:pt x="465772" y="301085"/>
                      </a:lnTo>
                      <a:lnTo>
                        <a:pt x="375952" y="700373"/>
                      </a:lnTo>
                      <a:lnTo>
                        <a:pt x="254508" y="700373"/>
                      </a:lnTo>
                      <a:lnTo>
                        <a:pt x="164687" y="3010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0" name="Forme libre : forme 59">
                  <a:extLst>
                    <a:ext uri="{FF2B5EF4-FFF2-40B4-BE49-F238E27FC236}">
                      <a16:creationId xmlns:a16="http://schemas.microsoft.com/office/drawing/2014/main" id="{A17557B9-13BE-A0CB-7967-9BE68EF6EFEC}"/>
                    </a:ext>
                  </a:extLst>
                </p:cNvPr>
                <p:cNvSpPr/>
                <p:nvPr/>
              </p:nvSpPr>
              <p:spPr>
                <a:xfrm>
                  <a:off x="7304246" y="4428077"/>
                  <a:ext cx="358140" cy="700468"/>
                </a:xfrm>
                <a:custGeom>
                  <a:avLst/>
                  <a:gdLst>
                    <a:gd name="csX0" fmla="*/ 95 w 358140"/>
                    <a:gd name="csY0" fmla="*/ 0 h 700468"/>
                    <a:gd name="csX1" fmla="*/ 353949 w 358140"/>
                    <a:gd name="csY1" fmla="*/ 0 h 700468"/>
                    <a:gd name="csX2" fmla="*/ 353949 w 358140"/>
                    <a:gd name="csY2" fmla="*/ 167926 h 700468"/>
                    <a:gd name="csX3" fmla="*/ 169069 w 358140"/>
                    <a:gd name="csY3" fmla="*/ 167926 h 700468"/>
                    <a:gd name="csX4" fmla="*/ 169069 w 358140"/>
                    <a:gd name="csY4" fmla="*/ 256699 h 700468"/>
                    <a:gd name="csX5" fmla="*/ 345472 w 358140"/>
                    <a:gd name="csY5" fmla="*/ 256699 h 700468"/>
                    <a:gd name="csX6" fmla="*/ 345472 w 358140"/>
                    <a:gd name="csY6" fmla="*/ 415195 h 700468"/>
                    <a:gd name="csX7" fmla="*/ 169069 w 358140"/>
                    <a:gd name="csY7" fmla="*/ 415195 h 700468"/>
                    <a:gd name="csX8" fmla="*/ 169069 w 358140"/>
                    <a:gd name="csY8" fmla="*/ 531400 h 700468"/>
                    <a:gd name="csX9" fmla="*/ 358140 w 358140"/>
                    <a:gd name="csY9" fmla="*/ 531400 h 700468"/>
                    <a:gd name="csX10" fmla="*/ 358140 w 358140"/>
                    <a:gd name="csY10" fmla="*/ 700468 h 700468"/>
                    <a:gd name="csX11" fmla="*/ 0 w 358140"/>
                    <a:gd name="csY11" fmla="*/ 700468 h 700468"/>
                    <a:gd name="csX12" fmla="*/ 0 w 358140"/>
                    <a:gd name="csY12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58140" h="700468">
                      <a:moveTo>
                        <a:pt x="95" y="0"/>
                      </a:moveTo>
                      <a:lnTo>
                        <a:pt x="353949" y="0"/>
                      </a:lnTo>
                      <a:lnTo>
                        <a:pt x="353949" y="167926"/>
                      </a:lnTo>
                      <a:lnTo>
                        <a:pt x="169069" y="167926"/>
                      </a:lnTo>
                      <a:lnTo>
                        <a:pt x="169069" y="256699"/>
                      </a:lnTo>
                      <a:lnTo>
                        <a:pt x="345472" y="256699"/>
                      </a:lnTo>
                      <a:lnTo>
                        <a:pt x="345472" y="415195"/>
                      </a:lnTo>
                      <a:lnTo>
                        <a:pt x="169069" y="415195"/>
                      </a:lnTo>
                      <a:lnTo>
                        <a:pt x="169069" y="531400"/>
                      </a:lnTo>
                      <a:lnTo>
                        <a:pt x="358140" y="531400"/>
                      </a:lnTo>
                      <a:lnTo>
                        <a:pt x="358140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1" name="Forme libre : forme 60">
                  <a:extLst>
                    <a:ext uri="{FF2B5EF4-FFF2-40B4-BE49-F238E27FC236}">
                      <a16:creationId xmlns:a16="http://schemas.microsoft.com/office/drawing/2014/main" id="{D8CE7C96-0E63-23C9-21FB-DDCF983C9E3D}"/>
                    </a:ext>
                  </a:extLst>
                </p:cNvPr>
                <p:cNvSpPr/>
                <p:nvPr/>
              </p:nvSpPr>
              <p:spPr>
                <a:xfrm>
                  <a:off x="7688770" y="4428077"/>
                  <a:ext cx="466915" cy="700373"/>
                </a:xfrm>
                <a:custGeom>
                  <a:avLst/>
                  <a:gdLst>
                    <a:gd name="csX0" fmla="*/ 163830 w 466915"/>
                    <a:gd name="csY0" fmla="*/ 339090 h 700373"/>
                    <a:gd name="csX1" fmla="*/ 157448 w 466915"/>
                    <a:gd name="csY1" fmla="*/ 339090 h 700373"/>
                    <a:gd name="csX2" fmla="*/ 157448 w 466915"/>
                    <a:gd name="csY2" fmla="*/ 700373 h 700373"/>
                    <a:gd name="csX3" fmla="*/ 0 w 466915"/>
                    <a:gd name="csY3" fmla="*/ 700373 h 700373"/>
                    <a:gd name="csX4" fmla="*/ 0 w 466915"/>
                    <a:gd name="csY4" fmla="*/ 0 h 700373"/>
                    <a:gd name="csX5" fmla="*/ 178498 w 466915"/>
                    <a:gd name="csY5" fmla="*/ 0 h 700373"/>
                    <a:gd name="csX6" fmla="*/ 304229 w 466915"/>
                    <a:gd name="csY6" fmla="*/ 326422 h 700373"/>
                    <a:gd name="csX7" fmla="*/ 310610 w 466915"/>
                    <a:gd name="csY7" fmla="*/ 326422 h 700373"/>
                    <a:gd name="csX8" fmla="*/ 310610 w 466915"/>
                    <a:gd name="csY8" fmla="*/ 0 h 700373"/>
                    <a:gd name="csX9" fmla="*/ 466915 w 466915"/>
                    <a:gd name="csY9" fmla="*/ 0 h 700373"/>
                    <a:gd name="csX10" fmla="*/ 466915 w 466915"/>
                    <a:gd name="csY10" fmla="*/ 700373 h 700373"/>
                    <a:gd name="csX11" fmla="*/ 295751 w 466915"/>
                    <a:gd name="csY11" fmla="*/ 700373 h 700373"/>
                    <a:gd name="csX12" fmla="*/ 163735 w 466915"/>
                    <a:gd name="csY12" fmla="*/ 33909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66915" h="700373">
                      <a:moveTo>
                        <a:pt x="163830" y="339090"/>
                      </a:moveTo>
                      <a:lnTo>
                        <a:pt x="157448" y="339090"/>
                      </a:lnTo>
                      <a:lnTo>
                        <a:pt x="15744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78498" y="0"/>
                      </a:lnTo>
                      <a:lnTo>
                        <a:pt x="304229" y="326422"/>
                      </a:lnTo>
                      <a:lnTo>
                        <a:pt x="310610" y="326422"/>
                      </a:lnTo>
                      <a:lnTo>
                        <a:pt x="310610" y="0"/>
                      </a:lnTo>
                      <a:lnTo>
                        <a:pt x="466915" y="0"/>
                      </a:lnTo>
                      <a:lnTo>
                        <a:pt x="466915" y="700373"/>
                      </a:lnTo>
                      <a:lnTo>
                        <a:pt x="295751" y="700373"/>
                      </a:lnTo>
                      <a:lnTo>
                        <a:pt x="163735" y="33909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2" name="Forme libre : forme 61">
                  <a:extLst>
                    <a:ext uri="{FF2B5EF4-FFF2-40B4-BE49-F238E27FC236}">
                      <a16:creationId xmlns:a16="http://schemas.microsoft.com/office/drawing/2014/main" id="{6AAC49D3-43FA-285A-9BF1-601E5FAADE89}"/>
                    </a:ext>
                  </a:extLst>
                </p:cNvPr>
                <p:cNvSpPr/>
                <p:nvPr/>
              </p:nvSpPr>
              <p:spPr>
                <a:xfrm>
                  <a:off x="8257222" y="4428077"/>
                  <a:ext cx="171164" cy="503396"/>
                </a:xfrm>
                <a:custGeom>
                  <a:avLst/>
                  <a:gdLst>
                    <a:gd name="csX0" fmla="*/ 0 w 171164"/>
                    <a:gd name="csY0" fmla="*/ 55054 h 503396"/>
                    <a:gd name="csX1" fmla="*/ 0 w 171164"/>
                    <a:gd name="csY1" fmla="*/ 0 h 503396"/>
                    <a:gd name="csX2" fmla="*/ 171164 w 171164"/>
                    <a:gd name="csY2" fmla="*/ 0 h 503396"/>
                    <a:gd name="csX3" fmla="*/ 171164 w 171164"/>
                    <a:gd name="csY3" fmla="*/ 55054 h 503396"/>
                    <a:gd name="csX4" fmla="*/ 161068 w 171164"/>
                    <a:gd name="csY4" fmla="*/ 316325 h 503396"/>
                    <a:gd name="csX5" fmla="*/ 153067 w 171164"/>
                    <a:gd name="csY5" fmla="*/ 440150 h 503396"/>
                    <a:gd name="csX6" fmla="*/ 85630 w 171164"/>
                    <a:gd name="csY6" fmla="*/ 503396 h 503396"/>
                    <a:gd name="csX7" fmla="*/ 85630 w 171164"/>
                    <a:gd name="csY7" fmla="*/ 503396 h 503396"/>
                    <a:gd name="csX8" fmla="*/ 18193 w 171164"/>
                    <a:gd name="csY8" fmla="*/ 440150 h 503396"/>
                    <a:gd name="csX9" fmla="*/ 10192 w 171164"/>
                    <a:gd name="csY9" fmla="*/ 316325 h 503396"/>
                    <a:gd name="csX10" fmla="*/ 95 w 171164"/>
                    <a:gd name="csY10" fmla="*/ 55054 h 50339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171164" h="503396">
                      <a:moveTo>
                        <a:pt x="0" y="55054"/>
                      </a:moveTo>
                      <a:lnTo>
                        <a:pt x="0" y="0"/>
                      </a:lnTo>
                      <a:lnTo>
                        <a:pt x="171164" y="0"/>
                      </a:lnTo>
                      <a:lnTo>
                        <a:pt x="171164" y="55054"/>
                      </a:lnTo>
                      <a:cubicBezTo>
                        <a:pt x="171164" y="142208"/>
                        <a:pt x="167830" y="229362"/>
                        <a:pt x="161068" y="316325"/>
                      </a:cubicBezTo>
                      <a:lnTo>
                        <a:pt x="153067" y="440150"/>
                      </a:lnTo>
                      <a:cubicBezTo>
                        <a:pt x="150781" y="475678"/>
                        <a:pt x="121253" y="503396"/>
                        <a:pt x="85630" y="503396"/>
                      </a:cubicBezTo>
                      <a:lnTo>
                        <a:pt x="85630" y="503396"/>
                      </a:lnTo>
                      <a:cubicBezTo>
                        <a:pt x="50006" y="503396"/>
                        <a:pt x="20479" y="475678"/>
                        <a:pt x="18193" y="440150"/>
                      </a:cubicBezTo>
                      <a:lnTo>
                        <a:pt x="10192" y="316325"/>
                      </a:lnTo>
                      <a:cubicBezTo>
                        <a:pt x="3524" y="229362"/>
                        <a:pt x="95" y="142208"/>
                        <a:pt x="95" y="5505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56" name="Ellipse 55">
                <a:extLst>
                  <a:ext uri="{FF2B5EF4-FFF2-40B4-BE49-F238E27FC236}">
                    <a16:creationId xmlns:a16="http://schemas.microsoft.com/office/drawing/2014/main" id="{14A105BE-568C-3133-0418-4B2A042D0AB7}"/>
                  </a:ext>
                </a:extLst>
              </p:cNvPr>
              <p:cNvSpPr/>
              <p:nvPr/>
            </p:nvSpPr>
            <p:spPr>
              <a:xfrm>
                <a:off x="8253984" y="4954143"/>
                <a:ext cx="174307" cy="174307"/>
              </a:xfrm>
              <a:prstGeom prst="ellipse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72" name="Graphique 61">
              <a:extLst>
                <a:ext uri="{FF2B5EF4-FFF2-40B4-BE49-F238E27FC236}">
                  <a16:creationId xmlns:a16="http://schemas.microsoft.com/office/drawing/2014/main" id="{6ABCC041-BDF2-595F-EFB3-0118C51F179B}"/>
                </a:ext>
              </a:extLst>
            </p:cNvPr>
            <p:cNvGrpSpPr/>
            <p:nvPr/>
          </p:nvGrpSpPr>
          <p:grpSpPr>
            <a:xfrm>
              <a:off x="276769" y="-17284"/>
              <a:ext cx="2096318" cy="653736"/>
              <a:chOff x="3650456" y="3659504"/>
              <a:chExt cx="4777930" cy="1489995"/>
            </a:xfrm>
            <a:grpFill/>
          </p:grpSpPr>
          <p:grpSp>
            <p:nvGrpSpPr>
              <p:cNvPr id="73" name="Graphique 61">
                <a:extLst>
                  <a:ext uri="{FF2B5EF4-FFF2-40B4-BE49-F238E27FC236}">
                    <a16:creationId xmlns:a16="http://schemas.microsoft.com/office/drawing/2014/main" id="{FECD6A6D-7C86-BBF2-7C88-F7335CE48B6A}"/>
                  </a:ext>
                </a:extLst>
              </p:cNvPr>
              <p:cNvGrpSpPr/>
              <p:nvPr/>
            </p:nvGrpSpPr>
            <p:grpSpPr>
              <a:xfrm>
                <a:off x="3650456" y="3659504"/>
                <a:ext cx="2379535" cy="742569"/>
                <a:chOff x="3650456" y="3659504"/>
                <a:chExt cx="2379535" cy="742569"/>
              </a:xfrm>
              <a:grpFill/>
            </p:grpSpPr>
            <p:sp>
              <p:nvSpPr>
                <p:cNvPr id="87" name="Forme libre : forme 86">
                  <a:extLst>
                    <a:ext uri="{FF2B5EF4-FFF2-40B4-BE49-F238E27FC236}">
                      <a16:creationId xmlns:a16="http://schemas.microsoft.com/office/drawing/2014/main" id="{B49FA834-B1CB-3183-C004-A051F35EBCC0}"/>
                    </a:ext>
                  </a:extLst>
                </p:cNvPr>
                <p:cNvSpPr/>
                <p:nvPr/>
              </p:nvSpPr>
              <p:spPr>
                <a:xfrm>
                  <a:off x="3650456" y="3664743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88" name="Forme libre : forme 87">
                  <a:extLst>
                    <a:ext uri="{FF2B5EF4-FFF2-40B4-BE49-F238E27FC236}">
                      <a16:creationId xmlns:a16="http://schemas.microsoft.com/office/drawing/2014/main" id="{2159EB4B-912D-9420-A5F3-4206D6B4D380}"/>
                    </a:ext>
                  </a:extLst>
                </p:cNvPr>
                <p:cNvSpPr/>
                <p:nvPr/>
              </p:nvSpPr>
              <p:spPr>
                <a:xfrm>
                  <a:off x="4333017" y="3659504"/>
                  <a:ext cx="449960" cy="742569"/>
                </a:xfrm>
                <a:custGeom>
                  <a:avLst/>
                  <a:gdLst>
                    <a:gd name="csX0" fmla="*/ 0 w 449960"/>
                    <a:gd name="csY0" fmla="*/ 235553 h 742569"/>
                    <a:gd name="csX1" fmla="*/ 224980 w 449960"/>
                    <a:gd name="csY1" fmla="*/ 0 h 742569"/>
                    <a:gd name="csX2" fmla="*/ 449961 w 449960"/>
                    <a:gd name="csY2" fmla="*/ 234506 h 742569"/>
                    <a:gd name="csX3" fmla="*/ 449961 w 449960"/>
                    <a:gd name="csY3" fmla="*/ 507016 h 742569"/>
                    <a:gd name="csX4" fmla="*/ 224980 w 449960"/>
                    <a:gd name="csY4" fmla="*/ 742569 h 742569"/>
                    <a:gd name="csX5" fmla="*/ 0 w 449960"/>
                    <a:gd name="csY5" fmla="*/ 508064 h 742569"/>
                    <a:gd name="csX6" fmla="*/ 0 w 449960"/>
                    <a:gd name="csY6" fmla="*/ 235553 h 742569"/>
                    <a:gd name="csX7" fmla="*/ 281083 w 449960"/>
                    <a:gd name="csY7" fmla="*/ 239840 h 742569"/>
                    <a:gd name="csX8" fmla="*/ 225076 w 449960"/>
                    <a:gd name="csY8" fmla="*/ 173260 h 742569"/>
                    <a:gd name="csX9" fmla="*/ 169069 w 449960"/>
                    <a:gd name="csY9" fmla="*/ 239840 h 742569"/>
                    <a:gd name="csX10" fmla="*/ 169069 w 449960"/>
                    <a:gd name="csY10" fmla="*/ 505016 h 742569"/>
                    <a:gd name="csX11" fmla="*/ 225076 w 449960"/>
                    <a:gd name="csY11" fmla="*/ 570548 h 742569"/>
                    <a:gd name="csX12" fmla="*/ 281083 w 449960"/>
                    <a:gd name="csY12" fmla="*/ 505016 h 742569"/>
                    <a:gd name="csX13" fmla="*/ 281083 w 449960"/>
                    <a:gd name="csY13" fmla="*/ 239840 h 74256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0" h="742569">
                      <a:moveTo>
                        <a:pt x="0" y="235553"/>
                      </a:moveTo>
                      <a:cubicBezTo>
                        <a:pt x="0" y="69723"/>
                        <a:pt x="108775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6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5" y="742569"/>
                        <a:pt x="0" y="679228"/>
                        <a:pt x="0" y="508064"/>
                      </a:cubicBezTo>
                      <a:lnTo>
                        <a:pt x="0" y="235553"/>
                      </a:lnTo>
                      <a:close/>
                      <a:moveTo>
                        <a:pt x="281083" y="239840"/>
                      </a:moveTo>
                      <a:cubicBezTo>
                        <a:pt x="281083" y="192310"/>
                        <a:pt x="255746" y="173260"/>
                        <a:pt x="225076" y="173260"/>
                      </a:cubicBezTo>
                      <a:cubicBezTo>
                        <a:pt x="194405" y="173260"/>
                        <a:pt x="169069" y="192310"/>
                        <a:pt x="169069" y="239840"/>
                      </a:cubicBezTo>
                      <a:lnTo>
                        <a:pt x="169069" y="505016"/>
                      </a:lnTo>
                      <a:cubicBezTo>
                        <a:pt x="169069" y="551498"/>
                        <a:pt x="194405" y="570548"/>
                        <a:pt x="225076" y="570548"/>
                      </a:cubicBezTo>
                      <a:cubicBezTo>
                        <a:pt x="255746" y="570548"/>
                        <a:pt x="281083" y="551498"/>
                        <a:pt x="281083" y="505016"/>
                      </a:cubicBezTo>
                      <a:lnTo>
                        <a:pt x="281083" y="23984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89" name="Forme libre : forme 88">
                  <a:extLst>
                    <a:ext uri="{FF2B5EF4-FFF2-40B4-BE49-F238E27FC236}">
                      <a16:creationId xmlns:a16="http://schemas.microsoft.com/office/drawing/2014/main" id="{B627D691-2CBA-AAD3-0436-EFAC4ED01B7E}"/>
                    </a:ext>
                  </a:extLst>
                </p:cNvPr>
                <p:cNvSpPr/>
                <p:nvPr/>
              </p:nvSpPr>
              <p:spPr>
                <a:xfrm>
                  <a:off x="4806124" y="3680650"/>
                  <a:ext cx="424814" cy="700373"/>
                </a:xfrm>
                <a:custGeom>
                  <a:avLst/>
                  <a:gdLst>
                    <a:gd name="csX0" fmla="*/ 95 w 424814"/>
                    <a:gd name="csY0" fmla="*/ 700373 h 700373"/>
                    <a:gd name="csX1" fmla="*/ 95 w 424814"/>
                    <a:gd name="csY1" fmla="*/ 0 h 700373"/>
                    <a:gd name="csX2" fmla="*/ 204025 w 424814"/>
                    <a:gd name="csY2" fmla="*/ 0 h 700373"/>
                    <a:gd name="csX3" fmla="*/ 417385 w 424814"/>
                    <a:gd name="csY3" fmla="*/ 184880 h 700373"/>
                    <a:gd name="csX4" fmla="*/ 324421 w 424814"/>
                    <a:gd name="csY4" fmla="*/ 341186 h 700373"/>
                    <a:gd name="csX5" fmla="*/ 324421 w 424814"/>
                    <a:gd name="csY5" fmla="*/ 345376 h 700373"/>
                    <a:gd name="csX6" fmla="*/ 424815 w 424814"/>
                    <a:gd name="csY6" fmla="*/ 502730 h 700373"/>
                    <a:gd name="csX7" fmla="*/ 424815 w 424814"/>
                    <a:gd name="csY7" fmla="*/ 700278 h 700373"/>
                    <a:gd name="csX8" fmla="*/ 255746 w 424814"/>
                    <a:gd name="csY8" fmla="*/ 700278 h 700373"/>
                    <a:gd name="csX9" fmla="*/ 255746 w 424814"/>
                    <a:gd name="csY9" fmla="*/ 506921 h 700373"/>
                    <a:gd name="csX10" fmla="*/ 198692 w 424814"/>
                    <a:gd name="csY10" fmla="*/ 437198 h 700373"/>
                    <a:gd name="csX11" fmla="*/ 169069 w 424814"/>
                    <a:gd name="csY11" fmla="*/ 437198 h 700373"/>
                    <a:gd name="csX12" fmla="*/ 169069 w 424814"/>
                    <a:gd name="csY12" fmla="*/ 700278 h 700373"/>
                    <a:gd name="csX13" fmla="*/ 0 w 424814"/>
                    <a:gd name="csY13" fmla="*/ 700278 h 700373"/>
                    <a:gd name="csX14" fmla="*/ 169069 w 424814"/>
                    <a:gd name="csY14" fmla="*/ 285179 h 700373"/>
                    <a:gd name="csX15" fmla="*/ 193358 w 424814"/>
                    <a:gd name="csY15" fmla="*/ 285179 h 700373"/>
                    <a:gd name="csX16" fmla="*/ 252508 w 424814"/>
                    <a:gd name="csY16" fmla="*/ 213360 h 700373"/>
                    <a:gd name="csX17" fmla="*/ 196501 w 424814"/>
                    <a:gd name="csY17" fmla="*/ 150019 h 700373"/>
                    <a:gd name="csX18" fmla="*/ 169069 w 424814"/>
                    <a:gd name="csY18" fmla="*/ 150019 h 700373"/>
                    <a:gd name="csX19" fmla="*/ 169069 w 424814"/>
                    <a:gd name="csY19" fmla="*/ 285274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424814" h="700373">
                      <a:moveTo>
                        <a:pt x="95" y="700373"/>
                      </a:moveTo>
                      <a:lnTo>
                        <a:pt x="95" y="0"/>
                      </a:lnTo>
                      <a:lnTo>
                        <a:pt x="204025" y="0"/>
                      </a:lnTo>
                      <a:cubicBezTo>
                        <a:pt x="366713" y="0"/>
                        <a:pt x="417385" y="94012"/>
                        <a:pt x="417385" y="184880"/>
                      </a:cubicBezTo>
                      <a:cubicBezTo>
                        <a:pt x="417385" y="264128"/>
                        <a:pt x="368808" y="315849"/>
                        <a:pt x="324421" y="341186"/>
                      </a:cubicBezTo>
                      <a:lnTo>
                        <a:pt x="324421" y="345376"/>
                      </a:lnTo>
                      <a:cubicBezTo>
                        <a:pt x="372999" y="359092"/>
                        <a:pt x="424815" y="402431"/>
                        <a:pt x="424815" y="502730"/>
                      </a:cubicBezTo>
                      <a:lnTo>
                        <a:pt x="424815" y="700278"/>
                      </a:lnTo>
                      <a:lnTo>
                        <a:pt x="255746" y="700278"/>
                      </a:lnTo>
                      <a:lnTo>
                        <a:pt x="255746" y="506921"/>
                      </a:lnTo>
                      <a:cubicBezTo>
                        <a:pt x="255746" y="460438"/>
                        <a:pt x="240983" y="437198"/>
                        <a:pt x="198692" y="437198"/>
                      </a:cubicBezTo>
                      <a:lnTo>
                        <a:pt x="169069" y="437198"/>
                      </a:lnTo>
                      <a:lnTo>
                        <a:pt x="169069" y="700278"/>
                      </a:lnTo>
                      <a:lnTo>
                        <a:pt x="0" y="700278"/>
                      </a:lnTo>
                      <a:close/>
                      <a:moveTo>
                        <a:pt x="169069" y="285179"/>
                      </a:moveTo>
                      <a:lnTo>
                        <a:pt x="193358" y="285179"/>
                      </a:lnTo>
                      <a:cubicBezTo>
                        <a:pt x="235649" y="285179"/>
                        <a:pt x="252508" y="255556"/>
                        <a:pt x="252508" y="213360"/>
                      </a:cubicBezTo>
                      <a:cubicBezTo>
                        <a:pt x="252508" y="171164"/>
                        <a:pt x="234505" y="150019"/>
                        <a:pt x="196501" y="150019"/>
                      </a:cubicBezTo>
                      <a:lnTo>
                        <a:pt x="169069" y="150019"/>
                      </a:lnTo>
                      <a:lnTo>
                        <a:pt x="169069" y="28527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90" name="Forme libre : forme 89">
                  <a:extLst>
                    <a:ext uri="{FF2B5EF4-FFF2-40B4-BE49-F238E27FC236}">
                      <a16:creationId xmlns:a16="http://schemas.microsoft.com/office/drawing/2014/main" id="{25A66A1F-D5D8-59FD-7C2A-2B98270BAB33}"/>
                    </a:ext>
                  </a:extLst>
                </p:cNvPr>
                <p:cNvSpPr/>
                <p:nvPr/>
              </p:nvSpPr>
              <p:spPr>
                <a:xfrm>
                  <a:off x="5253704" y="3680650"/>
                  <a:ext cx="340137" cy="700468"/>
                </a:xfrm>
                <a:custGeom>
                  <a:avLst/>
                  <a:gdLst>
                    <a:gd name="csX0" fmla="*/ 0 w 340137"/>
                    <a:gd name="csY0" fmla="*/ 0 h 700468"/>
                    <a:gd name="csX1" fmla="*/ 166878 w 340137"/>
                    <a:gd name="csY1" fmla="*/ 0 h 700468"/>
                    <a:gd name="csX2" fmla="*/ 166878 w 340137"/>
                    <a:gd name="csY2" fmla="*/ 531400 h 700468"/>
                    <a:gd name="csX3" fmla="*/ 340138 w 340137"/>
                    <a:gd name="csY3" fmla="*/ 531400 h 700468"/>
                    <a:gd name="csX4" fmla="*/ 340138 w 340137"/>
                    <a:gd name="csY4" fmla="*/ 700468 h 700468"/>
                    <a:gd name="csX5" fmla="*/ 0 w 340137"/>
                    <a:gd name="csY5" fmla="*/ 700468 h 700468"/>
                    <a:gd name="csX6" fmla="*/ 0 w 340137"/>
                    <a:gd name="csY6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340137" h="700468">
                      <a:moveTo>
                        <a:pt x="0" y="0"/>
                      </a:moveTo>
                      <a:lnTo>
                        <a:pt x="166878" y="0"/>
                      </a:lnTo>
                      <a:lnTo>
                        <a:pt x="166878" y="531400"/>
                      </a:lnTo>
                      <a:lnTo>
                        <a:pt x="340138" y="531400"/>
                      </a:lnTo>
                      <a:lnTo>
                        <a:pt x="340138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91" name="Forme libre : forme 90">
                  <a:extLst>
                    <a:ext uri="{FF2B5EF4-FFF2-40B4-BE49-F238E27FC236}">
                      <a16:creationId xmlns:a16="http://schemas.microsoft.com/office/drawing/2014/main" id="{F536C524-A49A-D480-26B7-6193BD63E5DE}"/>
                    </a:ext>
                  </a:extLst>
                </p:cNvPr>
                <p:cNvSpPr/>
                <p:nvPr/>
              </p:nvSpPr>
              <p:spPr>
                <a:xfrm>
                  <a:off x="5610605" y="3680650"/>
                  <a:ext cx="419385" cy="700373"/>
                </a:xfrm>
                <a:custGeom>
                  <a:avLst/>
                  <a:gdLst>
                    <a:gd name="csX0" fmla="*/ 0 w 419385"/>
                    <a:gd name="csY0" fmla="*/ 0 h 700373"/>
                    <a:gd name="csX1" fmla="*/ 160592 w 419385"/>
                    <a:gd name="csY1" fmla="*/ 0 h 700373"/>
                    <a:gd name="csX2" fmla="*/ 419386 w 419385"/>
                    <a:gd name="csY2" fmla="*/ 256699 h 700373"/>
                    <a:gd name="csX3" fmla="*/ 419386 w 419385"/>
                    <a:gd name="csY3" fmla="*/ 443675 h 700373"/>
                    <a:gd name="csX4" fmla="*/ 160592 w 419385"/>
                    <a:gd name="csY4" fmla="*/ 700373 h 700373"/>
                    <a:gd name="csX5" fmla="*/ 0 w 419385"/>
                    <a:gd name="csY5" fmla="*/ 700373 h 700373"/>
                    <a:gd name="csX6" fmla="*/ 0 w 419385"/>
                    <a:gd name="csY6" fmla="*/ 0 h 700373"/>
                    <a:gd name="csX7" fmla="*/ 249365 w 419385"/>
                    <a:gd name="csY7" fmla="*/ 234505 h 700373"/>
                    <a:gd name="csX8" fmla="*/ 192310 w 419385"/>
                    <a:gd name="csY8" fmla="*/ 170021 h 700373"/>
                    <a:gd name="csX9" fmla="*/ 169069 w 419385"/>
                    <a:gd name="csY9" fmla="*/ 170021 h 700373"/>
                    <a:gd name="csX10" fmla="*/ 169069 w 419385"/>
                    <a:gd name="csY10" fmla="*/ 530257 h 700373"/>
                    <a:gd name="csX11" fmla="*/ 192310 w 419385"/>
                    <a:gd name="csY11" fmla="*/ 530257 h 700373"/>
                    <a:gd name="csX12" fmla="*/ 249365 w 419385"/>
                    <a:gd name="csY12" fmla="*/ 465773 h 700373"/>
                    <a:gd name="csX13" fmla="*/ 249365 w 419385"/>
                    <a:gd name="csY13" fmla="*/ 23441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19385" h="700373">
                      <a:moveTo>
                        <a:pt x="0" y="0"/>
                      </a:moveTo>
                      <a:lnTo>
                        <a:pt x="160592" y="0"/>
                      </a:lnTo>
                      <a:cubicBezTo>
                        <a:pt x="330708" y="0"/>
                        <a:pt x="419386" y="53912"/>
                        <a:pt x="419386" y="256699"/>
                      </a:cubicBezTo>
                      <a:lnTo>
                        <a:pt x="419386" y="443675"/>
                      </a:lnTo>
                      <a:cubicBezTo>
                        <a:pt x="419386" y="646462"/>
                        <a:pt x="330613" y="700373"/>
                        <a:pt x="160592" y="700373"/>
                      </a:cubicBezTo>
                      <a:lnTo>
                        <a:pt x="0" y="700373"/>
                      </a:lnTo>
                      <a:lnTo>
                        <a:pt x="0" y="0"/>
                      </a:lnTo>
                      <a:close/>
                      <a:moveTo>
                        <a:pt x="249365" y="234505"/>
                      </a:moveTo>
                      <a:cubicBezTo>
                        <a:pt x="249365" y="185928"/>
                        <a:pt x="231362" y="170021"/>
                        <a:pt x="192310" y="170021"/>
                      </a:cubicBezTo>
                      <a:lnTo>
                        <a:pt x="169069" y="170021"/>
                      </a:lnTo>
                      <a:lnTo>
                        <a:pt x="169069" y="530257"/>
                      </a:lnTo>
                      <a:lnTo>
                        <a:pt x="192310" y="530257"/>
                      </a:lnTo>
                      <a:cubicBezTo>
                        <a:pt x="231362" y="530257"/>
                        <a:pt x="249365" y="513398"/>
                        <a:pt x="249365" y="465773"/>
                      </a:cubicBezTo>
                      <a:lnTo>
                        <a:pt x="249365" y="23441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74" name="Graphique 61">
                <a:extLst>
                  <a:ext uri="{FF2B5EF4-FFF2-40B4-BE49-F238E27FC236}">
                    <a16:creationId xmlns:a16="http://schemas.microsoft.com/office/drawing/2014/main" id="{9C94369C-54CE-26DD-FC24-17C04C8070BA}"/>
                  </a:ext>
                </a:extLst>
              </p:cNvPr>
              <p:cNvGrpSpPr/>
              <p:nvPr/>
            </p:nvGrpSpPr>
            <p:grpSpPr>
              <a:xfrm>
                <a:off x="3650456" y="4412170"/>
                <a:ext cx="1747456" cy="716280"/>
                <a:chOff x="3650456" y="4412170"/>
                <a:chExt cx="1747456" cy="716280"/>
              </a:xfrm>
              <a:grpFill/>
            </p:grpSpPr>
            <p:sp>
              <p:nvSpPr>
                <p:cNvPr id="83" name="Forme libre : forme 82">
                  <a:extLst>
                    <a:ext uri="{FF2B5EF4-FFF2-40B4-BE49-F238E27FC236}">
                      <a16:creationId xmlns:a16="http://schemas.microsoft.com/office/drawing/2014/main" id="{A38AEDD3-F6AD-2BF3-7124-62413BF0C0C7}"/>
                    </a:ext>
                  </a:extLst>
                </p:cNvPr>
                <p:cNvSpPr/>
                <p:nvPr/>
              </p:nvSpPr>
              <p:spPr>
                <a:xfrm>
                  <a:off x="3650456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84" name="Forme libre : forme 83">
                  <a:extLst>
                    <a:ext uri="{FF2B5EF4-FFF2-40B4-BE49-F238E27FC236}">
                      <a16:creationId xmlns:a16="http://schemas.microsoft.com/office/drawing/2014/main" id="{0F205811-96A1-B9AE-6B4F-2B643D642D35}"/>
                    </a:ext>
                  </a:extLst>
                </p:cNvPr>
                <p:cNvSpPr/>
                <p:nvPr/>
              </p:nvSpPr>
              <p:spPr>
                <a:xfrm>
                  <a:off x="4355020" y="4428077"/>
                  <a:ext cx="169068" cy="700373"/>
                </a:xfrm>
                <a:custGeom>
                  <a:avLst/>
                  <a:gdLst>
                    <a:gd name="csX0" fmla="*/ 0 w 169068"/>
                    <a:gd name="csY0" fmla="*/ 0 h 700373"/>
                    <a:gd name="csX1" fmla="*/ 169069 w 169068"/>
                    <a:gd name="csY1" fmla="*/ 0 h 700373"/>
                    <a:gd name="csX2" fmla="*/ 169069 w 169068"/>
                    <a:gd name="csY2" fmla="*/ 700373 h 700373"/>
                    <a:gd name="csX3" fmla="*/ 0 w 169068"/>
                    <a:gd name="csY3" fmla="*/ 700373 h 700373"/>
                    <a:gd name="csX4" fmla="*/ 0 w 169068"/>
                    <a:gd name="csY4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169068" h="700373">
                      <a:moveTo>
                        <a:pt x="0" y="0"/>
                      </a:moveTo>
                      <a:lnTo>
                        <a:pt x="169069" y="0"/>
                      </a:lnTo>
                      <a:lnTo>
                        <a:pt x="169069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85" name="Forme libre : forme 84">
                  <a:extLst>
                    <a:ext uri="{FF2B5EF4-FFF2-40B4-BE49-F238E27FC236}">
                      <a16:creationId xmlns:a16="http://schemas.microsoft.com/office/drawing/2014/main" id="{D2A3C9B5-15A8-AB31-7D44-6DAC51F680C4}"/>
                    </a:ext>
                  </a:extLst>
                </p:cNvPr>
                <p:cNvSpPr/>
                <p:nvPr/>
              </p:nvSpPr>
              <p:spPr>
                <a:xfrm>
                  <a:off x="4541710" y="4428077"/>
                  <a:ext cx="412051" cy="700373"/>
                </a:xfrm>
                <a:custGeom>
                  <a:avLst/>
                  <a:gdLst>
                    <a:gd name="csX0" fmla="*/ 95 w 412051"/>
                    <a:gd name="csY0" fmla="*/ 0 h 700373"/>
                    <a:gd name="csX1" fmla="*/ 412052 w 412051"/>
                    <a:gd name="csY1" fmla="*/ 0 h 700373"/>
                    <a:gd name="csX2" fmla="*/ 412052 w 412051"/>
                    <a:gd name="csY2" fmla="*/ 163734 h 700373"/>
                    <a:gd name="csX3" fmla="*/ 292703 w 412051"/>
                    <a:gd name="csY3" fmla="*/ 163734 h 700373"/>
                    <a:gd name="csX4" fmla="*/ 292703 w 412051"/>
                    <a:gd name="csY4" fmla="*/ 700373 h 700373"/>
                    <a:gd name="csX5" fmla="*/ 123635 w 412051"/>
                    <a:gd name="csY5" fmla="*/ 700373 h 700373"/>
                    <a:gd name="csX6" fmla="*/ 123635 w 412051"/>
                    <a:gd name="csY6" fmla="*/ 163734 h 700373"/>
                    <a:gd name="csX7" fmla="*/ 0 w 412051"/>
                    <a:gd name="csY7" fmla="*/ 163734 h 700373"/>
                    <a:gd name="csX8" fmla="*/ 0 w 412051"/>
                    <a:gd name="csY8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412051" h="700373">
                      <a:moveTo>
                        <a:pt x="95" y="0"/>
                      </a:moveTo>
                      <a:lnTo>
                        <a:pt x="412052" y="0"/>
                      </a:lnTo>
                      <a:lnTo>
                        <a:pt x="412052" y="163734"/>
                      </a:lnTo>
                      <a:lnTo>
                        <a:pt x="292703" y="163734"/>
                      </a:lnTo>
                      <a:lnTo>
                        <a:pt x="292703" y="700373"/>
                      </a:lnTo>
                      <a:lnTo>
                        <a:pt x="123635" y="700373"/>
                      </a:lnTo>
                      <a:lnTo>
                        <a:pt x="123635" y="163734"/>
                      </a:lnTo>
                      <a:lnTo>
                        <a:pt x="0" y="16373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86" name="Forme libre : forme 85">
                  <a:extLst>
                    <a:ext uri="{FF2B5EF4-FFF2-40B4-BE49-F238E27FC236}">
                      <a16:creationId xmlns:a16="http://schemas.microsoft.com/office/drawing/2014/main" id="{8A12EA27-A840-95C1-ACF0-B13C3ED7F3DE}"/>
                    </a:ext>
                  </a:extLst>
                </p:cNvPr>
                <p:cNvSpPr/>
                <p:nvPr/>
              </p:nvSpPr>
              <p:spPr>
                <a:xfrm>
                  <a:off x="4972240" y="4428077"/>
                  <a:ext cx="425672" cy="700373"/>
                </a:xfrm>
                <a:custGeom>
                  <a:avLst/>
                  <a:gdLst>
                    <a:gd name="csX0" fmla="*/ 258794 w 425672"/>
                    <a:gd name="csY0" fmla="*/ 410908 h 700373"/>
                    <a:gd name="csX1" fmla="*/ 166878 w 425672"/>
                    <a:gd name="csY1" fmla="*/ 410908 h 700373"/>
                    <a:gd name="csX2" fmla="*/ 166878 w 425672"/>
                    <a:gd name="csY2" fmla="*/ 700373 h 700373"/>
                    <a:gd name="csX3" fmla="*/ 0 w 425672"/>
                    <a:gd name="csY3" fmla="*/ 700373 h 700373"/>
                    <a:gd name="csX4" fmla="*/ 0 w 425672"/>
                    <a:gd name="csY4" fmla="*/ 0 h 700373"/>
                    <a:gd name="csX5" fmla="*/ 166878 w 425672"/>
                    <a:gd name="csY5" fmla="*/ 0 h 700373"/>
                    <a:gd name="csX6" fmla="*/ 166878 w 425672"/>
                    <a:gd name="csY6" fmla="*/ 249269 h 700373"/>
                    <a:gd name="csX7" fmla="*/ 258794 w 425672"/>
                    <a:gd name="csY7" fmla="*/ 249269 h 700373"/>
                    <a:gd name="csX8" fmla="*/ 258794 w 425672"/>
                    <a:gd name="csY8" fmla="*/ 0 h 700373"/>
                    <a:gd name="csX9" fmla="*/ 425672 w 425672"/>
                    <a:gd name="csY9" fmla="*/ 0 h 700373"/>
                    <a:gd name="csX10" fmla="*/ 425672 w 425672"/>
                    <a:gd name="csY10" fmla="*/ 700373 h 700373"/>
                    <a:gd name="csX11" fmla="*/ 258794 w 425672"/>
                    <a:gd name="csY11" fmla="*/ 700373 h 700373"/>
                    <a:gd name="csX12" fmla="*/ 258794 w 425672"/>
                    <a:gd name="csY12" fmla="*/ 410908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25672" h="700373">
                      <a:moveTo>
                        <a:pt x="258794" y="410908"/>
                      </a:moveTo>
                      <a:lnTo>
                        <a:pt x="166878" y="410908"/>
                      </a:lnTo>
                      <a:lnTo>
                        <a:pt x="16687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66878" y="0"/>
                      </a:lnTo>
                      <a:lnTo>
                        <a:pt x="166878" y="249269"/>
                      </a:lnTo>
                      <a:lnTo>
                        <a:pt x="258794" y="249269"/>
                      </a:lnTo>
                      <a:lnTo>
                        <a:pt x="258794" y="0"/>
                      </a:lnTo>
                      <a:lnTo>
                        <a:pt x="425672" y="0"/>
                      </a:lnTo>
                      <a:lnTo>
                        <a:pt x="425672" y="700373"/>
                      </a:lnTo>
                      <a:lnTo>
                        <a:pt x="258794" y="700373"/>
                      </a:lnTo>
                      <a:lnTo>
                        <a:pt x="258794" y="41090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75" name="Graphique 61">
                <a:extLst>
                  <a:ext uri="{FF2B5EF4-FFF2-40B4-BE49-F238E27FC236}">
                    <a16:creationId xmlns:a16="http://schemas.microsoft.com/office/drawing/2014/main" id="{7C48E4EA-CD0D-2C88-2B94-5511CD27CF8E}"/>
                  </a:ext>
                </a:extLst>
              </p:cNvPr>
              <p:cNvGrpSpPr/>
              <p:nvPr/>
            </p:nvGrpSpPr>
            <p:grpSpPr>
              <a:xfrm>
                <a:off x="5471445" y="4406931"/>
                <a:ext cx="2956941" cy="742568"/>
                <a:chOff x="5471445" y="4406931"/>
                <a:chExt cx="2956941" cy="742568"/>
              </a:xfrm>
              <a:grpFill/>
            </p:grpSpPr>
            <p:sp>
              <p:nvSpPr>
                <p:cNvPr id="77" name="Forme libre : forme 76">
                  <a:extLst>
                    <a:ext uri="{FF2B5EF4-FFF2-40B4-BE49-F238E27FC236}">
                      <a16:creationId xmlns:a16="http://schemas.microsoft.com/office/drawing/2014/main" id="{E79A1F13-BED3-3644-D300-2C689954EC9D}"/>
                    </a:ext>
                  </a:extLst>
                </p:cNvPr>
                <p:cNvSpPr/>
                <p:nvPr/>
              </p:nvSpPr>
              <p:spPr>
                <a:xfrm>
                  <a:off x="5471445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8" name="Forme libre : forme 77">
                  <a:extLst>
                    <a:ext uri="{FF2B5EF4-FFF2-40B4-BE49-F238E27FC236}">
                      <a16:creationId xmlns:a16="http://schemas.microsoft.com/office/drawing/2014/main" id="{1DE8CF62-5755-CEAA-A0A7-5D752F9495FE}"/>
                    </a:ext>
                  </a:extLst>
                </p:cNvPr>
                <p:cNvSpPr/>
                <p:nvPr/>
              </p:nvSpPr>
              <p:spPr>
                <a:xfrm>
                  <a:off x="6157245" y="4406931"/>
                  <a:ext cx="449961" cy="742568"/>
                </a:xfrm>
                <a:custGeom>
                  <a:avLst/>
                  <a:gdLst>
                    <a:gd name="csX0" fmla="*/ 0 w 449961"/>
                    <a:gd name="csY0" fmla="*/ 235553 h 742568"/>
                    <a:gd name="csX1" fmla="*/ 224980 w 449961"/>
                    <a:gd name="csY1" fmla="*/ 0 h 742568"/>
                    <a:gd name="csX2" fmla="*/ 449961 w 449961"/>
                    <a:gd name="csY2" fmla="*/ 234505 h 742568"/>
                    <a:gd name="csX3" fmla="*/ 449961 w 449961"/>
                    <a:gd name="csY3" fmla="*/ 507016 h 742568"/>
                    <a:gd name="csX4" fmla="*/ 224980 w 449961"/>
                    <a:gd name="csY4" fmla="*/ 742569 h 742568"/>
                    <a:gd name="csX5" fmla="*/ 0 w 449961"/>
                    <a:gd name="csY5" fmla="*/ 508063 h 742568"/>
                    <a:gd name="csX6" fmla="*/ 0 w 449961"/>
                    <a:gd name="csY6" fmla="*/ 235553 h 742568"/>
                    <a:gd name="csX7" fmla="*/ 280988 w 449961"/>
                    <a:gd name="csY7" fmla="*/ 239839 h 742568"/>
                    <a:gd name="csX8" fmla="*/ 224980 w 449961"/>
                    <a:gd name="csY8" fmla="*/ 173259 h 742568"/>
                    <a:gd name="csX9" fmla="*/ 168974 w 449961"/>
                    <a:gd name="csY9" fmla="*/ 239839 h 742568"/>
                    <a:gd name="csX10" fmla="*/ 168974 w 449961"/>
                    <a:gd name="csY10" fmla="*/ 505015 h 742568"/>
                    <a:gd name="csX11" fmla="*/ 224980 w 449961"/>
                    <a:gd name="csY11" fmla="*/ 570547 h 742568"/>
                    <a:gd name="csX12" fmla="*/ 280988 w 449961"/>
                    <a:gd name="csY12" fmla="*/ 505015 h 742568"/>
                    <a:gd name="csX13" fmla="*/ 280988 w 449961"/>
                    <a:gd name="csY13" fmla="*/ 239839 h 7425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1" h="742568">
                      <a:moveTo>
                        <a:pt x="0" y="235553"/>
                      </a:moveTo>
                      <a:cubicBezTo>
                        <a:pt x="0" y="69723"/>
                        <a:pt x="108776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5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6" y="742569"/>
                        <a:pt x="0" y="679228"/>
                        <a:pt x="0" y="508063"/>
                      </a:cubicBezTo>
                      <a:lnTo>
                        <a:pt x="0" y="235553"/>
                      </a:lnTo>
                      <a:close/>
                      <a:moveTo>
                        <a:pt x="280988" y="239839"/>
                      </a:moveTo>
                      <a:cubicBezTo>
                        <a:pt x="280988" y="192309"/>
                        <a:pt x="255651" y="173259"/>
                        <a:pt x="224980" y="173259"/>
                      </a:cubicBezTo>
                      <a:cubicBezTo>
                        <a:pt x="194310" y="173259"/>
                        <a:pt x="168974" y="192309"/>
                        <a:pt x="168974" y="239839"/>
                      </a:cubicBezTo>
                      <a:lnTo>
                        <a:pt x="168974" y="505015"/>
                      </a:lnTo>
                      <a:cubicBezTo>
                        <a:pt x="168974" y="551497"/>
                        <a:pt x="194310" y="570547"/>
                        <a:pt x="224980" y="570547"/>
                      </a:cubicBezTo>
                      <a:cubicBezTo>
                        <a:pt x="255651" y="570547"/>
                        <a:pt x="280988" y="551497"/>
                        <a:pt x="280988" y="505015"/>
                      </a:cubicBezTo>
                      <a:lnTo>
                        <a:pt x="280988" y="23983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9" name="Forme libre : forme 78">
                  <a:extLst>
                    <a:ext uri="{FF2B5EF4-FFF2-40B4-BE49-F238E27FC236}">
                      <a16:creationId xmlns:a16="http://schemas.microsoft.com/office/drawing/2014/main" id="{4FECBD0D-6304-3400-96F7-D6BBA0EE9AF7}"/>
                    </a:ext>
                  </a:extLst>
                </p:cNvPr>
                <p:cNvSpPr/>
                <p:nvPr/>
              </p:nvSpPr>
              <p:spPr>
                <a:xfrm>
                  <a:off x="6635019" y="4428077"/>
                  <a:ext cx="630650" cy="700373"/>
                </a:xfrm>
                <a:custGeom>
                  <a:avLst/>
                  <a:gdLst>
                    <a:gd name="csX0" fmla="*/ 164878 w 630650"/>
                    <a:gd name="csY0" fmla="*/ 301085 h 700373"/>
                    <a:gd name="csX1" fmla="*/ 158496 w 630650"/>
                    <a:gd name="csY1" fmla="*/ 301085 h 700373"/>
                    <a:gd name="csX2" fmla="*/ 158496 w 630650"/>
                    <a:gd name="csY2" fmla="*/ 700373 h 700373"/>
                    <a:gd name="csX3" fmla="*/ 0 w 630650"/>
                    <a:gd name="csY3" fmla="*/ 700373 h 700373"/>
                    <a:gd name="csX4" fmla="*/ 0 w 630650"/>
                    <a:gd name="csY4" fmla="*/ 0 h 700373"/>
                    <a:gd name="csX5" fmla="*/ 213360 w 630650"/>
                    <a:gd name="csY5" fmla="*/ 0 h 700373"/>
                    <a:gd name="csX6" fmla="*/ 311563 w 630650"/>
                    <a:gd name="csY6" fmla="*/ 370808 h 700373"/>
                    <a:gd name="csX7" fmla="*/ 317945 w 630650"/>
                    <a:gd name="csY7" fmla="*/ 370808 h 700373"/>
                    <a:gd name="csX8" fmla="*/ 417290 w 630650"/>
                    <a:gd name="csY8" fmla="*/ 0 h 700373"/>
                    <a:gd name="csX9" fmla="*/ 630650 w 630650"/>
                    <a:gd name="csY9" fmla="*/ 0 h 700373"/>
                    <a:gd name="csX10" fmla="*/ 630650 w 630650"/>
                    <a:gd name="csY10" fmla="*/ 700373 h 700373"/>
                    <a:gd name="csX11" fmla="*/ 472154 w 630650"/>
                    <a:gd name="csY11" fmla="*/ 700373 h 700373"/>
                    <a:gd name="csX12" fmla="*/ 472154 w 630650"/>
                    <a:gd name="csY12" fmla="*/ 301085 h 700373"/>
                    <a:gd name="csX13" fmla="*/ 465772 w 630650"/>
                    <a:gd name="csY13" fmla="*/ 301085 h 700373"/>
                    <a:gd name="csX14" fmla="*/ 375952 w 630650"/>
                    <a:gd name="csY14" fmla="*/ 700373 h 700373"/>
                    <a:gd name="csX15" fmla="*/ 254508 w 630650"/>
                    <a:gd name="csY15" fmla="*/ 700373 h 700373"/>
                    <a:gd name="csX16" fmla="*/ 164687 w 630650"/>
                    <a:gd name="csY16" fmla="*/ 301085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630650" h="700373">
                      <a:moveTo>
                        <a:pt x="164878" y="301085"/>
                      </a:moveTo>
                      <a:lnTo>
                        <a:pt x="158496" y="301085"/>
                      </a:lnTo>
                      <a:lnTo>
                        <a:pt x="158496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213360" y="0"/>
                      </a:lnTo>
                      <a:lnTo>
                        <a:pt x="311563" y="370808"/>
                      </a:lnTo>
                      <a:lnTo>
                        <a:pt x="317945" y="370808"/>
                      </a:lnTo>
                      <a:lnTo>
                        <a:pt x="417290" y="0"/>
                      </a:lnTo>
                      <a:lnTo>
                        <a:pt x="630650" y="0"/>
                      </a:lnTo>
                      <a:lnTo>
                        <a:pt x="630650" y="700373"/>
                      </a:lnTo>
                      <a:lnTo>
                        <a:pt x="472154" y="700373"/>
                      </a:lnTo>
                      <a:lnTo>
                        <a:pt x="472154" y="301085"/>
                      </a:lnTo>
                      <a:lnTo>
                        <a:pt x="465772" y="301085"/>
                      </a:lnTo>
                      <a:lnTo>
                        <a:pt x="375952" y="700373"/>
                      </a:lnTo>
                      <a:lnTo>
                        <a:pt x="254508" y="700373"/>
                      </a:lnTo>
                      <a:lnTo>
                        <a:pt x="164687" y="3010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80" name="Forme libre : forme 79">
                  <a:extLst>
                    <a:ext uri="{FF2B5EF4-FFF2-40B4-BE49-F238E27FC236}">
                      <a16:creationId xmlns:a16="http://schemas.microsoft.com/office/drawing/2014/main" id="{AEF9E797-D442-C37F-9A12-B0F9F1F31888}"/>
                    </a:ext>
                  </a:extLst>
                </p:cNvPr>
                <p:cNvSpPr/>
                <p:nvPr/>
              </p:nvSpPr>
              <p:spPr>
                <a:xfrm>
                  <a:off x="7304246" y="4428077"/>
                  <a:ext cx="358140" cy="700468"/>
                </a:xfrm>
                <a:custGeom>
                  <a:avLst/>
                  <a:gdLst>
                    <a:gd name="csX0" fmla="*/ 95 w 358140"/>
                    <a:gd name="csY0" fmla="*/ 0 h 700468"/>
                    <a:gd name="csX1" fmla="*/ 353949 w 358140"/>
                    <a:gd name="csY1" fmla="*/ 0 h 700468"/>
                    <a:gd name="csX2" fmla="*/ 353949 w 358140"/>
                    <a:gd name="csY2" fmla="*/ 167926 h 700468"/>
                    <a:gd name="csX3" fmla="*/ 169069 w 358140"/>
                    <a:gd name="csY3" fmla="*/ 167926 h 700468"/>
                    <a:gd name="csX4" fmla="*/ 169069 w 358140"/>
                    <a:gd name="csY4" fmla="*/ 256699 h 700468"/>
                    <a:gd name="csX5" fmla="*/ 345472 w 358140"/>
                    <a:gd name="csY5" fmla="*/ 256699 h 700468"/>
                    <a:gd name="csX6" fmla="*/ 345472 w 358140"/>
                    <a:gd name="csY6" fmla="*/ 415195 h 700468"/>
                    <a:gd name="csX7" fmla="*/ 169069 w 358140"/>
                    <a:gd name="csY7" fmla="*/ 415195 h 700468"/>
                    <a:gd name="csX8" fmla="*/ 169069 w 358140"/>
                    <a:gd name="csY8" fmla="*/ 531400 h 700468"/>
                    <a:gd name="csX9" fmla="*/ 358140 w 358140"/>
                    <a:gd name="csY9" fmla="*/ 531400 h 700468"/>
                    <a:gd name="csX10" fmla="*/ 358140 w 358140"/>
                    <a:gd name="csY10" fmla="*/ 700468 h 700468"/>
                    <a:gd name="csX11" fmla="*/ 0 w 358140"/>
                    <a:gd name="csY11" fmla="*/ 700468 h 700468"/>
                    <a:gd name="csX12" fmla="*/ 0 w 358140"/>
                    <a:gd name="csY12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58140" h="700468">
                      <a:moveTo>
                        <a:pt x="95" y="0"/>
                      </a:moveTo>
                      <a:lnTo>
                        <a:pt x="353949" y="0"/>
                      </a:lnTo>
                      <a:lnTo>
                        <a:pt x="353949" y="167926"/>
                      </a:lnTo>
                      <a:lnTo>
                        <a:pt x="169069" y="167926"/>
                      </a:lnTo>
                      <a:lnTo>
                        <a:pt x="169069" y="256699"/>
                      </a:lnTo>
                      <a:lnTo>
                        <a:pt x="345472" y="256699"/>
                      </a:lnTo>
                      <a:lnTo>
                        <a:pt x="345472" y="415195"/>
                      </a:lnTo>
                      <a:lnTo>
                        <a:pt x="169069" y="415195"/>
                      </a:lnTo>
                      <a:lnTo>
                        <a:pt x="169069" y="531400"/>
                      </a:lnTo>
                      <a:lnTo>
                        <a:pt x="358140" y="531400"/>
                      </a:lnTo>
                      <a:lnTo>
                        <a:pt x="358140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81" name="Forme libre : forme 80">
                  <a:extLst>
                    <a:ext uri="{FF2B5EF4-FFF2-40B4-BE49-F238E27FC236}">
                      <a16:creationId xmlns:a16="http://schemas.microsoft.com/office/drawing/2014/main" id="{ED88EECB-F0C4-0045-D848-DC0A74B0F53F}"/>
                    </a:ext>
                  </a:extLst>
                </p:cNvPr>
                <p:cNvSpPr/>
                <p:nvPr/>
              </p:nvSpPr>
              <p:spPr>
                <a:xfrm>
                  <a:off x="7688770" y="4428077"/>
                  <a:ext cx="466915" cy="700373"/>
                </a:xfrm>
                <a:custGeom>
                  <a:avLst/>
                  <a:gdLst>
                    <a:gd name="csX0" fmla="*/ 163830 w 466915"/>
                    <a:gd name="csY0" fmla="*/ 339090 h 700373"/>
                    <a:gd name="csX1" fmla="*/ 157448 w 466915"/>
                    <a:gd name="csY1" fmla="*/ 339090 h 700373"/>
                    <a:gd name="csX2" fmla="*/ 157448 w 466915"/>
                    <a:gd name="csY2" fmla="*/ 700373 h 700373"/>
                    <a:gd name="csX3" fmla="*/ 0 w 466915"/>
                    <a:gd name="csY3" fmla="*/ 700373 h 700373"/>
                    <a:gd name="csX4" fmla="*/ 0 w 466915"/>
                    <a:gd name="csY4" fmla="*/ 0 h 700373"/>
                    <a:gd name="csX5" fmla="*/ 178498 w 466915"/>
                    <a:gd name="csY5" fmla="*/ 0 h 700373"/>
                    <a:gd name="csX6" fmla="*/ 304229 w 466915"/>
                    <a:gd name="csY6" fmla="*/ 326422 h 700373"/>
                    <a:gd name="csX7" fmla="*/ 310610 w 466915"/>
                    <a:gd name="csY7" fmla="*/ 326422 h 700373"/>
                    <a:gd name="csX8" fmla="*/ 310610 w 466915"/>
                    <a:gd name="csY8" fmla="*/ 0 h 700373"/>
                    <a:gd name="csX9" fmla="*/ 466915 w 466915"/>
                    <a:gd name="csY9" fmla="*/ 0 h 700373"/>
                    <a:gd name="csX10" fmla="*/ 466915 w 466915"/>
                    <a:gd name="csY10" fmla="*/ 700373 h 700373"/>
                    <a:gd name="csX11" fmla="*/ 295751 w 466915"/>
                    <a:gd name="csY11" fmla="*/ 700373 h 700373"/>
                    <a:gd name="csX12" fmla="*/ 163735 w 466915"/>
                    <a:gd name="csY12" fmla="*/ 33909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66915" h="700373">
                      <a:moveTo>
                        <a:pt x="163830" y="339090"/>
                      </a:moveTo>
                      <a:lnTo>
                        <a:pt x="157448" y="339090"/>
                      </a:lnTo>
                      <a:lnTo>
                        <a:pt x="15744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78498" y="0"/>
                      </a:lnTo>
                      <a:lnTo>
                        <a:pt x="304229" y="326422"/>
                      </a:lnTo>
                      <a:lnTo>
                        <a:pt x="310610" y="326422"/>
                      </a:lnTo>
                      <a:lnTo>
                        <a:pt x="310610" y="0"/>
                      </a:lnTo>
                      <a:lnTo>
                        <a:pt x="466915" y="0"/>
                      </a:lnTo>
                      <a:lnTo>
                        <a:pt x="466915" y="700373"/>
                      </a:lnTo>
                      <a:lnTo>
                        <a:pt x="295751" y="700373"/>
                      </a:lnTo>
                      <a:lnTo>
                        <a:pt x="163735" y="33909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82" name="Forme libre : forme 81">
                  <a:extLst>
                    <a:ext uri="{FF2B5EF4-FFF2-40B4-BE49-F238E27FC236}">
                      <a16:creationId xmlns:a16="http://schemas.microsoft.com/office/drawing/2014/main" id="{6A1BAD7D-3637-9E86-0B9B-2DE41B203FF4}"/>
                    </a:ext>
                  </a:extLst>
                </p:cNvPr>
                <p:cNvSpPr/>
                <p:nvPr/>
              </p:nvSpPr>
              <p:spPr>
                <a:xfrm>
                  <a:off x="8257222" y="4428077"/>
                  <a:ext cx="171164" cy="503396"/>
                </a:xfrm>
                <a:custGeom>
                  <a:avLst/>
                  <a:gdLst>
                    <a:gd name="csX0" fmla="*/ 0 w 171164"/>
                    <a:gd name="csY0" fmla="*/ 55054 h 503396"/>
                    <a:gd name="csX1" fmla="*/ 0 w 171164"/>
                    <a:gd name="csY1" fmla="*/ 0 h 503396"/>
                    <a:gd name="csX2" fmla="*/ 171164 w 171164"/>
                    <a:gd name="csY2" fmla="*/ 0 h 503396"/>
                    <a:gd name="csX3" fmla="*/ 171164 w 171164"/>
                    <a:gd name="csY3" fmla="*/ 55054 h 503396"/>
                    <a:gd name="csX4" fmla="*/ 161068 w 171164"/>
                    <a:gd name="csY4" fmla="*/ 316325 h 503396"/>
                    <a:gd name="csX5" fmla="*/ 153067 w 171164"/>
                    <a:gd name="csY5" fmla="*/ 440150 h 503396"/>
                    <a:gd name="csX6" fmla="*/ 85630 w 171164"/>
                    <a:gd name="csY6" fmla="*/ 503396 h 503396"/>
                    <a:gd name="csX7" fmla="*/ 85630 w 171164"/>
                    <a:gd name="csY7" fmla="*/ 503396 h 503396"/>
                    <a:gd name="csX8" fmla="*/ 18193 w 171164"/>
                    <a:gd name="csY8" fmla="*/ 440150 h 503396"/>
                    <a:gd name="csX9" fmla="*/ 10192 w 171164"/>
                    <a:gd name="csY9" fmla="*/ 316325 h 503396"/>
                    <a:gd name="csX10" fmla="*/ 95 w 171164"/>
                    <a:gd name="csY10" fmla="*/ 55054 h 50339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171164" h="503396">
                      <a:moveTo>
                        <a:pt x="0" y="55054"/>
                      </a:moveTo>
                      <a:lnTo>
                        <a:pt x="0" y="0"/>
                      </a:lnTo>
                      <a:lnTo>
                        <a:pt x="171164" y="0"/>
                      </a:lnTo>
                      <a:lnTo>
                        <a:pt x="171164" y="55054"/>
                      </a:lnTo>
                      <a:cubicBezTo>
                        <a:pt x="171164" y="142208"/>
                        <a:pt x="167830" y="229362"/>
                        <a:pt x="161068" y="316325"/>
                      </a:cubicBezTo>
                      <a:lnTo>
                        <a:pt x="153067" y="440150"/>
                      </a:lnTo>
                      <a:cubicBezTo>
                        <a:pt x="150781" y="475678"/>
                        <a:pt x="121253" y="503396"/>
                        <a:pt x="85630" y="503396"/>
                      </a:cubicBezTo>
                      <a:lnTo>
                        <a:pt x="85630" y="503396"/>
                      </a:lnTo>
                      <a:cubicBezTo>
                        <a:pt x="50006" y="503396"/>
                        <a:pt x="20479" y="475678"/>
                        <a:pt x="18193" y="440150"/>
                      </a:cubicBezTo>
                      <a:lnTo>
                        <a:pt x="10192" y="316325"/>
                      </a:lnTo>
                      <a:cubicBezTo>
                        <a:pt x="3524" y="229362"/>
                        <a:pt x="95" y="142208"/>
                        <a:pt x="95" y="5505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76" name="Ellipse 75">
                <a:extLst>
                  <a:ext uri="{FF2B5EF4-FFF2-40B4-BE49-F238E27FC236}">
                    <a16:creationId xmlns:a16="http://schemas.microsoft.com/office/drawing/2014/main" id="{944883DB-8D40-8C13-C524-A6869EE0D339}"/>
                  </a:ext>
                </a:extLst>
              </p:cNvPr>
              <p:cNvSpPr/>
              <p:nvPr/>
            </p:nvSpPr>
            <p:spPr>
              <a:xfrm>
                <a:off x="8253984" y="4954143"/>
                <a:ext cx="174307" cy="174307"/>
              </a:xfrm>
              <a:prstGeom prst="ellipse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92" name="Graphique 61">
              <a:extLst>
                <a:ext uri="{FF2B5EF4-FFF2-40B4-BE49-F238E27FC236}">
                  <a16:creationId xmlns:a16="http://schemas.microsoft.com/office/drawing/2014/main" id="{AB079F40-9732-9735-ECD6-2167A1FD8F15}"/>
                </a:ext>
              </a:extLst>
            </p:cNvPr>
            <p:cNvGrpSpPr/>
            <p:nvPr/>
          </p:nvGrpSpPr>
          <p:grpSpPr>
            <a:xfrm>
              <a:off x="276769" y="5368711"/>
              <a:ext cx="2096318" cy="653736"/>
              <a:chOff x="3650456" y="3659504"/>
              <a:chExt cx="4777930" cy="1489995"/>
            </a:xfrm>
            <a:grpFill/>
          </p:grpSpPr>
          <p:grpSp>
            <p:nvGrpSpPr>
              <p:cNvPr id="93" name="Graphique 61">
                <a:extLst>
                  <a:ext uri="{FF2B5EF4-FFF2-40B4-BE49-F238E27FC236}">
                    <a16:creationId xmlns:a16="http://schemas.microsoft.com/office/drawing/2014/main" id="{3F967D0C-5CDB-B65D-6472-71B4C08257A0}"/>
                  </a:ext>
                </a:extLst>
              </p:cNvPr>
              <p:cNvGrpSpPr/>
              <p:nvPr/>
            </p:nvGrpSpPr>
            <p:grpSpPr>
              <a:xfrm>
                <a:off x="3650456" y="3659504"/>
                <a:ext cx="2379535" cy="742569"/>
                <a:chOff x="3650456" y="3659504"/>
                <a:chExt cx="2379535" cy="742569"/>
              </a:xfrm>
              <a:grpFill/>
            </p:grpSpPr>
            <p:sp>
              <p:nvSpPr>
                <p:cNvPr id="107" name="Forme libre : forme 106">
                  <a:extLst>
                    <a:ext uri="{FF2B5EF4-FFF2-40B4-BE49-F238E27FC236}">
                      <a16:creationId xmlns:a16="http://schemas.microsoft.com/office/drawing/2014/main" id="{3A840F45-F4C5-B05B-E503-8DD2DEC9F5B5}"/>
                    </a:ext>
                  </a:extLst>
                </p:cNvPr>
                <p:cNvSpPr/>
                <p:nvPr/>
              </p:nvSpPr>
              <p:spPr>
                <a:xfrm>
                  <a:off x="3650456" y="3664743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8" name="Forme libre : forme 107">
                  <a:extLst>
                    <a:ext uri="{FF2B5EF4-FFF2-40B4-BE49-F238E27FC236}">
                      <a16:creationId xmlns:a16="http://schemas.microsoft.com/office/drawing/2014/main" id="{8A182ED0-37BD-AF39-653E-C3997940D0F2}"/>
                    </a:ext>
                  </a:extLst>
                </p:cNvPr>
                <p:cNvSpPr/>
                <p:nvPr/>
              </p:nvSpPr>
              <p:spPr>
                <a:xfrm>
                  <a:off x="4333017" y="3659504"/>
                  <a:ext cx="449960" cy="742569"/>
                </a:xfrm>
                <a:custGeom>
                  <a:avLst/>
                  <a:gdLst>
                    <a:gd name="csX0" fmla="*/ 0 w 449960"/>
                    <a:gd name="csY0" fmla="*/ 235553 h 742569"/>
                    <a:gd name="csX1" fmla="*/ 224980 w 449960"/>
                    <a:gd name="csY1" fmla="*/ 0 h 742569"/>
                    <a:gd name="csX2" fmla="*/ 449961 w 449960"/>
                    <a:gd name="csY2" fmla="*/ 234506 h 742569"/>
                    <a:gd name="csX3" fmla="*/ 449961 w 449960"/>
                    <a:gd name="csY3" fmla="*/ 507016 h 742569"/>
                    <a:gd name="csX4" fmla="*/ 224980 w 449960"/>
                    <a:gd name="csY4" fmla="*/ 742569 h 742569"/>
                    <a:gd name="csX5" fmla="*/ 0 w 449960"/>
                    <a:gd name="csY5" fmla="*/ 508064 h 742569"/>
                    <a:gd name="csX6" fmla="*/ 0 w 449960"/>
                    <a:gd name="csY6" fmla="*/ 235553 h 742569"/>
                    <a:gd name="csX7" fmla="*/ 281083 w 449960"/>
                    <a:gd name="csY7" fmla="*/ 239840 h 742569"/>
                    <a:gd name="csX8" fmla="*/ 225076 w 449960"/>
                    <a:gd name="csY8" fmla="*/ 173260 h 742569"/>
                    <a:gd name="csX9" fmla="*/ 169069 w 449960"/>
                    <a:gd name="csY9" fmla="*/ 239840 h 742569"/>
                    <a:gd name="csX10" fmla="*/ 169069 w 449960"/>
                    <a:gd name="csY10" fmla="*/ 505016 h 742569"/>
                    <a:gd name="csX11" fmla="*/ 225076 w 449960"/>
                    <a:gd name="csY11" fmla="*/ 570548 h 742569"/>
                    <a:gd name="csX12" fmla="*/ 281083 w 449960"/>
                    <a:gd name="csY12" fmla="*/ 505016 h 742569"/>
                    <a:gd name="csX13" fmla="*/ 281083 w 449960"/>
                    <a:gd name="csY13" fmla="*/ 239840 h 74256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0" h="742569">
                      <a:moveTo>
                        <a:pt x="0" y="235553"/>
                      </a:moveTo>
                      <a:cubicBezTo>
                        <a:pt x="0" y="69723"/>
                        <a:pt x="108775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6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5" y="742569"/>
                        <a:pt x="0" y="679228"/>
                        <a:pt x="0" y="508064"/>
                      </a:cubicBezTo>
                      <a:lnTo>
                        <a:pt x="0" y="235553"/>
                      </a:lnTo>
                      <a:close/>
                      <a:moveTo>
                        <a:pt x="281083" y="239840"/>
                      </a:moveTo>
                      <a:cubicBezTo>
                        <a:pt x="281083" y="192310"/>
                        <a:pt x="255746" y="173260"/>
                        <a:pt x="225076" y="173260"/>
                      </a:cubicBezTo>
                      <a:cubicBezTo>
                        <a:pt x="194405" y="173260"/>
                        <a:pt x="169069" y="192310"/>
                        <a:pt x="169069" y="239840"/>
                      </a:cubicBezTo>
                      <a:lnTo>
                        <a:pt x="169069" y="505016"/>
                      </a:lnTo>
                      <a:cubicBezTo>
                        <a:pt x="169069" y="551498"/>
                        <a:pt x="194405" y="570548"/>
                        <a:pt x="225076" y="570548"/>
                      </a:cubicBezTo>
                      <a:cubicBezTo>
                        <a:pt x="255746" y="570548"/>
                        <a:pt x="281083" y="551498"/>
                        <a:pt x="281083" y="505016"/>
                      </a:cubicBezTo>
                      <a:lnTo>
                        <a:pt x="281083" y="23984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9" name="Forme libre : forme 108">
                  <a:extLst>
                    <a:ext uri="{FF2B5EF4-FFF2-40B4-BE49-F238E27FC236}">
                      <a16:creationId xmlns:a16="http://schemas.microsoft.com/office/drawing/2014/main" id="{190241BB-2121-25DA-94DB-1559E26D80FC}"/>
                    </a:ext>
                  </a:extLst>
                </p:cNvPr>
                <p:cNvSpPr/>
                <p:nvPr/>
              </p:nvSpPr>
              <p:spPr>
                <a:xfrm>
                  <a:off x="4806124" y="3680650"/>
                  <a:ext cx="424814" cy="700373"/>
                </a:xfrm>
                <a:custGeom>
                  <a:avLst/>
                  <a:gdLst>
                    <a:gd name="csX0" fmla="*/ 95 w 424814"/>
                    <a:gd name="csY0" fmla="*/ 700373 h 700373"/>
                    <a:gd name="csX1" fmla="*/ 95 w 424814"/>
                    <a:gd name="csY1" fmla="*/ 0 h 700373"/>
                    <a:gd name="csX2" fmla="*/ 204025 w 424814"/>
                    <a:gd name="csY2" fmla="*/ 0 h 700373"/>
                    <a:gd name="csX3" fmla="*/ 417385 w 424814"/>
                    <a:gd name="csY3" fmla="*/ 184880 h 700373"/>
                    <a:gd name="csX4" fmla="*/ 324421 w 424814"/>
                    <a:gd name="csY4" fmla="*/ 341186 h 700373"/>
                    <a:gd name="csX5" fmla="*/ 324421 w 424814"/>
                    <a:gd name="csY5" fmla="*/ 345376 h 700373"/>
                    <a:gd name="csX6" fmla="*/ 424815 w 424814"/>
                    <a:gd name="csY6" fmla="*/ 502730 h 700373"/>
                    <a:gd name="csX7" fmla="*/ 424815 w 424814"/>
                    <a:gd name="csY7" fmla="*/ 700278 h 700373"/>
                    <a:gd name="csX8" fmla="*/ 255746 w 424814"/>
                    <a:gd name="csY8" fmla="*/ 700278 h 700373"/>
                    <a:gd name="csX9" fmla="*/ 255746 w 424814"/>
                    <a:gd name="csY9" fmla="*/ 506921 h 700373"/>
                    <a:gd name="csX10" fmla="*/ 198692 w 424814"/>
                    <a:gd name="csY10" fmla="*/ 437198 h 700373"/>
                    <a:gd name="csX11" fmla="*/ 169069 w 424814"/>
                    <a:gd name="csY11" fmla="*/ 437198 h 700373"/>
                    <a:gd name="csX12" fmla="*/ 169069 w 424814"/>
                    <a:gd name="csY12" fmla="*/ 700278 h 700373"/>
                    <a:gd name="csX13" fmla="*/ 0 w 424814"/>
                    <a:gd name="csY13" fmla="*/ 700278 h 700373"/>
                    <a:gd name="csX14" fmla="*/ 169069 w 424814"/>
                    <a:gd name="csY14" fmla="*/ 285179 h 700373"/>
                    <a:gd name="csX15" fmla="*/ 193358 w 424814"/>
                    <a:gd name="csY15" fmla="*/ 285179 h 700373"/>
                    <a:gd name="csX16" fmla="*/ 252508 w 424814"/>
                    <a:gd name="csY16" fmla="*/ 213360 h 700373"/>
                    <a:gd name="csX17" fmla="*/ 196501 w 424814"/>
                    <a:gd name="csY17" fmla="*/ 150019 h 700373"/>
                    <a:gd name="csX18" fmla="*/ 169069 w 424814"/>
                    <a:gd name="csY18" fmla="*/ 150019 h 700373"/>
                    <a:gd name="csX19" fmla="*/ 169069 w 424814"/>
                    <a:gd name="csY19" fmla="*/ 285274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424814" h="700373">
                      <a:moveTo>
                        <a:pt x="95" y="700373"/>
                      </a:moveTo>
                      <a:lnTo>
                        <a:pt x="95" y="0"/>
                      </a:lnTo>
                      <a:lnTo>
                        <a:pt x="204025" y="0"/>
                      </a:lnTo>
                      <a:cubicBezTo>
                        <a:pt x="366713" y="0"/>
                        <a:pt x="417385" y="94012"/>
                        <a:pt x="417385" y="184880"/>
                      </a:cubicBezTo>
                      <a:cubicBezTo>
                        <a:pt x="417385" y="264128"/>
                        <a:pt x="368808" y="315849"/>
                        <a:pt x="324421" y="341186"/>
                      </a:cubicBezTo>
                      <a:lnTo>
                        <a:pt x="324421" y="345376"/>
                      </a:lnTo>
                      <a:cubicBezTo>
                        <a:pt x="372999" y="359092"/>
                        <a:pt x="424815" y="402431"/>
                        <a:pt x="424815" y="502730"/>
                      </a:cubicBezTo>
                      <a:lnTo>
                        <a:pt x="424815" y="700278"/>
                      </a:lnTo>
                      <a:lnTo>
                        <a:pt x="255746" y="700278"/>
                      </a:lnTo>
                      <a:lnTo>
                        <a:pt x="255746" y="506921"/>
                      </a:lnTo>
                      <a:cubicBezTo>
                        <a:pt x="255746" y="460438"/>
                        <a:pt x="240983" y="437198"/>
                        <a:pt x="198692" y="437198"/>
                      </a:cubicBezTo>
                      <a:lnTo>
                        <a:pt x="169069" y="437198"/>
                      </a:lnTo>
                      <a:lnTo>
                        <a:pt x="169069" y="700278"/>
                      </a:lnTo>
                      <a:lnTo>
                        <a:pt x="0" y="700278"/>
                      </a:lnTo>
                      <a:close/>
                      <a:moveTo>
                        <a:pt x="169069" y="285179"/>
                      </a:moveTo>
                      <a:lnTo>
                        <a:pt x="193358" y="285179"/>
                      </a:lnTo>
                      <a:cubicBezTo>
                        <a:pt x="235649" y="285179"/>
                        <a:pt x="252508" y="255556"/>
                        <a:pt x="252508" y="213360"/>
                      </a:cubicBezTo>
                      <a:cubicBezTo>
                        <a:pt x="252508" y="171164"/>
                        <a:pt x="234505" y="150019"/>
                        <a:pt x="196501" y="150019"/>
                      </a:cubicBezTo>
                      <a:lnTo>
                        <a:pt x="169069" y="150019"/>
                      </a:lnTo>
                      <a:lnTo>
                        <a:pt x="169069" y="28527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10" name="Forme libre : forme 109">
                  <a:extLst>
                    <a:ext uri="{FF2B5EF4-FFF2-40B4-BE49-F238E27FC236}">
                      <a16:creationId xmlns:a16="http://schemas.microsoft.com/office/drawing/2014/main" id="{24BF22C0-A156-CA65-F3A5-3C34C0BFB3DA}"/>
                    </a:ext>
                  </a:extLst>
                </p:cNvPr>
                <p:cNvSpPr/>
                <p:nvPr/>
              </p:nvSpPr>
              <p:spPr>
                <a:xfrm>
                  <a:off x="5253704" y="3680650"/>
                  <a:ext cx="340137" cy="700468"/>
                </a:xfrm>
                <a:custGeom>
                  <a:avLst/>
                  <a:gdLst>
                    <a:gd name="csX0" fmla="*/ 0 w 340137"/>
                    <a:gd name="csY0" fmla="*/ 0 h 700468"/>
                    <a:gd name="csX1" fmla="*/ 166878 w 340137"/>
                    <a:gd name="csY1" fmla="*/ 0 h 700468"/>
                    <a:gd name="csX2" fmla="*/ 166878 w 340137"/>
                    <a:gd name="csY2" fmla="*/ 531400 h 700468"/>
                    <a:gd name="csX3" fmla="*/ 340138 w 340137"/>
                    <a:gd name="csY3" fmla="*/ 531400 h 700468"/>
                    <a:gd name="csX4" fmla="*/ 340138 w 340137"/>
                    <a:gd name="csY4" fmla="*/ 700468 h 700468"/>
                    <a:gd name="csX5" fmla="*/ 0 w 340137"/>
                    <a:gd name="csY5" fmla="*/ 700468 h 700468"/>
                    <a:gd name="csX6" fmla="*/ 0 w 340137"/>
                    <a:gd name="csY6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340137" h="700468">
                      <a:moveTo>
                        <a:pt x="0" y="0"/>
                      </a:moveTo>
                      <a:lnTo>
                        <a:pt x="166878" y="0"/>
                      </a:lnTo>
                      <a:lnTo>
                        <a:pt x="166878" y="531400"/>
                      </a:lnTo>
                      <a:lnTo>
                        <a:pt x="340138" y="531400"/>
                      </a:lnTo>
                      <a:lnTo>
                        <a:pt x="340138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11" name="Forme libre : forme 110">
                  <a:extLst>
                    <a:ext uri="{FF2B5EF4-FFF2-40B4-BE49-F238E27FC236}">
                      <a16:creationId xmlns:a16="http://schemas.microsoft.com/office/drawing/2014/main" id="{BA3A2E83-04E6-DE3C-CC30-E03C2383B02A}"/>
                    </a:ext>
                  </a:extLst>
                </p:cNvPr>
                <p:cNvSpPr/>
                <p:nvPr/>
              </p:nvSpPr>
              <p:spPr>
                <a:xfrm>
                  <a:off x="5610605" y="3680650"/>
                  <a:ext cx="419385" cy="700373"/>
                </a:xfrm>
                <a:custGeom>
                  <a:avLst/>
                  <a:gdLst>
                    <a:gd name="csX0" fmla="*/ 0 w 419385"/>
                    <a:gd name="csY0" fmla="*/ 0 h 700373"/>
                    <a:gd name="csX1" fmla="*/ 160592 w 419385"/>
                    <a:gd name="csY1" fmla="*/ 0 h 700373"/>
                    <a:gd name="csX2" fmla="*/ 419386 w 419385"/>
                    <a:gd name="csY2" fmla="*/ 256699 h 700373"/>
                    <a:gd name="csX3" fmla="*/ 419386 w 419385"/>
                    <a:gd name="csY3" fmla="*/ 443675 h 700373"/>
                    <a:gd name="csX4" fmla="*/ 160592 w 419385"/>
                    <a:gd name="csY4" fmla="*/ 700373 h 700373"/>
                    <a:gd name="csX5" fmla="*/ 0 w 419385"/>
                    <a:gd name="csY5" fmla="*/ 700373 h 700373"/>
                    <a:gd name="csX6" fmla="*/ 0 w 419385"/>
                    <a:gd name="csY6" fmla="*/ 0 h 700373"/>
                    <a:gd name="csX7" fmla="*/ 249365 w 419385"/>
                    <a:gd name="csY7" fmla="*/ 234505 h 700373"/>
                    <a:gd name="csX8" fmla="*/ 192310 w 419385"/>
                    <a:gd name="csY8" fmla="*/ 170021 h 700373"/>
                    <a:gd name="csX9" fmla="*/ 169069 w 419385"/>
                    <a:gd name="csY9" fmla="*/ 170021 h 700373"/>
                    <a:gd name="csX10" fmla="*/ 169069 w 419385"/>
                    <a:gd name="csY10" fmla="*/ 530257 h 700373"/>
                    <a:gd name="csX11" fmla="*/ 192310 w 419385"/>
                    <a:gd name="csY11" fmla="*/ 530257 h 700373"/>
                    <a:gd name="csX12" fmla="*/ 249365 w 419385"/>
                    <a:gd name="csY12" fmla="*/ 465773 h 700373"/>
                    <a:gd name="csX13" fmla="*/ 249365 w 419385"/>
                    <a:gd name="csY13" fmla="*/ 23441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19385" h="700373">
                      <a:moveTo>
                        <a:pt x="0" y="0"/>
                      </a:moveTo>
                      <a:lnTo>
                        <a:pt x="160592" y="0"/>
                      </a:lnTo>
                      <a:cubicBezTo>
                        <a:pt x="330708" y="0"/>
                        <a:pt x="419386" y="53912"/>
                        <a:pt x="419386" y="256699"/>
                      </a:cubicBezTo>
                      <a:lnTo>
                        <a:pt x="419386" y="443675"/>
                      </a:lnTo>
                      <a:cubicBezTo>
                        <a:pt x="419386" y="646462"/>
                        <a:pt x="330613" y="700373"/>
                        <a:pt x="160592" y="700373"/>
                      </a:cubicBezTo>
                      <a:lnTo>
                        <a:pt x="0" y="700373"/>
                      </a:lnTo>
                      <a:lnTo>
                        <a:pt x="0" y="0"/>
                      </a:lnTo>
                      <a:close/>
                      <a:moveTo>
                        <a:pt x="249365" y="234505"/>
                      </a:moveTo>
                      <a:cubicBezTo>
                        <a:pt x="249365" y="185928"/>
                        <a:pt x="231362" y="170021"/>
                        <a:pt x="192310" y="170021"/>
                      </a:cubicBezTo>
                      <a:lnTo>
                        <a:pt x="169069" y="170021"/>
                      </a:lnTo>
                      <a:lnTo>
                        <a:pt x="169069" y="530257"/>
                      </a:lnTo>
                      <a:lnTo>
                        <a:pt x="192310" y="530257"/>
                      </a:lnTo>
                      <a:cubicBezTo>
                        <a:pt x="231362" y="530257"/>
                        <a:pt x="249365" y="513398"/>
                        <a:pt x="249365" y="465773"/>
                      </a:cubicBezTo>
                      <a:lnTo>
                        <a:pt x="249365" y="23441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94" name="Graphique 61">
                <a:extLst>
                  <a:ext uri="{FF2B5EF4-FFF2-40B4-BE49-F238E27FC236}">
                    <a16:creationId xmlns:a16="http://schemas.microsoft.com/office/drawing/2014/main" id="{4F9B7627-200B-D8DA-6305-9861041B8E95}"/>
                  </a:ext>
                </a:extLst>
              </p:cNvPr>
              <p:cNvGrpSpPr/>
              <p:nvPr/>
            </p:nvGrpSpPr>
            <p:grpSpPr>
              <a:xfrm>
                <a:off x="3650456" y="4412170"/>
                <a:ext cx="1747456" cy="716280"/>
                <a:chOff x="3650456" y="4412170"/>
                <a:chExt cx="1747456" cy="716280"/>
              </a:xfrm>
              <a:grpFill/>
            </p:grpSpPr>
            <p:sp>
              <p:nvSpPr>
                <p:cNvPr id="103" name="Forme libre : forme 102">
                  <a:extLst>
                    <a:ext uri="{FF2B5EF4-FFF2-40B4-BE49-F238E27FC236}">
                      <a16:creationId xmlns:a16="http://schemas.microsoft.com/office/drawing/2014/main" id="{036F59EC-68BB-D8BD-920F-753D8B7C8FF6}"/>
                    </a:ext>
                  </a:extLst>
                </p:cNvPr>
                <p:cNvSpPr/>
                <p:nvPr/>
              </p:nvSpPr>
              <p:spPr>
                <a:xfrm>
                  <a:off x="3650456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4" name="Forme libre : forme 103">
                  <a:extLst>
                    <a:ext uri="{FF2B5EF4-FFF2-40B4-BE49-F238E27FC236}">
                      <a16:creationId xmlns:a16="http://schemas.microsoft.com/office/drawing/2014/main" id="{BFA4E133-D01D-E79F-C529-D89FC55FC4EA}"/>
                    </a:ext>
                  </a:extLst>
                </p:cNvPr>
                <p:cNvSpPr/>
                <p:nvPr/>
              </p:nvSpPr>
              <p:spPr>
                <a:xfrm>
                  <a:off x="4355020" y="4428077"/>
                  <a:ext cx="169068" cy="700373"/>
                </a:xfrm>
                <a:custGeom>
                  <a:avLst/>
                  <a:gdLst>
                    <a:gd name="csX0" fmla="*/ 0 w 169068"/>
                    <a:gd name="csY0" fmla="*/ 0 h 700373"/>
                    <a:gd name="csX1" fmla="*/ 169069 w 169068"/>
                    <a:gd name="csY1" fmla="*/ 0 h 700373"/>
                    <a:gd name="csX2" fmla="*/ 169069 w 169068"/>
                    <a:gd name="csY2" fmla="*/ 700373 h 700373"/>
                    <a:gd name="csX3" fmla="*/ 0 w 169068"/>
                    <a:gd name="csY3" fmla="*/ 700373 h 700373"/>
                    <a:gd name="csX4" fmla="*/ 0 w 169068"/>
                    <a:gd name="csY4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169068" h="700373">
                      <a:moveTo>
                        <a:pt x="0" y="0"/>
                      </a:moveTo>
                      <a:lnTo>
                        <a:pt x="169069" y="0"/>
                      </a:lnTo>
                      <a:lnTo>
                        <a:pt x="169069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5" name="Forme libre : forme 104">
                  <a:extLst>
                    <a:ext uri="{FF2B5EF4-FFF2-40B4-BE49-F238E27FC236}">
                      <a16:creationId xmlns:a16="http://schemas.microsoft.com/office/drawing/2014/main" id="{0E62DB7F-50FD-656B-7D41-4968CAFD0CE0}"/>
                    </a:ext>
                  </a:extLst>
                </p:cNvPr>
                <p:cNvSpPr/>
                <p:nvPr/>
              </p:nvSpPr>
              <p:spPr>
                <a:xfrm>
                  <a:off x="4541710" y="4428077"/>
                  <a:ext cx="412051" cy="700373"/>
                </a:xfrm>
                <a:custGeom>
                  <a:avLst/>
                  <a:gdLst>
                    <a:gd name="csX0" fmla="*/ 95 w 412051"/>
                    <a:gd name="csY0" fmla="*/ 0 h 700373"/>
                    <a:gd name="csX1" fmla="*/ 412052 w 412051"/>
                    <a:gd name="csY1" fmla="*/ 0 h 700373"/>
                    <a:gd name="csX2" fmla="*/ 412052 w 412051"/>
                    <a:gd name="csY2" fmla="*/ 163734 h 700373"/>
                    <a:gd name="csX3" fmla="*/ 292703 w 412051"/>
                    <a:gd name="csY3" fmla="*/ 163734 h 700373"/>
                    <a:gd name="csX4" fmla="*/ 292703 w 412051"/>
                    <a:gd name="csY4" fmla="*/ 700373 h 700373"/>
                    <a:gd name="csX5" fmla="*/ 123635 w 412051"/>
                    <a:gd name="csY5" fmla="*/ 700373 h 700373"/>
                    <a:gd name="csX6" fmla="*/ 123635 w 412051"/>
                    <a:gd name="csY6" fmla="*/ 163734 h 700373"/>
                    <a:gd name="csX7" fmla="*/ 0 w 412051"/>
                    <a:gd name="csY7" fmla="*/ 163734 h 700373"/>
                    <a:gd name="csX8" fmla="*/ 0 w 412051"/>
                    <a:gd name="csY8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412051" h="700373">
                      <a:moveTo>
                        <a:pt x="95" y="0"/>
                      </a:moveTo>
                      <a:lnTo>
                        <a:pt x="412052" y="0"/>
                      </a:lnTo>
                      <a:lnTo>
                        <a:pt x="412052" y="163734"/>
                      </a:lnTo>
                      <a:lnTo>
                        <a:pt x="292703" y="163734"/>
                      </a:lnTo>
                      <a:lnTo>
                        <a:pt x="292703" y="700373"/>
                      </a:lnTo>
                      <a:lnTo>
                        <a:pt x="123635" y="700373"/>
                      </a:lnTo>
                      <a:lnTo>
                        <a:pt x="123635" y="163734"/>
                      </a:lnTo>
                      <a:lnTo>
                        <a:pt x="0" y="16373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6" name="Forme libre : forme 105">
                  <a:extLst>
                    <a:ext uri="{FF2B5EF4-FFF2-40B4-BE49-F238E27FC236}">
                      <a16:creationId xmlns:a16="http://schemas.microsoft.com/office/drawing/2014/main" id="{83755F0F-7363-CEFF-0F0E-53805DDD7252}"/>
                    </a:ext>
                  </a:extLst>
                </p:cNvPr>
                <p:cNvSpPr/>
                <p:nvPr/>
              </p:nvSpPr>
              <p:spPr>
                <a:xfrm>
                  <a:off x="4972240" y="4428077"/>
                  <a:ext cx="425672" cy="700373"/>
                </a:xfrm>
                <a:custGeom>
                  <a:avLst/>
                  <a:gdLst>
                    <a:gd name="csX0" fmla="*/ 258794 w 425672"/>
                    <a:gd name="csY0" fmla="*/ 410908 h 700373"/>
                    <a:gd name="csX1" fmla="*/ 166878 w 425672"/>
                    <a:gd name="csY1" fmla="*/ 410908 h 700373"/>
                    <a:gd name="csX2" fmla="*/ 166878 w 425672"/>
                    <a:gd name="csY2" fmla="*/ 700373 h 700373"/>
                    <a:gd name="csX3" fmla="*/ 0 w 425672"/>
                    <a:gd name="csY3" fmla="*/ 700373 h 700373"/>
                    <a:gd name="csX4" fmla="*/ 0 w 425672"/>
                    <a:gd name="csY4" fmla="*/ 0 h 700373"/>
                    <a:gd name="csX5" fmla="*/ 166878 w 425672"/>
                    <a:gd name="csY5" fmla="*/ 0 h 700373"/>
                    <a:gd name="csX6" fmla="*/ 166878 w 425672"/>
                    <a:gd name="csY6" fmla="*/ 249269 h 700373"/>
                    <a:gd name="csX7" fmla="*/ 258794 w 425672"/>
                    <a:gd name="csY7" fmla="*/ 249269 h 700373"/>
                    <a:gd name="csX8" fmla="*/ 258794 w 425672"/>
                    <a:gd name="csY8" fmla="*/ 0 h 700373"/>
                    <a:gd name="csX9" fmla="*/ 425672 w 425672"/>
                    <a:gd name="csY9" fmla="*/ 0 h 700373"/>
                    <a:gd name="csX10" fmla="*/ 425672 w 425672"/>
                    <a:gd name="csY10" fmla="*/ 700373 h 700373"/>
                    <a:gd name="csX11" fmla="*/ 258794 w 425672"/>
                    <a:gd name="csY11" fmla="*/ 700373 h 700373"/>
                    <a:gd name="csX12" fmla="*/ 258794 w 425672"/>
                    <a:gd name="csY12" fmla="*/ 410908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25672" h="700373">
                      <a:moveTo>
                        <a:pt x="258794" y="410908"/>
                      </a:moveTo>
                      <a:lnTo>
                        <a:pt x="166878" y="410908"/>
                      </a:lnTo>
                      <a:lnTo>
                        <a:pt x="16687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66878" y="0"/>
                      </a:lnTo>
                      <a:lnTo>
                        <a:pt x="166878" y="249269"/>
                      </a:lnTo>
                      <a:lnTo>
                        <a:pt x="258794" y="249269"/>
                      </a:lnTo>
                      <a:lnTo>
                        <a:pt x="258794" y="0"/>
                      </a:lnTo>
                      <a:lnTo>
                        <a:pt x="425672" y="0"/>
                      </a:lnTo>
                      <a:lnTo>
                        <a:pt x="425672" y="700373"/>
                      </a:lnTo>
                      <a:lnTo>
                        <a:pt x="258794" y="700373"/>
                      </a:lnTo>
                      <a:lnTo>
                        <a:pt x="258794" y="41090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95" name="Graphique 61">
                <a:extLst>
                  <a:ext uri="{FF2B5EF4-FFF2-40B4-BE49-F238E27FC236}">
                    <a16:creationId xmlns:a16="http://schemas.microsoft.com/office/drawing/2014/main" id="{8020FF4E-ABD1-C1F0-4B8E-DAF7D35D53F5}"/>
                  </a:ext>
                </a:extLst>
              </p:cNvPr>
              <p:cNvGrpSpPr/>
              <p:nvPr/>
            </p:nvGrpSpPr>
            <p:grpSpPr>
              <a:xfrm>
                <a:off x="5471445" y="4406931"/>
                <a:ext cx="2956941" cy="742568"/>
                <a:chOff x="5471445" y="4406931"/>
                <a:chExt cx="2956941" cy="742568"/>
              </a:xfrm>
              <a:grpFill/>
            </p:grpSpPr>
            <p:sp>
              <p:nvSpPr>
                <p:cNvPr id="97" name="Forme libre : forme 96">
                  <a:extLst>
                    <a:ext uri="{FF2B5EF4-FFF2-40B4-BE49-F238E27FC236}">
                      <a16:creationId xmlns:a16="http://schemas.microsoft.com/office/drawing/2014/main" id="{7AEDAAC3-6405-7A9C-02F2-2894322D6ABE}"/>
                    </a:ext>
                  </a:extLst>
                </p:cNvPr>
                <p:cNvSpPr/>
                <p:nvPr/>
              </p:nvSpPr>
              <p:spPr>
                <a:xfrm>
                  <a:off x="5471445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98" name="Forme libre : forme 97">
                  <a:extLst>
                    <a:ext uri="{FF2B5EF4-FFF2-40B4-BE49-F238E27FC236}">
                      <a16:creationId xmlns:a16="http://schemas.microsoft.com/office/drawing/2014/main" id="{D4EA269C-AFBF-EC58-2187-461ADBFD412A}"/>
                    </a:ext>
                  </a:extLst>
                </p:cNvPr>
                <p:cNvSpPr/>
                <p:nvPr/>
              </p:nvSpPr>
              <p:spPr>
                <a:xfrm>
                  <a:off x="6157245" y="4406931"/>
                  <a:ext cx="449961" cy="742568"/>
                </a:xfrm>
                <a:custGeom>
                  <a:avLst/>
                  <a:gdLst>
                    <a:gd name="csX0" fmla="*/ 0 w 449961"/>
                    <a:gd name="csY0" fmla="*/ 235553 h 742568"/>
                    <a:gd name="csX1" fmla="*/ 224980 w 449961"/>
                    <a:gd name="csY1" fmla="*/ 0 h 742568"/>
                    <a:gd name="csX2" fmla="*/ 449961 w 449961"/>
                    <a:gd name="csY2" fmla="*/ 234505 h 742568"/>
                    <a:gd name="csX3" fmla="*/ 449961 w 449961"/>
                    <a:gd name="csY3" fmla="*/ 507016 h 742568"/>
                    <a:gd name="csX4" fmla="*/ 224980 w 449961"/>
                    <a:gd name="csY4" fmla="*/ 742569 h 742568"/>
                    <a:gd name="csX5" fmla="*/ 0 w 449961"/>
                    <a:gd name="csY5" fmla="*/ 508063 h 742568"/>
                    <a:gd name="csX6" fmla="*/ 0 w 449961"/>
                    <a:gd name="csY6" fmla="*/ 235553 h 742568"/>
                    <a:gd name="csX7" fmla="*/ 280988 w 449961"/>
                    <a:gd name="csY7" fmla="*/ 239839 h 742568"/>
                    <a:gd name="csX8" fmla="*/ 224980 w 449961"/>
                    <a:gd name="csY8" fmla="*/ 173259 h 742568"/>
                    <a:gd name="csX9" fmla="*/ 168974 w 449961"/>
                    <a:gd name="csY9" fmla="*/ 239839 h 742568"/>
                    <a:gd name="csX10" fmla="*/ 168974 w 449961"/>
                    <a:gd name="csY10" fmla="*/ 505015 h 742568"/>
                    <a:gd name="csX11" fmla="*/ 224980 w 449961"/>
                    <a:gd name="csY11" fmla="*/ 570547 h 742568"/>
                    <a:gd name="csX12" fmla="*/ 280988 w 449961"/>
                    <a:gd name="csY12" fmla="*/ 505015 h 742568"/>
                    <a:gd name="csX13" fmla="*/ 280988 w 449961"/>
                    <a:gd name="csY13" fmla="*/ 239839 h 7425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1" h="742568">
                      <a:moveTo>
                        <a:pt x="0" y="235553"/>
                      </a:moveTo>
                      <a:cubicBezTo>
                        <a:pt x="0" y="69723"/>
                        <a:pt x="108776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5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6" y="742569"/>
                        <a:pt x="0" y="679228"/>
                        <a:pt x="0" y="508063"/>
                      </a:cubicBezTo>
                      <a:lnTo>
                        <a:pt x="0" y="235553"/>
                      </a:lnTo>
                      <a:close/>
                      <a:moveTo>
                        <a:pt x="280988" y="239839"/>
                      </a:moveTo>
                      <a:cubicBezTo>
                        <a:pt x="280988" y="192309"/>
                        <a:pt x="255651" y="173259"/>
                        <a:pt x="224980" y="173259"/>
                      </a:cubicBezTo>
                      <a:cubicBezTo>
                        <a:pt x="194310" y="173259"/>
                        <a:pt x="168974" y="192309"/>
                        <a:pt x="168974" y="239839"/>
                      </a:cubicBezTo>
                      <a:lnTo>
                        <a:pt x="168974" y="505015"/>
                      </a:lnTo>
                      <a:cubicBezTo>
                        <a:pt x="168974" y="551497"/>
                        <a:pt x="194310" y="570547"/>
                        <a:pt x="224980" y="570547"/>
                      </a:cubicBezTo>
                      <a:cubicBezTo>
                        <a:pt x="255651" y="570547"/>
                        <a:pt x="280988" y="551497"/>
                        <a:pt x="280988" y="505015"/>
                      </a:cubicBezTo>
                      <a:lnTo>
                        <a:pt x="280988" y="23983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99" name="Forme libre : forme 98">
                  <a:extLst>
                    <a:ext uri="{FF2B5EF4-FFF2-40B4-BE49-F238E27FC236}">
                      <a16:creationId xmlns:a16="http://schemas.microsoft.com/office/drawing/2014/main" id="{709AB306-3123-A752-7079-4E6FE5C82A5B}"/>
                    </a:ext>
                  </a:extLst>
                </p:cNvPr>
                <p:cNvSpPr/>
                <p:nvPr/>
              </p:nvSpPr>
              <p:spPr>
                <a:xfrm>
                  <a:off x="6635019" y="4428077"/>
                  <a:ext cx="630650" cy="700373"/>
                </a:xfrm>
                <a:custGeom>
                  <a:avLst/>
                  <a:gdLst>
                    <a:gd name="csX0" fmla="*/ 164878 w 630650"/>
                    <a:gd name="csY0" fmla="*/ 301085 h 700373"/>
                    <a:gd name="csX1" fmla="*/ 158496 w 630650"/>
                    <a:gd name="csY1" fmla="*/ 301085 h 700373"/>
                    <a:gd name="csX2" fmla="*/ 158496 w 630650"/>
                    <a:gd name="csY2" fmla="*/ 700373 h 700373"/>
                    <a:gd name="csX3" fmla="*/ 0 w 630650"/>
                    <a:gd name="csY3" fmla="*/ 700373 h 700373"/>
                    <a:gd name="csX4" fmla="*/ 0 w 630650"/>
                    <a:gd name="csY4" fmla="*/ 0 h 700373"/>
                    <a:gd name="csX5" fmla="*/ 213360 w 630650"/>
                    <a:gd name="csY5" fmla="*/ 0 h 700373"/>
                    <a:gd name="csX6" fmla="*/ 311563 w 630650"/>
                    <a:gd name="csY6" fmla="*/ 370808 h 700373"/>
                    <a:gd name="csX7" fmla="*/ 317945 w 630650"/>
                    <a:gd name="csY7" fmla="*/ 370808 h 700373"/>
                    <a:gd name="csX8" fmla="*/ 417290 w 630650"/>
                    <a:gd name="csY8" fmla="*/ 0 h 700373"/>
                    <a:gd name="csX9" fmla="*/ 630650 w 630650"/>
                    <a:gd name="csY9" fmla="*/ 0 h 700373"/>
                    <a:gd name="csX10" fmla="*/ 630650 w 630650"/>
                    <a:gd name="csY10" fmla="*/ 700373 h 700373"/>
                    <a:gd name="csX11" fmla="*/ 472154 w 630650"/>
                    <a:gd name="csY11" fmla="*/ 700373 h 700373"/>
                    <a:gd name="csX12" fmla="*/ 472154 w 630650"/>
                    <a:gd name="csY12" fmla="*/ 301085 h 700373"/>
                    <a:gd name="csX13" fmla="*/ 465772 w 630650"/>
                    <a:gd name="csY13" fmla="*/ 301085 h 700373"/>
                    <a:gd name="csX14" fmla="*/ 375952 w 630650"/>
                    <a:gd name="csY14" fmla="*/ 700373 h 700373"/>
                    <a:gd name="csX15" fmla="*/ 254508 w 630650"/>
                    <a:gd name="csY15" fmla="*/ 700373 h 700373"/>
                    <a:gd name="csX16" fmla="*/ 164687 w 630650"/>
                    <a:gd name="csY16" fmla="*/ 301085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630650" h="700373">
                      <a:moveTo>
                        <a:pt x="164878" y="301085"/>
                      </a:moveTo>
                      <a:lnTo>
                        <a:pt x="158496" y="301085"/>
                      </a:lnTo>
                      <a:lnTo>
                        <a:pt x="158496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213360" y="0"/>
                      </a:lnTo>
                      <a:lnTo>
                        <a:pt x="311563" y="370808"/>
                      </a:lnTo>
                      <a:lnTo>
                        <a:pt x="317945" y="370808"/>
                      </a:lnTo>
                      <a:lnTo>
                        <a:pt x="417290" y="0"/>
                      </a:lnTo>
                      <a:lnTo>
                        <a:pt x="630650" y="0"/>
                      </a:lnTo>
                      <a:lnTo>
                        <a:pt x="630650" y="700373"/>
                      </a:lnTo>
                      <a:lnTo>
                        <a:pt x="472154" y="700373"/>
                      </a:lnTo>
                      <a:lnTo>
                        <a:pt x="472154" y="301085"/>
                      </a:lnTo>
                      <a:lnTo>
                        <a:pt x="465772" y="301085"/>
                      </a:lnTo>
                      <a:lnTo>
                        <a:pt x="375952" y="700373"/>
                      </a:lnTo>
                      <a:lnTo>
                        <a:pt x="254508" y="700373"/>
                      </a:lnTo>
                      <a:lnTo>
                        <a:pt x="164687" y="3010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0" name="Forme libre : forme 99">
                  <a:extLst>
                    <a:ext uri="{FF2B5EF4-FFF2-40B4-BE49-F238E27FC236}">
                      <a16:creationId xmlns:a16="http://schemas.microsoft.com/office/drawing/2014/main" id="{65DAE55A-6B87-B885-5968-0C584FC0CBEE}"/>
                    </a:ext>
                  </a:extLst>
                </p:cNvPr>
                <p:cNvSpPr/>
                <p:nvPr/>
              </p:nvSpPr>
              <p:spPr>
                <a:xfrm>
                  <a:off x="7304246" y="4428077"/>
                  <a:ext cx="358140" cy="700468"/>
                </a:xfrm>
                <a:custGeom>
                  <a:avLst/>
                  <a:gdLst>
                    <a:gd name="csX0" fmla="*/ 95 w 358140"/>
                    <a:gd name="csY0" fmla="*/ 0 h 700468"/>
                    <a:gd name="csX1" fmla="*/ 353949 w 358140"/>
                    <a:gd name="csY1" fmla="*/ 0 h 700468"/>
                    <a:gd name="csX2" fmla="*/ 353949 w 358140"/>
                    <a:gd name="csY2" fmla="*/ 167926 h 700468"/>
                    <a:gd name="csX3" fmla="*/ 169069 w 358140"/>
                    <a:gd name="csY3" fmla="*/ 167926 h 700468"/>
                    <a:gd name="csX4" fmla="*/ 169069 w 358140"/>
                    <a:gd name="csY4" fmla="*/ 256699 h 700468"/>
                    <a:gd name="csX5" fmla="*/ 345472 w 358140"/>
                    <a:gd name="csY5" fmla="*/ 256699 h 700468"/>
                    <a:gd name="csX6" fmla="*/ 345472 w 358140"/>
                    <a:gd name="csY6" fmla="*/ 415195 h 700468"/>
                    <a:gd name="csX7" fmla="*/ 169069 w 358140"/>
                    <a:gd name="csY7" fmla="*/ 415195 h 700468"/>
                    <a:gd name="csX8" fmla="*/ 169069 w 358140"/>
                    <a:gd name="csY8" fmla="*/ 531400 h 700468"/>
                    <a:gd name="csX9" fmla="*/ 358140 w 358140"/>
                    <a:gd name="csY9" fmla="*/ 531400 h 700468"/>
                    <a:gd name="csX10" fmla="*/ 358140 w 358140"/>
                    <a:gd name="csY10" fmla="*/ 700468 h 700468"/>
                    <a:gd name="csX11" fmla="*/ 0 w 358140"/>
                    <a:gd name="csY11" fmla="*/ 700468 h 700468"/>
                    <a:gd name="csX12" fmla="*/ 0 w 358140"/>
                    <a:gd name="csY12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58140" h="700468">
                      <a:moveTo>
                        <a:pt x="95" y="0"/>
                      </a:moveTo>
                      <a:lnTo>
                        <a:pt x="353949" y="0"/>
                      </a:lnTo>
                      <a:lnTo>
                        <a:pt x="353949" y="167926"/>
                      </a:lnTo>
                      <a:lnTo>
                        <a:pt x="169069" y="167926"/>
                      </a:lnTo>
                      <a:lnTo>
                        <a:pt x="169069" y="256699"/>
                      </a:lnTo>
                      <a:lnTo>
                        <a:pt x="345472" y="256699"/>
                      </a:lnTo>
                      <a:lnTo>
                        <a:pt x="345472" y="415195"/>
                      </a:lnTo>
                      <a:lnTo>
                        <a:pt x="169069" y="415195"/>
                      </a:lnTo>
                      <a:lnTo>
                        <a:pt x="169069" y="531400"/>
                      </a:lnTo>
                      <a:lnTo>
                        <a:pt x="358140" y="531400"/>
                      </a:lnTo>
                      <a:lnTo>
                        <a:pt x="358140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1" name="Forme libre : forme 100">
                  <a:extLst>
                    <a:ext uri="{FF2B5EF4-FFF2-40B4-BE49-F238E27FC236}">
                      <a16:creationId xmlns:a16="http://schemas.microsoft.com/office/drawing/2014/main" id="{08946EFD-B493-9AFC-44E8-0CBD48720B55}"/>
                    </a:ext>
                  </a:extLst>
                </p:cNvPr>
                <p:cNvSpPr/>
                <p:nvPr/>
              </p:nvSpPr>
              <p:spPr>
                <a:xfrm>
                  <a:off x="7688770" y="4428077"/>
                  <a:ext cx="466915" cy="700373"/>
                </a:xfrm>
                <a:custGeom>
                  <a:avLst/>
                  <a:gdLst>
                    <a:gd name="csX0" fmla="*/ 163830 w 466915"/>
                    <a:gd name="csY0" fmla="*/ 339090 h 700373"/>
                    <a:gd name="csX1" fmla="*/ 157448 w 466915"/>
                    <a:gd name="csY1" fmla="*/ 339090 h 700373"/>
                    <a:gd name="csX2" fmla="*/ 157448 w 466915"/>
                    <a:gd name="csY2" fmla="*/ 700373 h 700373"/>
                    <a:gd name="csX3" fmla="*/ 0 w 466915"/>
                    <a:gd name="csY3" fmla="*/ 700373 h 700373"/>
                    <a:gd name="csX4" fmla="*/ 0 w 466915"/>
                    <a:gd name="csY4" fmla="*/ 0 h 700373"/>
                    <a:gd name="csX5" fmla="*/ 178498 w 466915"/>
                    <a:gd name="csY5" fmla="*/ 0 h 700373"/>
                    <a:gd name="csX6" fmla="*/ 304229 w 466915"/>
                    <a:gd name="csY6" fmla="*/ 326422 h 700373"/>
                    <a:gd name="csX7" fmla="*/ 310610 w 466915"/>
                    <a:gd name="csY7" fmla="*/ 326422 h 700373"/>
                    <a:gd name="csX8" fmla="*/ 310610 w 466915"/>
                    <a:gd name="csY8" fmla="*/ 0 h 700373"/>
                    <a:gd name="csX9" fmla="*/ 466915 w 466915"/>
                    <a:gd name="csY9" fmla="*/ 0 h 700373"/>
                    <a:gd name="csX10" fmla="*/ 466915 w 466915"/>
                    <a:gd name="csY10" fmla="*/ 700373 h 700373"/>
                    <a:gd name="csX11" fmla="*/ 295751 w 466915"/>
                    <a:gd name="csY11" fmla="*/ 700373 h 700373"/>
                    <a:gd name="csX12" fmla="*/ 163735 w 466915"/>
                    <a:gd name="csY12" fmla="*/ 33909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66915" h="700373">
                      <a:moveTo>
                        <a:pt x="163830" y="339090"/>
                      </a:moveTo>
                      <a:lnTo>
                        <a:pt x="157448" y="339090"/>
                      </a:lnTo>
                      <a:lnTo>
                        <a:pt x="15744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78498" y="0"/>
                      </a:lnTo>
                      <a:lnTo>
                        <a:pt x="304229" y="326422"/>
                      </a:lnTo>
                      <a:lnTo>
                        <a:pt x="310610" y="326422"/>
                      </a:lnTo>
                      <a:lnTo>
                        <a:pt x="310610" y="0"/>
                      </a:lnTo>
                      <a:lnTo>
                        <a:pt x="466915" y="0"/>
                      </a:lnTo>
                      <a:lnTo>
                        <a:pt x="466915" y="700373"/>
                      </a:lnTo>
                      <a:lnTo>
                        <a:pt x="295751" y="700373"/>
                      </a:lnTo>
                      <a:lnTo>
                        <a:pt x="163735" y="33909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2" name="Forme libre : forme 101">
                  <a:extLst>
                    <a:ext uri="{FF2B5EF4-FFF2-40B4-BE49-F238E27FC236}">
                      <a16:creationId xmlns:a16="http://schemas.microsoft.com/office/drawing/2014/main" id="{2F539156-AC49-A149-3D27-98ECEEE9F0F5}"/>
                    </a:ext>
                  </a:extLst>
                </p:cNvPr>
                <p:cNvSpPr/>
                <p:nvPr/>
              </p:nvSpPr>
              <p:spPr>
                <a:xfrm>
                  <a:off x="8257222" y="4428077"/>
                  <a:ext cx="171164" cy="503396"/>
                </a:xfrm>
                <a:custGeom>
                  <a:avLst/>
                  <a:gdLst>
                    <a:gd name="csX0" fmla="*/ 0 w 171164"/>
                    <a:gd name="csY0" fmla="*/ 55054 h 503396"/>
                    <a:gd name="csX1" fmla="*/ 0 w 171164"/>
                    <a:gd name="csY1" fmla="*/ 0 h 503396"/>
                    <a:gd name="csX2" fmla="*/ 171164 w 171164"/>
                    <a:gd name="csY2" fmla="*/ 0 h 503396"/>
                    <a:gd name="csX3" fmla="*/ 171164 w 171164"/>
                    <a:gd name="csY3" fmla="*/ 55054 h 503396"/>
                    <a:gd name="csX4" fmla="*/ 161068 w 171164"/>
                    <a:gd name="csY4" fmla="*/ 316325 h 503396"/>
                    <a:gd name="csX5" fmla="*/ 153067 w 171164"/>
                    <a:gd name="csY5" fmla="*/ 440150 h 503396"/>
                    <a:gd name="csX6" fmla="*/ 85630 w 171164"/>
                    <a:gd name="csY6" fmla="*/ 503396 h 503396"/>
                    <a:gd name="csX7" fmla="*/ 85630 w 171164"/>
                    <a:gd name="csY7" fmla="*/ 503396 h 503396"/>
                    <a:gd name="csX8" fmla="*/ 18193 w 171164"/>
                    <a:gd name="csY8" fmla="*/ 440150 h 503396"/>
                    <a:gd name="csX9" fmla="*/ 10192 w 171164"/>
                    <a:gd name="csY9" fmla="*/ 316325 h 503396"/>
                    <a:gd name="csX10" fmla="*/ 95 w 171164"/>
                    <a:gd name="csY10" fmla="*/ 55054 h 50339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171164" h="503396">
                      <a:moveTo>
                        <a:pt x="0" y="55054"/>
                      </a:moveTo>
                      <a:lnTo>
                        <a:pt x="0" y="0"/>
                      </a:lnTo>
                      <a:lnTo>
                        <a:pt x="171164" y="0"/>
                      </a:lnTo>
                      <a:lnTo>
                        <a:pt x="171164" y="55054"/>
                      </a:lnTo>
                      <a:cubicBezTo>
                        <a:pt x="171164" y="142208"/>
                        <a:pt x="167830" y="229362"/>
                        <a:pt x="161068" y="316325"/>
                      </a:cubicBezTo>
                      <a:lnTo>
                        <a:pt x="153067" y="440150"/>
                      </a:lnTo>
                      <a:cubicBezTo>
                        <a:pt x="150781" y="475678"/>
                        <a:pt x="121253" y="503396"/>
                        <a:pt x="85630" y="503396"/>
                      </a:cubicBezTo>
                      <a:lnTo>
                        <a:pt x="85630" y="503396"/>
                      </a:lnTo>
                      <a:cubicBezTo>
                        <a:pt x="50006" y="503396"/>
                        <a:pt x="20479" y="475678"/>
                        <a:pt x="18193" y="440150"/>
                      </a:cubicBezTo>
                      <a:lnTo>
                        <a:pt x="10192" y="316325"/>
                      </a:lnTo>
                      <a:cubicBezTo>
                        <a:pt x="3524" y="229362"/>
                        <a:pt x="95" y="142208"/>
                        <a:pt x="95" y="5505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96" name="Ellipse 95">
                <a:extLst>
                  <a:ext uri="{FF2B5EF4-FFF2-40B4-BE49-F238E27FC236}">
                    <a16:creationId xmlns:a16="http://schemas.microsoft.com/office/drawing/2014/main" id="{7D42BE53-42D7-026D-E333-BF136A5F465F}"/>
                  </a:ext>
                </a:extLst>
              </p:cNvPr>
              <p:cNvSpPr/>
              <p:nvPr/>
            </p:nvSpPr>
            <p:spPr>
              <a:xfrm>
                <a:off x="8253984" y="4954143"/>
                <a:ext cx="174307" cy="174307"/>
              </a:xfrm>
              <a:prstGeom prst="ellipse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12" name="Graphique 61">
              <a:extLst>
                <a:ext uri="{FF2B5EF4-FFF2-40B4-BE49-F238E27FC236}">
                  <a16:creationId xmlns:a16="http://schemas.microsoft.com/office/drawing/2014/main" id="{3BE560C8-3515-155C-EB78-0DBF8E3AA958}"/>
                </a:ext>
              </a:extLst>
            </p:cNvPr>
            <p:cNvGrpSpPr/>
            <p:nvPr/>
          </p:nvGrpSpPr>
          <p:grpSpPr>
            <a:xfrm>
              <a:off x="276769" y="3214313"/>
              <a:ext cx="2096318" cy="653736"/>
              <a:chOff x="3650456" y="3659504"/>
              <a:chExt cx="4777930" cy="1489995"/>
            </a:xfrm>
            <a:grpFill/>
          </p:grpSpPr>
          <p:grpSp>
            <p:nvGrpSpPr>
              <p:cNvPr id="113" name="Graphique 61">
                <a:extLst>
                  <a:ext uri="{FF2B5EF4-FFF2-40B4-BE49-F238E27FC236}">
                    <a16:creationId xmlns:a16="http://schemas.microsoft.com/office/drawing/2014/main" id="{CE942223-3C6F-5F7B-5012-B693EC7BA46F}"/>
                  </a:ext>
                </a:extLst>
              </p:cNvPr>
              <p:cNvGrpSpPr/>
              <p:nvPr/>
            </p:nvGrpSpPr>
            <p:grpSpPr>
              <a:xfrm>
                <a:off x="3650456" y="3659504"/>
                <a:ext cx="2379535" cy="742569"/>
                <a:chOff x="3650456" y="3659504"/>
                <a:chExt cx="2379535" cy="742569"/>
              </a:xfrm>
              <a:grpFill/>
            </p:grpSpPr>
            <p:sp>
              <p:nvSpPr>
                <p:cNvPr id="127" name="Forme libre : forme 126">
                  <a:extLst>
                    <a:ext uri="{FF2B5EF4-FFF2-40B4-BE49-F238E27FC236}">
                      <a16:creationId xmlns:a16="http://schemas.microsoft.com/office/drawing/2014/main" id="{8AF98775-9F08-BC55-D7A5-188CDB1D21D9}"/>
                    </a:ext>
                  </a:extLst>
                </p:cNvPr>
                <p:cNvSpPr/>
                <p:nvPr/>
              </p:nvSpPr>
              <p:spPr>
                <a:xfrm>
                  <a:off x="3650456" y="3664743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28" name="Forme libre : forme 127">
                  <a:extLst>
                    <a:ext uri="{FF2B5EF4-FFF2-40B4-BE49-F238E27FC236}">
                      <a16:creationId xmlns:a16="http://schemas.microsoft.com/office/drawing/2014/main" id="{586C78A2-4B14-3C8D-BE8F-F5A50DF319F3}"/>
                    </a:ext>
                  </a:extLst>
                </p:cNvPr>
                <p:cNvSpPr/>
                <p:nvPr/>
              </p:nvSpPr>
              <p:spPr>
                <a:xfrm>
                  <a:off x="4333017" y="3659504"/>
                  <a:ext cx="449960" cy="742569"/>
                </a:xfrm>
                <a:custGeom>
                  <a:avLst/>
                  <a:gdLst>
                    <a:gd name="csX0" fmla="*/ 0 w 449960"/>
                    <a:gd name="csY0" fmla="*/ 235553 h 742569"/>
                    <a:gd name="csX1" fmla="*/ 224980 w 449960"/>
                    <a:gd name="csY1" fmla="*/ 0 h 742569"/>
                    <a:gd name="csX2" fmla="*/ 449961 w 449960"/>
                    <a:gd name="csY2" fmla="*/ 234506 h 742569"/>
                    <a:gd name="csX3" fmla="*/ 449961 w 449960"/>
                    <a:gd name="csY3" fmla="*/ 507016 h 742569"/>
                    <a:gd name="csX4" fmla="*/ 224980 w 449960"/>
                    <a:gd name="csY4" fmla="*/ 742569 h 742569"/>
                    <a:gd name="csX5" fmla="*/ 0 w 449960"/>
                    <a:gd name="csY5" fmla="*/ 508064 h 742569"/>
                    <a:gd name="csX6" fmla="*/ 0 w 449960"/>
                    <a:gd name="csY6" fmla="*/ 235553 h 742569"/>
                    <a:gd name="csX7" fmla="*/ 281083 w 449960"/>
                    <a:gd name="csY7" fmla="*/ 239840 h 742569"/>
                    <a:gd name="csX8" fmla="*/ 225076 w 449960"/>
                    <a:gd name="csY8" fmla="*/ 173260 h 742569"/>
                    <a:gd name="csX9" fmla="*/ 169069 w 449960"/>
                    <a:gd name="csY9" fmla="*/ 239840 h 742569"/>
                    <a:gd name="csX10" fmla="*/ 169069 w 449960"/>
                    <a:gd name="csY10" fmla="*/ 505016 h 742569"/>
                    <a:gd name="csX11" fmla="*/ 225076 w 449960"/>
                    <a:gd name="csY11" fmla="*/ 570548 h 742569"/>
                    <a:gd name="csX12" fmla="*/ 281083 w 449960"/>
                    <a:gd name="csY12" fmla="*/ 505016 h 742569"/>
                    <a:gd name="csX13" fmla="*/ 281083 w 449960"/>
                    <a:gd name="csY13" fmla="*/ 239840 h 74256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0" h="742569">
                      <a:moveTo>
                        <a:pt x="0" y="235553"/>
                      </a:moveTo>
                      <a:cubicBezTo>
                        <a:pt x="0" y="69723"/>
                        <a:pt x="108775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6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5" y="742569"/>
                        <a:pt x="0" y="679228"/>
                        <a:pt x="0" y="508064"/>
                      </a:cubicBezTo>
                      <a:lnTo>
                        <a:pt x="0" y="235553"/>
                      </a:lnTo>
                      <a:close/>
                      <a:moveTo>
                        <a:pt x="281083" y="239840"/>
                      </a:moveTo>
                      <a:cubicBezTo>
                        <a:pt x="281083" y="192310"/>
                        <a:pt x="255746" y="173260"/>
                        <a:pt x="225076" y="173260"/>
                      </a:cubicBezTo>
                      <a:cubicBezTo>
                        <a:pt x="194405" y="173260"/>
                        <a:pt x="169069" y="192310"/>
                        <a:pt x="169069" y="239840"/>
                      </a:cubicBezTo>
                      <a:lnTo>
                        <a:pt x="169069" y="505016"/>
                      </a:lnTo>
                      <a:cubicBezTo>
                        <a:pt x="169069" y="551498"/>
                        <a:pt x="194405" y="570548"/>
                        <a:pt x="225076" y="570548"/>
                      </a:cubicBezTo>
                      <a:cubicBezTo>
                        <a:pt x="255746" y="570548"/>
                        <a:pt x="281083" y="551498"/>
                        <a:pt x="281083" y="505016"/>
                      </a:cubicBezTo>
                      <a:lnTo>
                        <a:pt x="281083" y="23984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29" name="Forme libre : forme 128">
                  <a:extLst>
                    <a:ext uri="{FF2B5EF4-FFF2-40B4-BE49-F238E27FC236}">
                      <a16:creationId xmlns:a16="http://schemas.microsoft.com/office/drawing/2014/main" id="{062B726C-96DE-2F69-2248-F5647AE8E487}"/>
                    </a:ext>
                  </a:extLst>
                </p:cNvPr>
                <p:cNvSpPr/>
                <p:nvPr/>
              </p:nvSpPr>
              <p:spPr>
                <a:xfrm>
                  <a:off x="4806124" y="3680650"/>
                  <a:ext cx="424814" cy="700373"/>
                </a:xfrm>
                <a:custGeom>
                  <a:avLst/>
                  <a:gdLst>
                    <a:gd name="csX0" fmla="*/ 95 w 424814"/>
                    <a:gd name="csY0" fmla="*/ 700373 h 700373"/>
                    <a:gd name="csX1" fmla="*/ 95 w 424814"/>
                    <a:gd name="csY1" fmla="*/ 0 h 700373"/>
                    <a:gd name="csX2" fmla="*/ 204025 w 424814"/>
                    <a:gd name="csY2" fmla="*/ 0 h 700373"/>
                    <a:gd name="csX3" fmla="*/ 417385 w 424814"/>
                    <a:gd name="csY3" fmla="*/ 184880 h 700373"/>
                    <a:gd name="csX4" fmla="*/ 324421 w 424814"/>
                    <a:gd name="csY4" fmla="*/ 341186 h 700373"/>
                    <a:gd name="csX5" fmla="*/ 324421 w 424814"/>
                    <a:gd name="csY5" fmla="*/ 345376 h 700373"/>
                    <a:gd name="csX6" fmla="*/ 424815 w 424814"/>
                    <a:gd name="csY6" fmla="*/ 502730 h 700373"/>
                    <a:gd name="csX7" fmla="*/ 424815 w 424814"/>
                    <a:gd name="csY7" fmla="*/ 700278 h 700373"/>
                    <a:gd name="csX8" fmla="*/ 255746 w 424814"/>
                    <a:gd name="csY8" fmla="*/ 700278 h 700373"/>
                    <a:gd name="csX9" fmla="*/ 255746 w 424814"/>
                    <a:gd name="csY9" fmla="*/ 506921 h 700373"/>
                    <a:gd name="csX10" fmla="*/ 198692 w 424814"/>
                    <a:gd name="csY10" fmla="*/ 437198 h 700373"/>
                    <a:gd name="csX11" fmla="*/ 169069 w 424814"/>
                    <a:gd name="csY11" fmla="*/ 437198 h 700373"/>
                    <a:gd name="csX12" fmla="*/ 169069 w 424814"/>
                    <a:gd name="csY12" fmla="*/ 700278 h 700373"/>
                    <a:gd name="csX13" fmla="*/ 0 w 424814"/>
                    <a:gd name="csY13" fmla="*/ 700278 h 700373"/>
                    <a:gd name="csX14" fmla="*/ 169069 w 424814"/>
                    <a:gd name="csY14" fmla="*/ 285179 h 700373"/>
                    <a:gd name="csX15" fmla="*/ 193358 w 424814"/>
                    <a:gd name="csY15" fmla="*/ 285179 h 700373"/>
                    <a:gd name="csX16" fmla="*/ 252508 w 424814"/>
                    <a:gd name="csY16" fmla="*/ 213360 h 700373"/>
                    <a:gd name="csX17" fmla="*/ 196501 w 424814"/>
                    <a:gd name="csY17" fmla="*/ 150019 h 700373"/>
                    <a:gd name="csX18" fmla="*/ 169069 w 424814"/>
                    <a:gd name="csY18" fmla="*/ 150019 h 700373"/>
                    <a:gd name="csX19" fmla="*/ 169069 w 424814"/>
                    <a:gd name="csY19" fmla="*/ 285274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424814" h="700373">
                      <a:moveTo>
                        <a:pt x="95" y="700373"/>
                      </a:moveTo>
                      <a:lnTo>
                        <a:pt x="95" y="0"/>
                      </a:lnTo>
                      <a:lnTo>
                        <a:pt x="204025" y="0"/>
                      </a:lnTo>
                      <a:cubicBezTo>
                        <a:pt x="366713" y="0"/>
                        <a:pt x="417385" y="94012"/>
                        <a:pt x="417385" y="184880"/>
                      </a:cubicBezTo>
                      <a:cubicBezTo>
                        <a:pt x="417385" y="264128"/>
                        <a:pt x="368808" y="315849"/>
                        <a:pt x="324421" y="341186"/>
                      </a:cubicBezTo>
                      <a:lnTo>
                        <a:pt x="324421" y="345376"/>
                      </a:lnTo>
                      <a:cubicBezTo>
                        <a:pt x="372999" y="359092"/>
                        <a:pt x="424815" y="402431"/>
                        <a:pt x="424815" y="502730"/>
                      </a:cubicBezTo>
                      <a:lnTo>
                        <a:pt x="424815" y="700278"/>
                      </a:lnTo>
                      <a:lnTo>
                        <a:pt x="255746" y="700278"/>
                      </a:lnTo>
                      <a:lnTo>
                        <a:pt x="255746" y="506921"/>
                      </a:lnTo>
                      <a:cubicBezTo>
                        <a:pt x="255746" y="460438"/>
                        <a:pt x="240983" y="437198"/>
                        <a:pt x="198692" y="437198"/>
                      </a:cubicBezTo>
                      <a:lnTo>
                        <a:pt x="169069" y="437198"/>
                      </a:lnTo>
                      <a:lnTo>
                        <a:pt x="169069" y="700278"/>
                      </a:lnTo>
                      <a:lnTo>
                        <a:pt x="0" y="700278"/>
                      </a:lnTo>
                      <a:close/>
                      <a:moveTo>
                        <a:pt x="169069" y="285179"/>
                      </a:moveTo>
                      <a:lnTo>
                        <a:pt x="193358" y="285179"/>
                      </a:lnTo>
                      <a:cubicBezTo>
                        <a:pt x="235649" y="285179"/>
                        <a:pt x="252508" y="255556"/>
                        <a:pt x="252508" y="213360"/>
                      </a:cubicBezTo>
                      <a:cubicBezTo>
                        <a:pt x="252508" y="171164"/>
                        <a:pt x="234505" y="150019"/>
                        <a:pt x="196501" y="150019"/>
                      </a:cubicBezTo>
                      <a:lnTo>
                        <a:pt x="169069" y="150019"/>
                      </a:lnTo>
                      <a:lnTo>
                        <a:pt x="169069" y="28527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30" name="Forme libre : forme 129">
                  <a:extLst>
                    <a:ext uri="{FF2B5EF4-FFF2-40B4-BE49-F238E27FC236}">
                      <a16:creationId xmlns:a16="http://schemas.microsoft.com/office/drawing/2014/main" id="{6E51EB96-B021-8096-1361-987DA974AF79}"/>
                    </a:ext>
                  </a:extLst>
                </p:cNvPr>
                <p:cNvSpPr/>
                <p:nvPr/>
              </p:nvSpPr>
              <p:spPr>
                <a:xfrm>
                  <a:off x="5253704" y="3680650"/>
                  <a:ext cx="340137" cy="700468"/>
                </a:xfrm>
                <a:custGeom>
                  <a:avLst/>
                  <a:gdLst>
                    <a:gd name="csX0" fmla="*/ 0 w 340137"/>
                    <a:gd name="csY0" fmla="*/ 0 h 700468"/>
                    <a:gd name="csX1" fmla="*/ 166878 w 340137"/>
                    <a:gd name="csY1" fmla="*/ 0 h 700468"/>
                    <a:gd name="csX2" fmla="*/ 166878 w 340137"/>
                    <a:gd name="csY2" fmla="*/ 531400 h 700468"/>
                    <a:gd name="csX3" fmla="*/ 340138 w 340137"/>
                    <a:gd name="csY3" fmla="*/ 531400 h 700468"/>
                    <a:gd name="csX4" fmla="*/ 340138 w 340137"/>
                    <a:gd name="csY4" fmla="*/ 700468 h 700468"/>
                    <a:gd name="csX5" fmla="*/ 0 w 340137"/>
                    <a:gd name="csY5" fmla="*/ 700468 h 700468"/>
                    <a:gd name="csX6" fmla="*/ 0 w 340137"/>
                    <a:gd name="csY6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340137" h="700468">
                      <a:moveTo>
                        <a:pt x="0" y="0"/>
                      </a:moveTo>
                      <a:lnTo>
                        <a:pt x="166878" y="0"/>
                      </a:lnTo>
                      <a:lnTo>
                        <a:pt x="166878" y="531400"/>
                      </a:lnTo>
                      <a:lnTo>
                        <a:pt x="340138" y="531400"/>
                      </a:lnTo>
                      <a:lnTo>
                        <a:pt x="340138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31" name="Forme libre : forme 130">
                  <a:extLst>
                    <a:ext uri="{FF2B5EF4-FFF2-40B4-BE49-F238E27FC236}">
                      <a16:creationId xmlns:a16="http://schemas.microsoft.com/office/drawing/2014/main" id="{C82DA08A-928A-4E0B-6473-FCF45BB468F0}"/>
                    </a:ext>
                  </a:extLst>
                </p:cNvPr>
                <p:cNvSpPr/>
                <p:nvPr/>
              </p:nvSpPr>
              <p:spPr>
                <a:xfrm>
                  <a:off x="5610605" y="3680650"/>
                  <a:ext cx="419385" cy="700373"/>
                </a:xfrm>
                <a:custGeom>
                  <a:avLst/>
                  <a:gdLst>
                    <a:gd name="csX0" fmla="*/ 0 w 419385"/>
                    <a:gd name="csY0" fmla="*/ 0 h 700373"/>
                    <a:gd name="csX1" fmla="*/ 160592 w 419385"/>
                    <a:gd name="csY1" fmla="*/ 0 h 700373"/>
                    <a:gd name="csX2" fmla="*/ 419386 w 419385"/>
                    <a:gd name="csY2" fmla="*/ 256699 h 700373"/>
                    <a:gd name="csX3" fmla="*/ 419386 w 419385"/>
                    <a:gd name="csY3" fmla="*/ 443675 h 700373"/>
                    <a:gd name="csX4" fmla="*/ 160592 w 419385"/>
                    <a:gd name="csY4" fmla="*/ 700373 h 700373"/>
                    <a:gd name="csX5" fmla="*/ 0 w 419385"/>
                    <a:gd name="csY5" fmla="*/ 700373 h 700373"/>
                    <a:gd name="csX6" fmla="*/ 0 w 419385"/>
                    <a:gd name="csY6" fmla="*/ 0 h 700373"/>
                    <a:gd name="csX7" fmla="*/ 249365 w 419385"/>
                    <a:gd name="csY7" fmla="*/ 234505 h 700373"/>
                    <a:gd name="csX8" fmla="*/ 192310 w 419385"/>
                    <a:gd name="csY8" fmla="*/ 170021 h 700373"/>
                    <a:gd name="csX9" fmla="*/ 169069 w 419385"/>
                    <a:gd name="csY9" fmla="*/ 170021 h 700373"/>
                    <a:gd name="csX10" fmla="*/ 169069 w 419385"/>
                    <a:gd name="csY10" fmla="*/ 530257 h 700373"/>
                    <a:gd name="csX11" fmla="*/ 192310 w 419385"/>
                    <a:gd name="csY11" fmla="*/ 530257 h 700373"/>
                    <a:gd name="csX12" fmla="*/ 249365 w 419385"/>
                    <a:gd name="csY12" fmla="*/ 465773 h 700373"/>
                    <a:gd name="csX13" fmla="*/ 249365 w 419385"/>
                    <a:gd name="csY13" fmla="*/ 23441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19385" h="700373">
                      <a:moveTo>
                        <a:pt x="0" y="0"/>
                      </a:moveTo>
                      <a:lnTo>
                        <a:pt x="160592" y="0"/>
                      </a:lnTo>
                      <a:cubicBezTo>
                        <a:pt x="330708" y="0"/>
                        <a:pt x="419386" y="53912"/>
                        <a:pt x="419386" y="256699"/>
                      </a:cubicBezTo>
                      <a:lnTo>
                        <a:pt x="419386" y="443675"/>
                      </a:lnTo>
                      <a:cubicBezTo>
                        <a:pt x="419386" y="646462"/>
                        <a:pt x="330613" y="700373"/>
                        <a:pt x="160592" y="700373"/>
                      </a:cubicBezTo>
                      <a:lnTo>
                        <a:pt x="0" y="700373"/>
                      </a:lnTo>
                      <a:lnTo>
                        <a:pt x="0" y="0"/>
                      </a:lnTo>
                      <a:close/>
                      <a:moveTo>
                        <a:pt x="249365" y="234505"/>
                      </a:moveTo>
                      <a:cubicBezTo>
                        <a:pt x="249365" y="185928"/>
                        <a:pt x="231362" y="170021"/>
                        <a:pt x="192310" y="170021"/>
                      </a:cubicBezTo>
                      <a:lnTo>
                        <a:pt x="169069" y="170021"/>
                      </a:lnTo>
                      <a:lnTo>
                        <a:pt x="169069" y="530257"/>
                      </a:lnTo>
                      <a:lnTo>
                        <a:pt x="192310" y="530257"/>
                      </a:lnTo>
                      <a:cubicBezTo>
                        <a:pt x="231362" y="530257"/>
                        <a:pt x="249365" y="513398"/>
                        <a:pt x="249365" y="465773"/>
                      </a:cubicBezTo>
                      <a:lnTo>
                        <a:pt x="249365" y="23441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14" name="Graphique 61">
                <a:extLst>
                  <a:ext uri="{FF2B5EF4-FFF2-40B4-BE49-F238E27FC236}">
                    <a16:creationId xmlns:a16="http://schemas.microsoft.com/office/drawing/2014/main" id="{53CF1601-5AC6-AC78-9FBD-0A01620C433A}"/>
                  </a:ext>
                </a:extLst>
              </p:cNvPr>
              <p:cNvGrpSpPr/>
              <p:nvPr/>
            </p:nvGrpSpPr>
            <p:grpSpPr>
              <a:xfrm>
                <a:off x="3650456" y="4412170"/>
                <a:ext cx="1747456" cy="716280"/>
                <a:chOff x="3650456" y="4412170"/>
                <a:chExt cx="1747456" cy="716280"/>
              </a:xfrm>
              <a:grpFill/>
            </p:grpSpPr>
            <p:sp>
              <p:nvSpPr>
                <p:cNvPr id="123" name="Forme libre : forme 122">
                  <a:extLst>
                    <a:ext uri="{FF2B5EF4-FFF2-40B4-BE49-F238E27FC236}">
                      <a16:creationId xmlns:a16="http://schemas.microsoft.com/office/drawing/2014/main" id="{725F3D27-3A64-523C-F838-48CDD10196A6}"/>
                    </a:ext>
                  </a:extLst>
                </p:cNvPr>
                <p:cNvSpPr/>
                <p:nvPr/>
              </p:nvSpPr>
              <p:spPr>
                <a:xfrm>
                  <a:off x="3650456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24" name="Forme libre : forme 123">
                  <a:extLst>
                    <a:ext uri="{FF2B5EF4-FFF2-40B4-BE49-F238E27FC236}">
                      <a16:creationId xmlns:a16="http://schemas.microsoft.com/office/drawing/2014/main" id="{8652C9B0-FAB1-3DB3-9580-89FB9FF4F48A}"/>
                    </a:ext>
                  </a:extLst>
                </p:cNvPr>
                <p:cNvSpPr/>
                <p:nvPr/>
              </p:nvSpPr>
              <p:spPr>
                <a:xfrm>
                  <a:off x="4355020" y="4428077"/>
                  <a:ext cx="169068" cy="700373"/>
                </a:xfrm>
                <a:custGeom>
                  <a:avLst/>
                  <a:gdLst>
                    <a:gd name="csX0" fmla="*/ 0 w 169068"/>
                    <a:gd name="csY0" fmla="*/ 0 h 700373"/>
                    <a:gd name="csX1" fmla="*/ 169069 w 169068"/>
                    <a:gd name="csY1" fmla="*/ 0 h 700373"/>
                    <a:gd name="csX2" fmla="*/ 169069 w 169068"/>
                    <a:gd name="csY2" fmla="*/ 700373 h 700373"/>
                    <a:gd name="csX3" fmla="*/ 0 w 169068"/>
                    <a:gd name="csY3" fmla="*/ 700373 h 700373"/>
                    <a:gd name="csX4" fmla="*/ 0 w 169068"/>
                    <a:gd name="csY4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169068" h="700373">
                      <a:moveTo>
                        <a:pt x="0" y="0"/>
                      </a:moveTo>
                      <a:lnTo>
                        <a:pt x="169069" y="0"/>
                      </a:lnTo>
                      <a:lnTo>
                        <a:pt x="169069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25" name="Forme libre : forme 124">
                  <a:extLst>
                    <a:ext uri="{FF2B5EF4-FFF2-40B4-BE49-F238E27FC236}">
                      <a16:creationId xmlns:a16="http://schemas.microsoft.com/office/drawing/2014/main" id="{99638FFC-776E-7B8D-E330-4CA09DCBE624}"/>
                    </a:ext>
                  </a:extLst>
                </p:cNvPr>
                <p:cNvSpPr/>
                <p:nvPr/>
              </p:nvSpPr>
              <p:spPr>
                <a:xfrm>
                  <a:off x="4541710" y="4428077"/>
                  <a:ext cx="412051" cy="700373"/>
                </a:xfrm>
                <a:custGeom>
                  <a:avLst/>
                  <a:gdLst>
                    <a:gd name="csX0" fmla="*/ 95 w 412051"/>
                    <a:gd name="csY0" fmla="*/ 0 h 700373"/>
                    <a:gd name="csX1" fmla="*/ 412052 w 412051"/>
                    <a:gd name="csY1" fmla="*/ 0 h 700373"/>
                    <a:gd name="csX2" fmla="*/ 412052 w 412051"/>
                    <a:gd name="csY2" fmla="*/ 163734 h 700373"/>
                    <a:gd name="csX3" fmla="*/ 292703 w 412051"/>
                    <a:gd name="csY3" fmla="*/ 163734 h 700373"/>
                    <a:gd name="csX4" fmla="*/ 292703 w 412051"/>
                    <a:gd name="csY4" fmla="*/ 700373 h 700373"/>
                    <a:gd name="csX5" fmla="*/ 123635 w 412051"/>
                    <a:gd name="csY5" fmla="*/ 700373 h 700373"/>
                    <a:gd name="csX6" fmla="*/ 123635 w 412051"/>
                    <a:gd name="csY6" fmla="*/ 163734 h 700373"/>
                    <a:gd name="csX7" fmla="*/ 0 w 412051"/>
                    <a:gd name="csY7" fmla="*/ 163734 h 700373"/>
                    <a:gd name="csX8" fmla="*/ 0 w 412051"/>
                    <a:gd name="csY8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412051" h="700373">
                      <a:moveTo>
                        <a:pt x="95" y="0"/>
                      </a:moveTo>
                      <a:lnTo>
                        <a:pt x="412052" y="0"/>
                      </a:lnTo>
                      <a:lnTo>
                        <a:pt x="412052" y="163734"/>
                      </a:lnTo>
                      <a:lnTo>
                        <a:pt x="292703" y="163734"/>
                      </a:lnTo>
                      <a:lnTo>
                        <a:pt x="292703" y="700373"/>
                      </a:lnTo>
                      <a:lnTo>
                        <a:pt x="123635" y="700373"/>
                      </a:lnTo>
                      <a:lnTo>
                        <a:pt x="123635" y="163734"/>
                      </a:lnTo>
                      <a:lnTo>
                        <a:pt x="0" y="16373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26" name="Forme libre : forme 125">
                  <a:extLst>
                    <a:ext uri="{FF2B5EF4-FFF2-40B4-BE49-F238E27FC236}">
                      <a16:creationId xmlns:a16="http://schemas.microsoft.com/office/drawing/2014/main" id="{7B3D0D51-6B22-1552-DAAD-B5E9BF68EEEA}"/>
                    </a:ext>
                  </a:extLst>
                </p:cNvPr>
                <p:cNvSpPr/>
                <p:nvPr/>
              </p:nvSpPr>
              <p:spPr>
                <a:xfrm>
                  <a:off x="4972240" y="4428077"/>
                  <a:ext cx="425672" cy="700373"/>
                </a:xfrm>
                <a:custGeom>
                  <a:avLst/>
                  <a:gdLst>
                    <a:gd name="csX0" fmla="*/ 258794 w 425672"/>
                    <a:gd name="csY0" fmla="*/ 410908 h 700373"/>
                    <a:gd name="csX1" fmla="*/ 166878 w 425672"/>
                    <a:gd name="csY1" fmla="*/ 410908 h 700373"/>
                    <a:gd name="csX2" fmla="*/ 166878 w 425672"/>
                    <a:gd name="csY2" fmla="*/ 700373 h 700373"/>
                    <a:gd name="csX3" fmla="*/ 0 w 425672"/>
                    <a:gd name="csY3" fmla="*/ 700373 h 700373"/>
                    <a:gd name="csX4" fmla="*/ 0 w 425672"/>
                    <a:gd name="csY4" fmla="*/ 0 h 700373"/>
                    <a:gd name="csX5" fmla="*/ 166878 w 425672"/>
                    <a:gd name="csY5" fmla="*/ 0 h 700373"/>
                    <a:gd name="csX6" fmla="*/ 166878 w 425672"/>
                    <a:gd name="csY6" fmla="*/ 249269 h 700373"/>
                    <a:gd name="csX7" fmla="*/ 258794 w 425672"/>
                    <a:gd name="csY7" fmla="*/ 249269 h 700373"/>
                    <a:gd name="csX8" fmla="*/ 258794 w 425672"/>
                    <a:gd name="csY8" fmla="*/ 0 h 700373"/>
                    <a:gd name="csX9" fmla="*/ 425672 w 425672"/>
                    <a:gd name="csY9" fmla="*/ 0 h 700373"/>
                    <a:gd name="csX10" fmla="*/ 425672 w 425672"/>
                    <a:gd name="csY10" fmla="*/ 700373 h 700373"/>
                    <a:gd name="csX11" fmla="*/ 258794 w 425672"/>
                    <a:gd name="csY11" fmla="*/ 700373 h 700373"/>
                    <a:gd name="csX12" fmla="*/ 258794 w 425672"/>
                    <a:gd name="csY12" fmla="*/ 410908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25672" h="700373">
                      <a:moveTo>
                        <a:pt x="258794" y="410908"/>
                      </a:moveTo>
                      <a:lnTo>
                        <a:pt x="166878" y="410908"/>
                      </a:lnTo>
                      <a:lnTo>
                        <a:pt x="16687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66878" y="0"/>
                      </a:lnTo>
                      <a:lnTo>
                        <a:pt x="166878" y="249269"/>
                      </a:lnTo>
                      <a:lnTo>
                        <a:pt x="258794" y="249269"/>
                      </a:lnTo>
                      <a:lnTo>
                        <a:pt x="258794" y="0"/>
                      </a:lnTo>
                      <a:lnTo>
                        <a:pt x="425672" y="0"/>
                      </a:lnTo>
                      <a:lnTo>
                        <a:pt x="425672" y="700373"/>
                      </a:lnTo>
                      <a:lnTo>
                        <a:pt x="258794" y="700373"/>
                      </a:lnTo>
                      <a:lnTo>
                        <a:pt x="258794" y="41090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15" name="Graphique 61">
                <a:extLst>
                  <a:ext uri="{FF2B5EF4-FFF2-40B4-BE49-F238E27FC236}">
                    <a16:creationId xmlns:a16="http://schemas.microsoft.com/office/drawing/2014/main" id="{916AACE9-9612-2941-08E0-4E2EF5FA124C}"/>
                  </a:ext>
                </a:extLst>
              </p:cNvPr>
              <p:cNvGrpSpPr/>
              <p:nvPr/>
            </p:nvGrpSpPr>
            <p:grpSpPr>
              <a:xfrm>
                <a:off x="5471445" y="4406931"/>
                <a:ext cx="2956941" cy="742568"/>
                <a:chOff x="5471445" y="4406931"/>
                <a:chExt cx="2956941" cy="742568"/>
              </a:xfrm>
              <a:grpFill/>
            </p:grpSpPr>
            <p:sp>
              <p:nvSpPr>
                <p:cNvPr id="117" name="Forme libre : forme 116">
                  <a:extLst>
                    <a:ext uri="{FF2B5EF4-FFF2-40B4-BE49-F238E27FC236}">
                      <a16:creationId xmlns:a16="http://schemas.microsoft.com/office/drawing/2014/main" id="{47B6689A-F071-4B3D-3525-52605F1E3188}"/>
                    </a:ext>
                  </a:extLst>
                </p:cNvPr>
                <p:cNvSpPr/>
                <p:nvPr/>
              </p:nvSpPr>
              <p:spPr>
                <a:xfrm>
                  <a:off x="5471445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18" name="Forme libre : forme 117">
                  <a:extLst>
                    <a:ext uri="{FF2B5EF4-FFF2-40B4-BE49-F238E27FC236}">
                      <a16:creationId xmlns:a16="http://schemas.microsoft.com/office/drawing/2014/main" id="{EE3F9194-9F3B-CE2F-5F99-DB87A3EF0C65}"/>
                    </a:ext>
                  </a:extLst>
                </p:cNvPr>
                <p:cNvSpPr/>
                <p:nvPr/>
              </p:nvSpPr>
              <p:spPr>
                <a:xfrm>
                  <a:off x="6157245" y="4406931"/>
                  <a:ext cx="449961" cy="742568"/>
                </a:xfrm>
                <a:custGeom>
                  <a:avLst/>
                  <a:gdLst>
                    <a:gd name="csX0" fmla="*/ 0 w 449961"/>
                    <a:gd name="csY0" fmla="*/ 235553 h 742568"/>
                    <a:gd name="csX1" fmla="*/ 224980 w 449961"/>
                    <a:gd name="csY1" fmla="*/ 0 h 742568"/>
                    <a:gd name="csX2" fmla="*/ 449961 w 449961"/>
                    <a:gd name="csY2" fmla="*/ 234505 h 742568"/>
                    <a:gd name="csX3" fmla="*/ 449961 w 449961"/>
                    <a:gd name="csY3" fmla="*/ 507016 h 742568"/>
                    <a:gd name="csX4" fmla="*/ 224980 w 449961"/>
                    <a:gd name="csY4" fmla="*/ 742569 h 742568"/>
                    <a:gd name="csX5" fmla="*/ 0 w 449961"/>
                    <a:gd name="csY5" fmla="*/ 508063 h 742568"/>
                    <a:gd name="csX6" fmla="*/ 0 w 449961"/>
                    <a:gd name="csY6" fmla="*/ 235553 h 742568"/>
                    <a:gd name="csX7" fmla="*/ 280988 w 449961"/>
                    <a:gd name="csY7" fmla="*/ 239839 h 742568"/>
                    <a:gd name="csX8" fmla="*/ 224980 w 449961"/>
                    <a:gd name="csY8" fmla="*/ 173259 h 742568"/>
                    <a:gd name="csX9" fmla="*/ 168974 w 449961"/>
                    <a:gd name="csY9" fmla="*/ 239839 h 742568"/>
                    <a:gd name="csX10" fmla="*/ 168974 w 449961"/>
                    <a:gd name="csY10" fmla="*/ 505015 h 742568"/>
                    <a:gd name="csX11" fmla="*/ 224980 w 449961"/>
                    <a:gd name="csY11" fmla="*/ 570547 h 742568"/>
                    <a:gd name="csX12" fmla="*/ 280988 w 449961"/>
                    <a:gd name="csY12" fmla="*/ 505015 h 742568"/>
                    <a:gd name="csX13" fmla="*/ 280988 w 449961"/>
                    <a:gd name="csY13" fmla="*/ 239839 h 7425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1" h="742568">
                      <a:moveTo>
                        <a:pt x="0" y="235553"/>
                      </a:moveTo>
                      <a:cubicBezTo>
                        <a:pt x="0" y="69723"/>
                        <a:pt x="108776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5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6" y="742569"/>
                        <a:pt x="0" y="679228"/>
                        <a:pt x="0" y="508063"/>
                      </a:cubicBezTo>
                      <a:lnTo>
                        <a:pt x="0" y="235553"/>
                      </a:lnTo>
                      <a:close/>
                      <a:moveTo>
                        <a:pt x="280988" y="239839"/>
                      </a:moveTo>
                      <a:cubicBezTo>
                        <a:pt x="280988" y="192309"/>
                        <a:pt x="255651" y="173259"/>
                        <a:pt x="224980" y="173259"/>
                      </a:cubicBezTo>
                      <a:cubicBezTo>
                        <a:pt x="194310" y="173259"/>
                        <a:pt x="168974" y="192309"/>
                        <a:pt x="168974" y="239839"/>
                      </a:cubicBezTo>
                      <a:lnTo>
                        <a:pt x="168974" y="505015"/>
                      </a:lnTo>
                      <a:cubicBezTo>
                        <a:pt x="168974" y="551497"/>
                        <a:pt x="194310" y="570547"/>
                        <a:pt x="224980" y="570547"/>
                      </a:cubicBezTo>
                      <a:cubicBezTo>
                        <a:pt x="255651" y="570547"/>
                        <a:pt x="280988" y="551497"/>
                        <a:pt x="280988" y="505015"/>
                      </a:cubicBezTo>
                      <a:lnTo>
                        <a:pt x="280988" y="23983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19" name="Forme libre : forme 118">
                  <a:extLst>
                    <a:ext uri="{FF2B5EF4-FFF2-40B4-BE49-F238E27FC236}">
                      <a16:creationId xmlns:a16="http://schemas.microsoft.com/office/drawing/2014/main" id="{405C48DF-D28F-4034-3B84-6886EF049866}"/>
                    </a:ext>
                  </a:extLst>
                </p:cNvPr>
                <p:cNvSpPr/>
                <p:nvPr/>
              </p:nvSpPr>
              <p:spPr>
                <a:xfrm>
                  <a:off x="6635019" y="4428077"/>
                  <a:ext cx="630650" cy="700373"/>
                </a:xfrm>
                <a:custGeom>
                  <a:avLst/>
                  <a:gdLst>
                    <a:gd name="csX0" fmla="*/ 164878 w 630650"/>
                    <a:gd name="csY0" fmla="*/ 301085 h 700373"/>
                    <a:gd name="csX1" fmla="*/ 158496 w 630650"/>
                    <a:gd name="csY1" fmla="*/ 301085 h 700373"/>
                    <a:gd name="csX2" fmla="*/ 158496 w 630650"/>
                    <a:gd name="csY2" fmla="*/ 700373 h 700373"/>
                    <a:gd name="csX3" fmla="*/ 0 w 630650"/>
                    <a:gd name="csY3" fmla="*/ 700373 h 700373"/>
                    <a:gd name="csX4" fmla="*/ 0 w 630650"/>
                    <a:gd name="csY4" fmla="*/ 0 h 700373"/>
                    <a:gd name="csX5" fmla="*/ 213360 w 630650"/>
                    <a:gd name="csY5" fmla="*/ 0 h 700373"/>
                    <a:gd name="csX6" fmla="*/ 311563 w 630650"/>
                    <a:gd name="csY6" fmla="*/ 370808 h 700373"/>
                    <a:gd name="csX7" fmla="*/ 317945 w 630650"/>
                    <a:gd name="csY7" fmla="*/ 370808 h 700373"/>
                    <a:gd name="csX8" fmla="*/ 417290 w 630650"/>
                    <a:gd name="csY8" fmla="*/ 0 h 700373"/>
                    <a:gd name="csX9" fmla="*/ 630650 w 630650"/>
                    <a:gd name="csY9" fmla="*/ 0 h 700373"/>
                    <a:gd name="csX10" fmla="*/ 630650 w 630650"/>
                    <a:gd name="csY10" fmla="*/ 700373 h 700373"/>
                    <a:gd name="csX11" fmla="*/ 472154 w 630650"/>
                    <a:gd name="csY11" fmla="*/ 700373 h 700373"/>
                    <a:gd name="csX12" fmla="*/ 472154 w 630650"/>
                    <a:gd name="csY12" fmla="*/ 301085 h 700373"/>
                    <a:gd name="csX13" fmla="*/ 465772 w 630650"/>
                    <a:gd name="csY13" fmla="*/ 301085 h 700373"/>
                    <a:gd name="csX14" fmla="*/ 375952 w 630650"/>
                    <a:gd name="csY14" fmla="*/ 700373 h 700373"/>
                    <a:gd name="csX15" fmla="*/ 254508 w 630650"/>
                    <a:gd name="csY15" fmla="*/ 700373 h 700373"/>
                    <a:gd name="csX16" fmla="*/ 164687 w 630650"/>
                    <a:gd name="csY16" fmla="*/ 301085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630650" h="700373">
                      <a:moveTo>
                        <a:pt x="164878" y="301085"/>
                      </a:moveTo>
                      <a:lnTo>
                        <a:pt x="158496" y="301085"/>
                      </a:lnTo>
                      <a:lnTo>
                        <a:pt x="158496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213360" y="0"/>
                      </a:lnTo>
                      <a:lnTo>
                        <a:pt x="311563" y="370808"/>
                      </a:lnTo>
                      <a:lnTo>
                        <a:pt x="317945" y="370808"/>
                      </a:lnTo>
                      <a:lnTo>
                        <a:pt x="417290" y="0"/>
                      </a:lnTo>
                      <a:lnTo>
                        <a:pt x="630650" y="0"/>
                      </a:lnTo>
                      <a:lnTo>
                        <a:pt x="630650" y="700373"/>
                      </a:lnTo>
                      <a:lnTo>
                        <a:pt x="472154" y="700373"/>
                      </a:lnTo>
                      <a:lnTo>
                        <a:pt x="472154" y="301085"/>
                      </a:lnTo>
                      <a:lnTo>
                        <a:pt x="465772" y="301085"/>
                      </a:lnTo>
                      <a:lnTo>
                        <a:pt x="375952" y="700373"/>
                      </a:lnTo>
                      <a:lnTo>
                        <a:pt x="254508" y="700373"/>
                      </a:lnTo>
                      <a:lnTo>
                        <a:pt x="164687" y="3010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20" name="Forme libre : forme 119">
                  <a:extLst>
                    <a:ext uri="{FF2B5EF4-FFF2-40B4-BE49-F238E27FC236}">
                      <a16:creationId xmlns:a16="http://schemas.microsoft.com/office/drawing/2014/main" id="{6BEDB9CB-DE75-3E4D-EE5F-2D55215707ED}"/>
                    </a:ext>
                  </a:extLst>
                </p:cNvPr>
                <p:cNvSpPr/>
                <p:nvPr/>
              </p:nvSpPr>
              <p:spPr>
                <a:xfrm>
                  <a:off x="7304246" y="4428077"/>
                  <a:ext cx="358140" cy="700468"/>
                </a:xfrm>
                <a:custGeom>
                  <a:avLst/>
                  <a:gdLst>
                    <a:gd name="csX0" fmla="*/ 95 w 358140"/>
                    <a:gd name="csY0" fmla="*/ 0 h 700468"/>
                    <a:gd name="csX1" fmla="*/ 353949 w 358140"/>
                    <a:gd name="csY1" fmla="*/ 0 h 700468"/>
                    <a:gd name="csX2" fmla="*/ 353949 w 358140"/>
                    <a:gd name="csY2" fmla="*/ 167926 h 700468"/>
                    <a:gd name="csX3" fmla="*/ 169069 w 358140"/>
                    <a:gd name="csY3" fmla="*/ 167926 h 700468"/>
                    <a:gd name="csX4" fmla="*/ 169069 w 358140"/>
                    <a:gd name="csY4" fmla="*/ 256699 h 700468"/>
                    <a:gd name="csX5" fmla="*/ 345472 w 358140"/>
                    <a:gd name="csY5" fmla="*/ 256699 h 700468"/>
                    <a:gd name="csX6" fmla="*/ 345472 w 358140"/>
                    <a:gd name="csY6" fmla="*/ 415195 h 700468"/>
                    <a:gd name="csX7" fmla="*/ 169069 w 358140"/>
                    <a:gd name="csY7" fmla="*/ 415195 h 700468"/>
                    <a:gd name="csX8" fmla="*/ 169069 w 358140"/>
                    <a:gd name="csY8" fmla="*/ 531400 h 700468"/>
                    <a:gd name="csX9" fmla="*/ 358140 w 358140"/>
                    <a:gd name="csY9" fmla="*/ 531400 h 700468"/>
                    <a:gd name="csX10" fmla="*/ 358140 w 358140"/>
                    <a:gd name="csY10" fmla="*/ 700468 h 700468"/>
                    <a:gd name="csX11" fmla="*/ 0 w 358140"/>
                    <a:gd name="csY11" fmla="*/ 700468 h 700468"/>
                    <a:gd name="csX12" fmla="*/ 0 w 358140"/>
                    <a:gd name="csY12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58140" h="700468">
                      <a:moveTo>
                        <a:pt x="95" y="0"/>
                      </a:moveTo>
                      <a:lnTo>
                        <a:pt x="353949" y="0"/>
                      </a:lnTo>
                      <a:lnTo>
                        <a:pt x="353949" y="167926"/>
                      </a:lnTo>
                      <a:lnTo>
                        <a:pt x="169069" y="167926"/>
                      </a:lnTo>
                      <a:lnTo>
                        <a:pt x="169069" y="256699"/>
                      </a:lnTo>
                      <a:lnTo>
                        <a:pt x="345472" y="256699"/>
                      </a:lnTo>
                      <a:lnTo>
                        <a:pt x="345472" y="415195"/>
                      </a:lnTo>
                      <a:lnTo>
                        <a:pt x="169069" y="415195"/>
                      </a:lnTo>
                      <a:lnTo>
                        <a:pt x="169069" y="531400"/>
                      </a:lnTo>
                      <a:lnTo>
                        <a:pt x="358140" y="531400"/>
                      </a:lnTo>
                      <a:lnTo>
                        <a:pt x="358140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21" name="Forme libre : forme 120">
                  <a:extLst>
                    <a:ext uri="{FF2B5EF4-FFF2-40B4-BE49-F238E27FC236}">
                      <a16:creationId xmlns:a16="http://schemas.microsoft.com/office/drawing/2014/main" id="{66583C33-DED8-8064-22AA-CC419C9281CD}"/>
                    </a:ext>
                  </a:extLst>
                </p:cNvPr>
                <p:cNvSpPr/>
                <p:nvPr/>
              </p:nvSpPr>
              <p:spPr>
                <a:xfrm>
                  <a:off x="7688770" y="4428077"/>
                  <a:ext cx="466915" cy="700373"/>
                </a:xfrm>
                <a:custGeom>
                  <a:avLst/>
                  <a:gdLst>
                    <a:gd name="csX0" fmla="*/ 163830 w 466915"/>
                    <a:gd name="csY0" fmla="*/ 339090 h 700373"/>
                    <a:gd name="csX1" fmla="*/ 157448 w 466915"/>
                    <a:gd name="csY1" fmla="*/ 339090 h 700373"/>
                    <a:gd name="csX2" fmla="*/ 157448 w 466915"/>
                    <a:gd name="csY2" fmla="*/ 700373 h 700373"/>
                    <a:gd name="csX3" fmla="*/ 0 w 466915"/>
                    <a:gd name="csY3" fmla="*/ 700373 h 700373"/>
                    <a:gd name="csX4" fmla="*/ 0 w 466915"/>
                    <a:gd name="csY4" fmla="*/ 0 h 700373"/>
                    <a:gd name="csX5" fmla="*/ 178498 w 466915"/>
                    <a:gd name="csY5" fmla="*/ 0 h 700373"/>
                    <a:gd name="csX6" fmla="*/ 304229 w 466915"/>
                    <a:gd name="csY6" fmla="*/ 326422 h 700373"/>
                    <a:gd name="csX7" fmla="*/ 310610 w 466915"/>
                    <a:gd name="csY7" fmla="*/ 326422 h 700373"/>
                    <a:gd name="csX8" fmla="*/ 310610 w 466915"/>
                    <a:gd name="csY8" fmla="*/ 0 h 700373"/>
                    <a:gd name="csX9" fmla="*/ 466915 w 466915"/>
                    <a:gd name="csY9" fmla="*/ 0 h 700373"/>
                    <a:gd name="csX10" fmla="*/ 466915 w 466915"/>
                    <a:gd name="csY10" fmla="*/ 700373 h 700373"/>
                    <a:gd name="csX11" fmla="*/ 295751 w 466915"/>
                    <a:gd name="csY11" fmla="*/ 700373 h 700373"/>
                    <a:gd name="csX12" fmla="*/ 163735 w 466915"/>
                    <a:gd name="csY12" fmla="*/ 33909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66915" h="700373">
                      <a:moveTo>
                        <a:pt x="163830" y="339090"/>
                      </a:moveTo>
                      <a:lnTo>
                        <a:pt x="157448" y="339090"/>
                      </a:lnTo>
                      <a:lnTo>
                        <a:pt x="15744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78498" y="0"/>
                      </a:lnTo>
                      <a:lnTo>
                        <a:pt x="304229" y="326422"/>
                      </a:lnTo>
                      <a:lnTo>
                        <a:pt x="310610" y="326422"/>
                      </a:lnTo>
                      <a:lnTo>
                        <a:pt x="310610" y="0"/>
                      </a:lnTo>
                      <a:lnTo>
                        <a:pt x="466915" y="0"/>
                      </a:lnTo>
                      <a:lnTo>
                        <a:pt x="466915" y="700373"/>
                      </a:lnTo>
                      <a:lnTo>
                        <a:pt x="295751" y="700373"/>
                      </a:lnTo>
                      <a:lnTo>
                        <a:pt x="163735" y="33909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22" name="Forme libre : forme 121">
                  <a:extLst>
                    <a:ext uri="{FF2B5EF4-FFF2-40B4-BE49-F238E27FC236}">
                      <a16:creationId xmlns:a16="http://schemas.microsoft.com/office/drawing/2014/main" id="{C6497172-9E87-1832-9633-FE37486638FF}"/>
                    </a:ext>
                  </a:extLst>
                </p:cNvPr>
                <p:cNvSpPr/>
                <p:nvPr/>
              </p:nvSpPr>
              <p:spPr>
                <a:xfrm>
                  <a:off x="8257222" y="4428077"/>
                  <a:ext cx="171164" cy="503396"/>
                </a:xfrm>
                <a:custGeom>
                  <a:avLst/>
                  <a:gdLst>
                    <a:gd name="csX0" fmla="*/ 0 w 171164"/>
                    <a:gd name="csY0" fmla="*/ 55054 h 503396"/>
                    <a:gd name="csX1" fmla="*/ 0 w 171164"/>
                    <a:gd name="csY1" fmla="*/ 0 h 503396"/>
                    <a:gd name="csX2" fmla="*/ 171164 w 171164"/>
                    <a:gd name="csY2" fmla="*/ 0 h 503396"/>
                    <a:gd name="csX3" fmla="*/ 171164 w 171164"/>
                    <a:gd name="csY3" fmla="*/ 55054 h 503396"/>
                    <a:gd name="csX4" fmla="*/ 161068 w 171164"/>
                    <a:gd name="csY4" fmla="*/ 316325 h 503396"/>
                    <a:gd name="csX5" fmla="*/ 153067 w 171164"/>
                    <a:gd name="csY5" fmla="*/ 440150 h 503396"/>
                    <a:gd name="csX6" fmla="*/ 85630 w 171164"/>
                    <a:gd name="csY6" fmla="*/ 503396 h 503396"/>
                    <a:gd name="csX7" fmla="*/ 85630 w 171164"/>
                    <a:gd name="csY7" fmla="*/ 503396 h 503396"/>
                    <a:gd name="csX8" fmla="*/ 18193 w 171164"/>
                    <a:gd name="csY8" fmla="*/ 440150 h 503396"/>
                    <a:gd name="csX9" fmla="*/ 10192 w 171164"/>
                    <a:gd name="csY9" fmla="*/ 316325 h 503396"/>
                    <a:gd name="csX10" fmla="*/ 95 w 171164"/>
                    <a:gd name="csY10" fmla="*/ 55054 h 50339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171164" h="503396">
                      <a:moveTo>
                        <a:pt x="0" y="55054"/>
                      </a:moveTo>
                      <a:lnTo>
                        <a:pt x="0" y="0"/>
                      </a:lnTo>
                      <a:lnTo>
                        <a:pt x="171164" y="0"/>
                      </a:lnTo>
                      <a:lnTo>
                        <a:pt x="171164" y="55054"/>
                      </a:lnTo>
                      <a:cubicBezTo>
                        <a:pt x="171164" y="142208"/>
                        <a:pt x="167830" y="229362"/>
                        <a:pt x="161068" y="316325"/>
                      </a:cubicBezTo>
                      <a:lnTo>
                        <a:pt x="153067" y="440150"/>
                      </a:lnTo>
                      <a:cubicBezTo>
                        <a:pt x="150781" y="475678"/>
                        <a:pt x="121253" y="503396"/>
                        <a:pt x="85630" y="503396"/>
                      </a:cubicBezTo>
                      <a:lnTo>
                        <a:pt x="85630" y="503396"/>
                      </a:lnTo>
                      <a:cubicBezTo>
                        <a:pt x="50006" y="503396"/>
                        <a:pt x="20479" y="475678"/>
                        <a:pt x="18193" y="440150"/>
                      </a:cubicBezTo>
                      <a:lnTo>
                        <a:pt x="10192" y="316325"/>
                      </a:lnTo>
                      <a:cubicBezTo>
                        <a:pt x="3524" y="229362"/>
                        <a:pt x="95" y="142208"/>
                        <a:pt x="95" y="5505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116" name="Ellipse 115">
                <a:extLst>
                  <a:ext uri="{FF2B5EF4-FFF2-40B4-BE49-F238E27FC236}">
                    <a16:creationId xmlns:a16="http://schemas.microsoft.com/office/drawing/2014/main" id="{151A7B59-5772-6DC3-B8DA-95B5DA44C214}"/>
                  </a:ext>
                </a:extLst>
              </p:cNvPr>
              <p:cNvSpPr/>
              <p:nvPr/>
            </p:nvSpPr>
            <p:spPr>
              <a:xfrm>
                <a:off x="8253984" y="4954143"/>
                <a:ext cx="174307" cy="174307"/>
              </a:xfrm>
              <a:prstGeom prst="ellipse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097583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F6FE00-03B5-C534-6800-714AFEC158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71650202-18D1-E0A3-AD96-A17F0070A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Titre de la slide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94DAC0F-70E3-2365-8576-C48E5BC731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Ex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his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quidam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aeternitati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commendari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posse per statuas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aestimantes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eas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ardenter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adfectant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quasi plus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praemii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de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figmentis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aereis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sensu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carentibus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adepturi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,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ex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conscientia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honeste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recteque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factorum</a:t>
            </a:r>
            <a:endParaRPr kumimoji="0" lang="fr-FR" sz="1800" b="0" i="0" u="none" strike="noStrike" kern="1200" cap="none" spc="-10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Decoy Medium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Easque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auro curant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inbracteari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, quod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Acilio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Glabrioni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delatum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est primo, cum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consiliis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armisque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regem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superasset</a:t>
            </a:r>
            <a:endParaRPr kumimoji="0" lang="fr-FR" sz="1600" b="0" i="0" u="none" strike="noStrike" kern="1200" cap="none" spc="-1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coy Medium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Antiochum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.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autem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sit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pulchrum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exigua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haec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spernentem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et minima ad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ascensus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verae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gloriae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tendere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longos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et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arduos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, ut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memorat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vates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Ascraeus</a:t>
            </a:r>
            <a:endParaRPr kumimoji="0" lang="fr-FR" sz="1600" b="0" i="0" u="none" strike="noStrike" kern="1200" cap="none" spc="-1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coy Medium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Censorius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Cato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monstravit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. qui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interrogatus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ob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rem inter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multos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...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statuam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non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haberet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malo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inquit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ambigere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bonos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ob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rem id non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meruerim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,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quod est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gravius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cur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inpetraverim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mussitare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.</a:t>
            </a:r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9C7CAAC5-CDAC-7BAF-09C0-8CFE3C404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defTabSz="914400"/>
            <a:r>
              <a:rPr lang="fr-FR" dirty="0"/>
              <a:t>Source </a:t>
            </a:r>
            <a:endParaRPr lang="fr-FR" sz="1000" dirty="0">
              <a:solidFill>
                <a:schemeClr val="bg1"/>
              </a:solidFill>
            </a:endParaRPr>
          </a:p>
        </p:txBody>
      </p:sp>
      <p:pic>
        <p:nvPicPr>
          <p:cNvPr id="8" name="Espace réservé pour une image  22">
            <a:extLst>
              <a:ext uri="{FF2B5EF4-FFF2-40B4-BE49-F238E27FC236}">
                <a16:creationId xmlns:a16="http://schemas.microsoft.com/office/drawing/2014/main" id="{ACC5FFAE-B10A-B3D5-490E-F9BE0269BED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9" r="74909"/>
          <a:stretch>
            <a:fillRect/>
          </a:stretch>
        </p:blipFill>
        <p:spPr>
          <a:xfrm>
            <a:off x="3795486" y="298450"/>
            <a:ext cx="2591026" cy="11251293"/>
          </a:xfrm>
        </p:spPr>
      </p:pic>
    </p:spTree>
    <p:extLst>
      <p:ext uri="{BB962C8B-B14F-4D97-AF65-F5344CB8AC3E}">
        <p14:creationId xmlns:p14="http://schemas.microsoft.com/office/powerpoint/2010/main" val="35522412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6EBEF-E6BB-6CBC-D9AC-A6E364472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AE5A1FA6-3835-8C80-9EB7-8F97C0A3F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Titre de la slide</a:t>
            </a:r>
            <a:br>
              <a:rPr lang="fr-FR" dirty="0"/>
            </a:br>
            <a:r>
              <a:rPr lang="fr-FR" dirty="0"/>
              <a:t>sur PLUSIEURS lignes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BBB8119-0501-BA7D-4522-6A7DBDEB2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defTabSz="914400"/>
            <a:r>
              <a:rPr lang="fr-FR"/>
              <a:t>Source </a:t>
            </a:r>
            <a:endParaRPr lang="fr-FR" sz="1000" dirty="0">
              <a:solidFill>
                <a:schemeClr val="bg1"/>
              </a:solidFill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AA0BC267-DDCA-7660-1942-F3FB79724681}"/>
              </a:ext>
            </a:extLst>
          </p:cNvPr>
          <p:cNvSpPr/>
          <p:nvPr/>
        </p:nvSpPr>
        <p:spPr>
          <a:xfrm>
            <a:off x="544060" y="3124926"/>
            <a:ext cx="5726111" cy="7037977"/>
          </a:xfrm>
          <a:prstGeom prst="roundRect">
            <a:avLst>
              <a:gd name="adj" fmla="val 379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8" name="Graphique 7">
            <a:extLst>
              <a:ext uri="{FF2B5EF4-FFF2-40B4-BE49-F238E27FC236}">
                <a16:creationId xmlns:a16="http://schemas.microsoft.com/office/drawing/2014/main" id="{DE118902-4436-038A-F6F1-1274FF7CC6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5224807"/>
              </p:ext>
            </p:extLst>
          </p:nvPr>
        </p:nvGraphicFramePr>
        <p:xfrm>
          <a:off x="-670787" y="3670420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71825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BBE12A-6097-E694-9A92-10AC33F5F4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6EF04326-5316-82C4-42C8-129EB15FE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Titre de la slide</a:t>
            </a:r>
            <a:br>
              <a:rPr lang="fr-FR" dirty="0"/>
            </a:br>
            <a:r>
              <a:rPr lang="fr-FR" dirty="0"/>
              <a:t>sur PLUSIEURS lignes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5B4C3FD-3096-7DAF-0D67-171C203A8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defTabSz="914400"/>
            <a:r>
              <a:rPr lang="fr-FR"/>
              <a:t>Source </a:t>
            </a:r>
            <a:endParaRPr lang="fr-FR" sz="1000" dirty="0">
              <a:solidFill>
                <a:schemeClr val="bg1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954C36F-CF73-0183-C372-D17A7CCA3177}"/>
              </a:ext>
            </a:extLst>
          </p:cNvPr>
          <p:cNvSpPr txBox="1"/>
          <p:nvPr/>
        </p:nvSpPr>
        <p:spPr>
          <a:xfrm>
            <a:off x="1023258" y="4482013"/>
            <a:ext cx="254725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800" dirty="0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50%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92C2292-3F7F-552C-DB60-A40C0BDF8E21}"/>
              </a:ext>
            </a:extLst>
          </p:cNvPr>
          <p:cNvSpPr txBox="1"/>
          <p:nvPr/>
        </p:nvSpPr>
        <p:spPr>
          <a:xfrm>
            <a:off x="3048003" y="4868093"/>
            <a:ext cx="2547257" cy="2529923"/>
          </a:xfrm>
          <a:prstGeom prst="rect">
            <a:avLst/>
          </a:prstGeom>
          <a:noFill/>
        </p:spPr>
        <p:txBody>
          <a:bodyPr wrap="square" lIns="0">
            <a:spAutoFit/>
          </a:bodyPr>
          <a:lstStyle>
            <a:defPPr>
              <a:defRPr lang="fr-FR"/>
            </a:defPPr>
            <a:lvl1pPr marR="0" lvl="0" indent="0" fontAlgn="auto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b="0" i="0" u="none" strike="noStrike" cap="none" spc="-100" normalizeH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</a:defRPr>
            </a:lvl1pPr>
          </a:lstStyle>
          <a:p>
            <a:r>
              <a:rPr lang="fr-FR" dirty="0"/>
              <a:t>Ex </a:t>
            </a:r>
            <a:r>
              <a:rPr lang="fr-FR" dirty="0" err="1"/>
              <a:t>his</a:t>
            </a:r>
            <a:r>
              <a:rPr lang="fr-FR" dirty="0"/>
              <a:t> quidam </a:t>
            </a:r>
            <a:r>
              <a:rPr lang="fr-FR" dirty="0" err="1"/>
              <a:t>aeternitati</a:t>
            </a:r>
            <a:r>
              <a:rPr lang="fr-FR" dirty="0"/>
              <a:t> se </a:t>
            </a:r>
            <a:r>
              <a:rPr lang="fr-FR" dirty="0" err="1"/>
              <a:t>commendari</a:t>
            </a:r>
            <a:r>
              <a:rPr lang="fr-FR" dirty="0"/>
              <a:t> posse per statuas </a:t>
            </a:r>
            <a:r>
              <a:rPr lang="fr-FR" dirty="0" err="1"/>
              <a:t>aestimantes</a:t>
            </a:r>
            <a:r>
              <a:rPr lang="fr-FR" dirty="0"/>
              <a:t> </a:t>
            </a:r>
            <a:r>
              <a:rPr lang="fr-FR" dirty="0" err="1"/>
              <a:t>eas</a:t>
            </a:r>
            <a:r>
              <a:rPr lang="fr-FR" dirty="0"/>
              <a:t> </a:t>
            </a:r>
            <a:r>
              <a:rPr lang="fr-FR" dirty="0" err="1"/>
              <a:t>ardenter</a:t>
            </a:r>
            <a:r>
              <a:rPr lang="fr-FR" dirty="0"/>
              <a:t> </a:t>
            </a:r>
            <a:r>
              <a:rPr lang="fr-FR" dirty="0" err="1"/>
              <a:t>adfectant</a:t>
            </a:r>
            <a:r>
              <a:rPr lang="fr-FR" dirty="0"/>
              <a:t> quasi plus </a:t>
            </a:r>
            <a:r>
              <a:rPr lang="fr-FR" dirty="0" err="1"/>
              <a:t>praemii</a:t>
            </a:r>
            <a:r>
              <a:rPr lang="fr-FR" dirty="0"/>
              <a:t> de </a:t>
            </a:r>
            <a:r>
              <a:rPr lang="fr-FR" dirty="0" err="1"/>
              <a:t>figmentis</a:t>
            </a:r>
            <a:r>
              <a:rPr lang="fr-FR" dirty="0"/>
              <a:t> </a:t>
            </a:r>
            <a:r>
              <a:rPr lang="fr-FR" dirty="0" err="1"/>
              <a:t>aereis</a:t>
            </a:r>
            <a:r>
              <a:rPr lang="fr-FR" dirty="0"/>
              <a:t> sensu </a:t>
            </a:r>
            <a:r>
              <a:rPr lang="fr-FR" dirty="0" err="1"/>
              <a:t>carentibus</a:t>
            </a:r>
            <a:r>
              <a:rPr lang="fr-FR" dirty="0"/>
              <a:t> </a:t>
            </a:r>
            <a:r>
              <a:rPr lang="fr-FR" dirty="0" err="1"/>
              <a:t>adepturi</a:t>
            </a:r>
            <a:r>
              <a:rPr lang="fr-FR" dirty="0"/>
              <a:t>, </a:t>
            </a:r>
            <a:r>
              <a:rPr lang="fr-FR" dirty="0" err="1"/>
              <a:t>quam</a:t>
            </a:r>
            <a:r>
              <a:rPr lang="fr-FR" dirty="0"/>
              <a:t> ex </a:t>
            </a:r>
            <a:r>
              <a:rPr lang="fr-FR" dirty="0" err="1"/>
              <a:t>conscientia</a:t>
            </a:r>
            <a:r>
              <a:rPr lang="fr-FR" dirty="0"/>
              <a:t> </a:t>
            </a:r>
            <a:r>
              <a:rPr lang="fr-FR" dirty="0" err="1"/>
              <a:t>honeste</a:t>
            </a:r>
            <a:r>
              <a:rPr lang="fr-FR" dirty="0"/>
              <a:t> </a:t>
            </a:r>
            <a:r>
              <a:rPr lang="fr-FR" dirty="0" err="1"/>
              <a:t>recteque</a:t>
            </a:r>
            <a:r>
              <a:rPr lang="fr-FR" dirty="0"/>
              <a:t> </a:t>
            </a:r>
            <a:r>
              <a:rPr lang="fr-FR" dirty="0" err="1"/>
              <a:t>factorum</a:t>
            </a: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3EBC340-8AE7-615A-17F1-27F75099C1D4}"/>
              </a:ext>
            </a:extLst>
          </p:cNvPr>
          <p:cNvSpPr txBox="1"/>
          <p:nvPr/>
        </p:nvSpPr>
        <p:spPr>
          <a:xfrm>
            <a:off x="1023258" y="8492310"/>
            <a:ext cx="254725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800" dirty="0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50%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CB492DB-EF70-D1D1-F604-480DAE5CE703}"/>
              </a:ext>
            </a:extLst>
          </p:cNvPr>
          <p:cNvSpPr txBox="1"/>
          <p:nvPr/>
        </p:nvSpPr>
        <p:spPr>
          <a:xfrm>
            <a:off x="3048003" y="8878390"/>
            <a:ext cx="2547257" cy="2529923"/>
          </a:xfrm>
          <a:prstGeom prst="rect">
            <a:avLst/>
          </a:prstGeom>
          <a:noFill/>
        </p:spPr>
        <p:txBody>
          <a:bodyPr wrap="square" lIns="0">
            <a:spAutoFit/>
          </a:bodyPr>
          <a:lstStyle>
            <a:defPPr>
              <a:defRPr lang="fr-FR"/>
            </a:defPPr>
            <a:lvl1pPr marR="0" lvl="0" indent="0" fontAlgn="auto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b="0" i="0" u="none" strike="noStrike" cap="none" spc="-100" normalizeH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</a:defRPr>
            </a:lvl1pPr>
          </a:lstStyle>
          <a:p>
            <a:r>
              <a:rPr lang="fr-FR" dirty="0"/>
              <a:t>Ex </a:t>
            </a:r>
            <a:r>
              <a:rPr lang="fr-FR" dirty="0" err="1"/>
              <a:t>his</a:t>
            </a:r>
            <a:r>
              <a:rPr lang="fr-FR" dirty="0"/>
              <a:t> quidam </a:t>
            </a:r>
            <a:r>
              <a:rPr lang="fr-FR" dirty="0" err="1"/>
              <a:t>aeternitati</a:t>
            </a:r>
            <a:r>
              <a:rPr lang="fr-FR" dirty="0"/>
              <a:t> se </a:t>
            </a:r>
            <a:r>
              <a:rPr lang="fr-FR" dirty="0" err="1"/>
              <a:t>commendari</a:t>
            </a:r>
            <a:r>
              <a:rPr lang="fr-FR" dirty="0"/>
              <a:t> posse per statuas </a:t>
            </a:r>
            <a:r>
              <a:rPr lang="fr-FR" dirty="0" err="1"/>
              <a:t>aestimantes</a:t>
            </a:r>
            <a:r>
              <a:rPr lang="fr-FR" dirty="0"/>
              <a:t> </a:t>
            </a:r>
            <a:r>
              <a:rPr lang="fr-FR" dirty="0" err="1"/>
              <a:t>eas</a:t>
            </a:r>
            <a:r>
              <a:rPr lang="fr-FR" dirty="0"/>
              <a:t> </a:t>
            </a:r>
            <a:r>
              <a:rPr lang="fr-FR" dirty="0" err="1"/>
              <a:t>ardenter</a:t>
            </a:r>
            <a:r>
              <a:rPr lang="fr-FR" dirty="0"/>
              <a:t> </a:t>
            </a:r>
            <a:r>
              <a:rPr lang="fr-FR" dirty="0" err="1"/>
              <a:t>adfectant</a:t>
            </a:r>
            <a:r>
              <a:rPr lang="fr-FR" dirty="0"/>
              <a:t> quasi plus </a:t>
            </a:r>
            <a:r>
              <a:rPr lang="fr-FR" dirty="0" err="1"/>
              <a:t>praemii</a:t>
            </a:r>
            <a:r>
              <a:rPr lang="fr-FR" dirty="0"/>
              <a:t> de </a:t>
            </a:r>
            <a:r>
              <a:rPr lang="fr-FR" dirty="0" err="1"/>
              <a:t>figmentis</a:t>
            </a:r>
            <a:r>
              <a:rPr lang="fr-FR" dirty="0"/>
              <a:t> </a:t>
            </a:r>
            <a:r>
              <a:rPr lang="fr-FR" dirty="0" err="1"/>
              <a:t>aereis</a:t>
            </a:r>
            <a:r>
              <a:rPr lang="fr-FR" dirty="0"/>
              <a:t> sensu </a:t>
            </a:r>
            <a:r>
              <a:rPr lang="fr-FR" dirty="0" err="1"/>
              <a:t>carentibus</a:t>
            </a:r>
            <a:r>
              <a:rPr lang="fr-FR" dirty="0"/>
              <a:t> </a:t>
            </a:r>
            <a:r>
              <a:rPr lang="fr-FR" dirty="0" err="1"/>
              <a:t>adepturi</a:t>
            </a:r>
            <a:r>
              <a:rPr lang="fr-FR" dirty="0"/>
              <a:t>, </a:t>
            </a:r>
            <a:r>
              <a:rPr lang="fr-FR" dirty="0" err="1"/>
              <a:t>quam</a:t>
            </a:r>
            <a:r>
              <a:rPr lang="fr-FR" dirty="0"/>
              <a:t> ex </a:t>
            </a:r>
            <a:r>
              <a:rPr lang="fr-FR" dirty="0" err="1"/>
              <a:t>conscientia</a:t>
            </a:r>
            <a:r>
              <a:rPr lang="fr-FR" dirty="0"/>
              <a:t> </a:t>
            </a:r>
            <a:r>
              <a:rPr lang="fr-FR" dirty="0" err="1"/>
              <a:t>honeste</a:t>
            </a:r>
            <a:r>
              <a:rPr lang="fr-FR" dirty="0"/>
              <a:t> </a:t>
            </a:r>
            <a:r>
              <a:rPr lang="fr-FR" dirty="0" err="1"/>
              <a:t>recteque</a:t>
            </a:r>
            <a:r>
              <a:rPr lang="fr-FR" dirty="0"/>
              <a:t> </a:t>
            </a:r>
            <a:r>
              <a:rPr lang="fr-FR" dirty="0" err="1"/>
              <a:t>factorum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433511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55124B-8DF4-0686-9C5E-240FA2207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EFC05625-DFE3-E58D-6B79-4F3133416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TITRE DE LA CARTE</a:t>
            </a:r>
          </a:p>
        </p:txBody>
      </p:sp>
      <p:pic>
        <p:nvPicPr>
          <p:cNvPr id="45" name="Graphique 44">
            <a:extLst>
              <a:ext uri="{FF2B5EF4-FFF2-40B4-BE49-F238E27FC236}">
                <a16:creationId xmlns:a16="http://schemas.microsoft.com/office/drawing/2014/main" id="{B495C49C-66F2-44BE-43C9-88920E375F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477556" y="4115530"/>
            <a:ext cx="10261602" cy="5199008"/>
          </a:xfrm>
          <a:prstGeom prst="rect">
            <a:avLst/>
          </a:prstGeom>
        </p:spPr>
      </p:pic>
      <p:grpSp>
        <p:nvGrpSpPr>
          <p:cNvPr id="46" name="Groupe 45">
            <a:extLst>
              <a:ext uri="{FF2B5EF4-FFF2-40B4-BE49-F238E27FC236}">
                <a16:creationId xmlns:a16="http://schemas.microsoft.com/office/drawing/2014/main" id="{EDF3E9B8-EDA4-9E6A-44A2-F3F46BF5875D}"/>
              </a:ext>
            </a:extLst>
          </p:cNvPr>
          <p:cNvGrpSpPr/>
          <p:nvPr/>
        </p:nvGrpSpPr>
        <p:grpSpPr>
          <a:xfrm>
            <a:off x="2150585" y="4499714"/>
            <a:ext cx="1577836" cy="685154"/>
            <a:chOff x="5249684" y="1910465"/>
            <a:chExt cx="2706914" cy="1175441"/>
          </a:xfrm>
        </p:grpSpPr>
        <p:grpSp>
          <p:nvGrpSpPr>
            <p:cNvPr id="47" name="Groupe 46">
              <a:extLst>
                <a:ext uri="{FF2B5EF4-FFF2-40B4-BE49-F238E27FC236}">
                  <a16:creationId xmlns:a16="http://schemas.microsoft.com/office/drawing/2014/main" id="{C895400E-4C4F-53E1-BE76-013429C6BBE9}"/>
                </a:ext>
              </a:extLst>
            </p:cNvPr>
            <p:cNvGrpSpPr/>
            <p:nvPr/>
          </p:nvGrpSpPr>
          <p:grpSpPr>
            <a:xfrm>
              <a:off x="5249684" y="1910465"/>
              <a:ext cx="2706914" cy="1023257"/>
              <a:chOff x="5747656" y="2133601"/>
              <a:chExt cx="2706914" cy="1023257"/>
            </a:xfrm>
          </p:grpSpPr>
          <p:sp>
            <p:nvSpPr>
              <p:cNvPr id="49" name="Rectangle : coins arrondis 48">
                <a:extLst>
                  <a:ext uri="{FF2B5EF4-FFF2-40B4-BE49-F238E27FC236}">
                    <a16:creationId xmlns:a16="http://schemas.microsoft.com/office/drawing/2014/main" id="{38F1A128-4C22-CFAE-F1E7-F6604149E7EF}"/>
                  </a:ext>
                </a:extLst>
              </p:cNvPr>
              <p:cNvSpPr/>
              <p:nvPr/>
            </p:nvSpPr>
            <p:spPr>
              <a:xfrm>
                <a:off x="5747656" y="2133601"/>
                <a:ext cx="2706914" cy="1023257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400" spc="-100" dirty="0">
                    <a:solidFill>
                      <a:schemeClr val="tx1"/>
                    </a:solidFill>
                  </a:rPr>
                  <a:t>Islande</a:t>
                </a:r>
              </a:p>
            </p:txBody>
          </p:sp>
          <p:sp>
            <p:nvSpPr>
              <p:cNvPr id="50" name="Rectangle : coins arrondis 49">
                <a:extLst>
                  <a:ext uri="{FF2B5EF4-FFF2-40B4-BE49-F238E27FC236}">
                    <a16:creationId xmlns:a16="http://schemas.microsoft.com/office/drawing/2014/main" id="{92EEF406-3C23-0BAB-1CB5-EB8015725E41}"/>
                  </a:ext>
                </a:extLst>
              </p:cNvPr>
              <p:cNvSpPr/>
              <p:nvPr/>
            </p:nvSpPr>
            <p:spPr>
              <a:xfrm>
                <a:off x="5836557" y="2197640"/>
                <a:ext cx="2529114" cy="892982"/>
              </a:xfrm>
              <a:prstGeom prst="roundRect">
                <a:avLst/>
              </a:prstGeom>
              <a:noFill/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4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8" name="Ellipse 47">
              <a:extLst>
                <a:ext uri="{FF2B5EF4-FFF2-40B4-BE49-F238E27FC236}">
                  <a16:creationId xmlns:a16="http://schemas.microsoft.com/office/drawing/2014/main" id="{C42ED6F5-6E83-4131-F3F6-DB38B6E2ECA1}"/>
                </a:ext>
              </a:extLst>
            </p:cNvPr>
            <p:cNvSpPr/>
            <p:nvPr/>
          </p:nvSpPr>
          <p:spPr>
            <a:xfrm>
              <a:off x="6381468" y="2703520"/>
              <a:ext cx="382386" cy="382386"/>
            </a:xfrm>
            <a:prstGeom prst="ellipse">
              <a:avLst/>
            </a:prstGeom>
            <a:solidFill>
              <a:schemeClr val="accent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/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9E6EBE87-F7CC-1CAC-C9F7-277FCDB92842}"/>
              </a:ext>
            </a:extLst>
          </p:cNvPr>
          <p:cNvGrpSpPr/>
          <p:nvPr/>
        </p:nvGrpSpPr>
        <p:grpSpPr>
          <a:xfrm>
            <a:off x="5651564" y="5981855"/>
            <a:ext cx="1577836" cy="685154"/>
            <a:chOff x="5249684" y="1910465"/>
            <a:chExt cx="2706914" cy="1175441"/>
          </a:xfrm>
        </p:grpSpPr>
        <p:grpSp>
          <p:nvGrpSpPr>
            <p:cNvPr id="52" name="Groupe 51">
              <a:extLst>
                <a:ext uri="{FF2B5EF4-FFF2-40B4-BE49-F238E27FC236}">
                  <a16:creationId xmlns:a16="http://schemas.microsoft.com/office/drawing/2014/main" id="{69251B12-E9AA-036C-21D4-4533DEF3A2F2}"/>
                </a:ext>
              </a:extLst>
            </p:cNvPr>
            <p:cNvGrpSpPr/>
            <p:nvPr/>
          </p:nvGrpSpPr>
          <p:grpSpPr>
            <a:xfrm>
              <a:off x="5249684" y="1910465"/>
              <a:ext cx="2706914" cy="1023257"/>
              <a:chOff x="5747656" y="2133601"/>
              <a:chExt cx="2706914" cy="1023257"/>
            </a:xfrm>
          </p:grpSpPr>
          <p:sp>
            <p:nvSpPr>
              <p:cNvPr id="54" name="Rectangle : coins arrondis 53">
                <a:extLst>
                  <a:ext uri="{FF2B5EF4-FFF2-40B4-BE49-F238E27FC236}">
                    <a16:creationId xmlns:a16="http://schemas.microsoft.com/office/drawing/2014/main" id="{D11AAF59-163D-603F-D891-6270AC062783}"/>
                  </a:ext>
                </a:extLst>
              </p:cNvPr>
              <p:cNvSpPr/>
              <p:nvPr/>
            </p:nvSpPr>
            <p:spPr>
              <a:xfrm>
                <a:off x="5747656" y="2133601"/>
                <a:ext cx="2706914" cy="1023257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400" spc="-100" dirty="0">
                    <a:solidFill>
                      <a:schemeClr val="tx1"/>
                    </a:solidFill>
                  </a:rPr>
                  <a:t>Chine</a:t>
                </a:r>
              </a:p>
            </p:txBody>
          </p:sp>
          <p:sp>
            <p:nvSpPr>
              <p:cNvPr id="55" name="Rectangle : coins arrondis 54">
                <a:extLst>
                  <a:ext uri="{FF2B5EF4-FFF2-40B4-BE49-F238E27FC236}">
                    <a16:creationId xmlns:a16="http://schemas.microsoft.com/office/drawing/2014/main" id="{8CC0AD44-9910-3D51-EA1E-90A89D0BBA22}"/>
                  </a:ext>
                </a:extLst>
              </p:cNvPr>
              <p:cNvSpPr/>
              <p:nvPr/>
            </p:nvSpPr>
            <p:spPr>
              <a:xfrm>
                <a:off x="5836557" y="2197640"/>
                <a:ext cx="2529114" cy="892982"/>
              </a:xfrm>
              <a:prstGeom prst="roundRect">
                <a:avLst/>
              </a:prstGeom>
              <a:noFill/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4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3" name="Ellipse 52">
              <a:extLst>
                <a:ext uri="{FF2B5EF4-FFF2-40B4-BE49-F238E27FC236}">
                  <a16:creationId xmlns:a16="http://schemas.microsoft.com/office/drawing/2014/main" id="{63E088FB-6012-8F6C-D69F-068EDA55EEA1}"/>
                </a:ext>
              </a:extLst>
            </p:cNvPr>
            <p:cNvSpPr/>
            <p:nvPr/>
          </p:nvSpPr>
          <p:spPr>
            <a:xfrm>
              <a:off x="6381468" y="2703520"/>
              <a:ext cx="382386" cy="382386"/>
            </a:xfrm>
            <a:prstGeom prst="ellipse">
              <a:avLst/>
            </a:prstGeom>
            <a:solidFill>
              <a:schemeClr val="accent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/>
            </a:p>
          </p:txBody>
        </p:sp>
      </p:grpSp>
      <p:grpSp>
        <p:nvGrpSpPr>
          <p:cNvPr id="56" name="Groupe 55">
            <a:extLst>
              <a:ext uri="{FF2B5EF4-FFF2-40B4-BE49-F238E27FC236}">
                <a16:creationId xmlns:a16="http://schemas.microsoft.com/office/drawing/2014/main" id="{999E6434-14CF-9154-540A-68801A428E4D}"/>
              </a:ext>
            </a:extLst>
          </p:cNvPr>
          <p:cNvGrpSpPr/>
          <p:nvPr/>
        </p:nvGrpSpPr>
        <p:grpSpPr>
          <a:xfrm>
            <a:off x="-202278" y="5559490"/>
            <a:ext cx="1577836" cy="685154"/>
            <a:chOff x="5249684" y="1910465"/>
            <a:chExt cx="2706914" cy="1175441"/>
          </a:xfrm>
        </p:grpSpPr>
        <p:grpSp>
          <p:nvGrpSpPr>
            <p:cNvPr id="57" name="Groupe 56">
              <a:extLst>
                <a:ext uri="{FF2B5EF4-FFF2-40B4-BE49-F238E27FC236}">
                  <a16:creationId xmlns:a16="http://schemas.microsoft.com/office/drawing/2014/main" id="{3D8BD225-8EFC-EA6F-8553-C64A5CD7EB1A}"/>
                </a:ext>
              </a:extLst>
            </p:cNvPr>
            <p:cNvGrpSpPr/>
            <p:nvPr/>
          </p:nvGrpSpPr>
          <p:grpSpPr>
            <a:xfrm>
              <a:off x="5249684" y="1910465"/>
              <a:ext cx="2706914" cy="1023257"/>
              <a:chOff x="5747656" y="2133601"/>
              <a:chExt cx="2706914" cy="1023257"/>
            </a:xfrm>
          </p:grpSpPr>
          <p:sp>
            <p:nvSpPr>
              <p:cNvPr id="59" name="Rectangle : coins arrondis 58">
                <a:extLst>
                  <a:ext uri="{FF2B5EF4-FFF2-40B4-BE49-F238E27FC236}">
                    <a16:creationId xmlns:a16="http://schemas.microsoft.com/office/drawing/2014/main" id="{3A0121E0-FFC4-04A7-D97C-65640DC521FE}"/>
                  </a:ext>
                </a:extLst>
              </p:cNvPr>
              <p:cNvSpPr/>
              <p:nvPr/>
            </p:nvSpPr>
            <p:spPr>
              <a:xfrm>
                <a:off x="5747656" y="2133601"/>
                <a:ext cx="2706914" cy="1023257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400" spc="-100" dirty="0">
                    <a:solidFill>
                      <a:schemeClr val="tx1"/>
                    </a:solidFill>
                  </a:rPr>
                  <a:t>États-Unis</a:t>
                </a:r>
              </a:p>
            </p:txBody>
          </p:sp>
          <p:sp>
            <p:nvSpPr>
              <p:cNvPr id="60" name="Rectangle : coins arrondis 59">
                <a:extLst>
                  <a:ext uri="{FF2B5EF4-FFF2-40B4-BE49-F238E27FC236}">
                    <a16:creationId xmlns:a16="http://schemas.microsoft.com/office/drawing/2014/main" id="{716E8710-3EEB-287E-9DF2-AF9248AAE8B1}"/>
                  </a:ext>
                </a:extLst>
              </p:cNvPr>
              <p:cNvSpPr/>
              <p:nvPr/>
            </p:nvSpPr>
            <p:spPr>
              <a:xfrm>
                <a:off x="5836557" y="2197640"/>
                <a:ext cx="2529114" cy="892982"/>
              </a:xfrm>
              <a:prstGeom prst="roundRect">
                <a:avLst/>
              </a:prstGeom>
              <a:noFill/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4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8" name="Ellipse 57">
              <a:extLst>
                <a:ext uri="{FF2B5EF4-FFF2-40B4-BE49-F238E27FC236}">
                  <a16:creationId xmlns:a16="http://schemas.microsoft.com/office/drawing/2014/main" id="{6B59BB87-F4BB-7088-0ABD-E4769441E661}"/>
                </a:ext>
              </a:extLst>
            </p:cNvPr>
            <p:cNvSpPr/>
            <p:nvPr/>
          </p:nvSpPr>
          <p:spPr>
            <a:xfrm>
              <a:off x="6381468" y="2703520"/>
              <a:ext cx="382386" cy="382386"/>
            </a:xfrm>
            <a:prstGeom prst="ellipse">
              <a:avLst/>
            </a:prstGeom>
            <a:solidFill>
              <a:schemeClr val="accent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/>
            </a:p>
          </p:txBody>
        </p:sp>
      </p:grpSp>
      <p:grpSp>
        <p:nvGrpSpPr>
          <p:cNvPr id="61" name="Groupe 60">
            <a:extLst>
              <a:ext uri="{FF2B5EF4-FFF2-40B4-BE49-F238E27FC236}">
                <a16:creationId xmlns:a16="http://schemas.microsoft.com/office/drawing/2014/main" id="{078F66E2-E890-2ECE-5897-1603FB607270}"/>
              </a:ext>
            </a:extLst>
          </p:cNvPr>
          <p:cNvGrpSpPr/>
          <p:nvPr/>
        </p:nvGrpSpPr>
        <p:grpSpPr>
          <a:xfrm>
            <a:off x="2636814" y="5370571"/>
            <a:ext cx="1577836" cy="685154"/>
            <a:chOff x="5249684" y="1910465"/>
            <a:chExt cx="2706914" cy="1175441"/>
          </a:xfrm>
        </p:grpSpPr>
        <p:grpSp>
          <p:nvGrpSpPr>
            <p:cNvPr id="62" name="Groupe 61">
              <a:extLst>
                <a:ext uri="{FF2B5EF4-FFF2-40B4-BE49-F238E27FC236}">
                  <a16:creationId xmlns:a16="http://schemas.microsoft.com/office/drawing/2014/main" id="{D256C2CC-5C51-3A38-FB74-D259229559D4}"/>
                </a:ext>
              </a:extLst>
            </p:cNvPr>
            <p:cNvGrpSpPr/>
            <p:nvPr/>
          </p:nvGrpSpPr>
          <p:grpSpPr>
            <a:xfrm>
              <a:off x="5249684" y="1910465"/>
              <a:ext cx="2706914" cy="1023257"/>
              <a:chOff x="5747656" y="2133601"/>
              <a:chExt cx="2706914" cy="1023257"/>
            </a:xfrm>
          </p:grpSpPr>
          <p:sp>
            <p:nvSpPr>
              <p:cNvPr id="64" name="Rectangle : coins arrondis 63">
                <a:extLst>
                  <a:ext uri="{FF2B5EF4-FFF2-40B4-BE49-F238E27FC236}">
                    <a16:creationId xmlns:a16="http://schemas.microsoft.com/office/drawing/2014/main" id="{E90DFAE8-4263-33E8-A3C9-AF65547FE25F}"/>
                  </a:ext>
                </a:extLst>
              </p:cNvPr>
              <p:cNvSpPr/>
              <p:nvPr/>
            </p:nvSpPr>
            <p:spPr>
              <a:xfrm>
                <a:off x="5747656" y="2133601"/>
                <a:ext cx="2706914" cy="1023257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400" spc="-100" dirty="0">
                    <a:solidFill>
                      <a:schemeClr val="tx1"/>
                    </a:solidFill>
                  </a:rPr>
                  <a:t>France</a:t>
                </a:r>
              </a:p>
            </p:txBody>
          </p:sp>
          <p:sp>
            <p:nvSpPr>
              <p:cNvPr id="65" name="Rectangle : coins arrondis 64">
                <a:extLst>
                  <a:ext uri="{FF2B5EF4-FFF2-40B4-BE49-F238E27FC236}">
                    <a16:creationId xmlns:a16="http://schemas.microsoft.com/office/drawing/2014/main" id="{CDDA9C06-8EF4-E92B-177A-86290874F159}"/>
                  </a:ext>
                </a:extLst>
              </p:cNvPr>
              <p:cNvSpPr/>
              <p:nvPr/>
            </p:nvSpPr>
            <p:spPr>
              <a:xfrm>
                <a:off x="5836557" y="2197640"/>
                <a:ext cx="2529114" cy="892982"/>
              </a:xfrm>
              <a:prstGeom prst="roundRect">
                <a:avLst/>
              </a:prstGeom>
              <a:noFill/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4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63" name="Ellipse 62">
              <a:extLst>
                <a:ext uri="{FF2B5EF4-FFF2-40B4-BE49-F238E27FC236}">
                  <a16:creationId xmlns:a16="http://schemas.microsoft.com/office/drawing/2014/main" id="{B932B307-E3F1-6E20-4ECE-6808CA1109EA}"/>
                </a:ext>
              </a:extLst>
            </p:cNvPr>
            <p:cNvSpPr/>
            <p:nvPr/>
          </p:nvSpPr>
          <p:spPr>
            <a:xfrm>
              <a:off x="6381468" y="2703520"/>
              <a:ext cx="382386" cy="382386"/>
            </a:xfrm>
            <a:prstGeom prst="ellipse">
              <a:avLst/>
            </a:prstGeom>
            <a:solidFill>
              <a:schemeClr val="accent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/>
            </a:p>
          </p:txBody>
        </p:sp>
      </p:grpSp>
      <p:sp>
        <p:nvSpPr>
          <p:cNvPr id="66" name="Espace réservé du pied de page 65">
            <a:extLst>
              <a:ext uri="{FF2B5EF4-FFF2-40B4-BE49-F238E27FC236}">
                <a16:creationId xmlns:a16="http://schemas.microsoft.com/office/drawing/2014/main" id="{E3102CDC-37EA-2A09-2CAC-B681CE1DC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defTabSz="914400"/>
            <a:r>
              <a:rPr lang="fr-FR"/>
              <a:t>Source </a:t>
            </a:r>
            <a:endParaRPr lang="fr-FR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1628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F36463-4C5A-FFAF-8C61-EEBC17483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6A9B32-8A02-FC9A-A89B-3883B3311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9" y="649114"/>
            <a:ext cx="2859538" cy="1375630"/>
          </a:xfrm>
        </p:spPr>
        <p:txBody>
          <a:bodyPr>
            <a:normAutofit fontScale="90000"/>
          </a:bodyPr>
          <a:lstStyle/>
          <a:p>
            <a:r>
              <a:rPr lang="fr-FR" dirty="0"/>
              <a:t>TITRE</a:t>
            </a:r>
            <a:br>
              <a:rPr lang="fr-FR" dirty="0"/>
            </a:br>
            <a:r>
              <a:rPr lang="fr-FR" dirty="0"/>
              <a:t>DE LA TIMELINE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F5135ED5-25FF-C30D-3653-A9E6470951FF}"/>
              </a:ext>
            </a:extLst>
          </p:cNvPr>
          <p:cNvCxnSpPr>
            <a:cxnSpLocks/>
          </p:cNvCxnSpPr>
          <p:nvPr/>
        </p:nvCxnSpPr>
        <p:spPr>
          <a:xfrm rot="16200000">
            <a:off x="-3033251" y="6001096"/>
            <a:ext cx="12059588" cy="0"/>
          </a:xfrm>
          <a:prstGeom prst="line">
            <a:avLst/>
          </a:prstGeom>
          <a:ln w="244475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4" name="Groupe 53">
            <a:extLst>
              <a:ext uri="{FF2B5EF4-FFF2-40B4-BE49-F238E27FC236}">
                <a16:creationId xmlns:a16="http://schemas.microsoft.com/office/drawing/2014/main" id="{5CD03723-9BE0-BEA5-B386-413BA64E059E}"/>
              </a:ext>
            </a:extLst>
          </p:cNvPr>
          <p:cNvGrpSpPr/>
          <p:nvPr/>
        </p:nvGrpSpPr>
        <p:grpSpPr>
          <a:xfrm>
            <a:off x="1143763" y="2869148"/>
            <a:ext cx="2589331" cy="680541"/>
            <a:chOff x="4217163" y="2161576"/>
            <a:chExt cx="2589331" cy="680541"/>
          </a:xfrm>
        </p:grpSpPr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BADD11CB-7C66-3F95-C83E-FE9A7794684C}"/>
                </a:ext>
              </a:extLst>
            </p:cNvPr>
            <p:cNvSpPr/>
            <p:nvPr/>
          </p:nvSpPr>
          <p:spPr>
            <a:xfrm rot="16200000" flipH="1">
              <a:off x="5904675" y="1940299"/>
              <a:ext cx="680541" cy="1123096"/>
            </a:xfrm>
            <a:custGeom>
              <a:avLst/>
              <a:gdLst>
                <a:gd name="csX0" fmla="*/ 0 w 449960"/>
                <a:gd name="csY0" fmla="*/ 235553 h 742569"/>
                <a:gd name="csX1" fmla="*/ 224980 w 449960"/>
                <a:gd name="csY1" fmla="*/ 0 h 742569"/>
                <a:gd name="csX2" fmla="*/ 449961 w 449960"/>
                <a:gd name="csY2" fmla="*/ 234506 h 742569"/>
                <a:gd name="csX3" fmla="*/ 449961 w 449960"/>
                <a:gd name="csY3" fmla="*/ 507016 h 742569"/>
                <a:gd name="csX4" fmla="*/ 224980 w 449960"/>
                <a:gd name="csY4" fmla="*/ 742569 h 742569"/>
                <a:gd name="csX5" fmla="*/ 0 w 449960"/>
                <a:gd name="csY5" fmla="*/ 508064 h 742569"/>
                <a:gd name="csX6" fmla="*/ 0 w 449960"/>
                <a:gd name="csY6" fmla="*/ 235553 h 742569"/>
                <a:gd name="csX7" fmla="*/ 281083 w 449960"/>
                <a:gd name="csY7" fmla="*/ 239840 h 742569"/>
                <a:gd name="csX8" fmla="*/ 225076 w 449960"/>
                <a:gd name="csY8" fmla="*/ 173260 h 742569"/>
                <a:gd name="csX9" fmla="*/ 169069 w 449960"/>
                <a:gd name="csY9" fmla="*/ 239840 h 742569"/>
                <a:gd name="csX10" fmla="*/ 169069 w 449960"/>
                <a:gd name="csY10" fmla="*/ 505016 h 742569"/>
                <a:gd name="csX11" fmla="*/ 225076 w 449960"/>
                <a:gd name="csY11" fmla="*/ 570548 h 742569"/>
                <a:gd name="csX12" fmla="*/ 281083 w 449960"/>
                <a:gd name="csY12" fmla="*/ 505016 h 742569"/>
                <a:gd name="csX13" fmla="*/ 281083 w 449960"/>
                <a:gd name="csY13" fmla="*/ 239840 h 74256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449960" h="742569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 sz="4000">
                <a:latin typeface="+mj-lt"/>
              </a:endParaRPr>
            </a:p>
          </p:txBody>
        </p:sp>
        <p:grpSp>
          <p:nvGrpSpPr>
            <p:cNvPr id="49" name="Groupe 48">
              <a:extLst>
                <a:ext uri="{FF2B5EF4-FFF2-40B4-BE49-F238E27FC236}">
                  <a16:creationId xmlns:a16="http://schemas.microsoft.com/office/drawing/2014/main" id="{66EF6ECB-713C-5BB8-33CF-D0BC29453BFE}"/>
                </a:ext>
              </a:extLst>
            </p:cNvPr>
            <p:cNvGrpSpPr/>
            <p:nvPr/>
          </p:nvGrpSpPr>
          <p:grpSpPr>
            <a:xfrm flipH="1">
              <a:off x="4217163" y="2184475"/>
              <a:ext cx="1700020" cy="611726"/>
              <a:chOff x="5112909" y="1910465"/>
              <a:chExt cx="2843689" cy="1023257"/>
            </a:xfrm>
          </p:grpSpPr>
          <p:grpSp>
            <p:nvGrpSpPr>
              <p:cNvPr id="50" name="Groupe 49">
                <a:extLst>
                  <a:ext uri="{FF2B5EF4-FFF2-40B4-BE49-F238E27FC236}">
                    <a16:creationId xmlns:a16="http://schemas.microsoft.com/office/drawing/2014/main" id="{A8096B2E-6330-A057-6606-38A9AE271D21}"/>
                  </a:ext>
                </a:extLst>
              </p:cNvPr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52" name="Rectangle : coins arrondis 51">
                  <a:extLst>
                    <a:ext uri="{FF2B5EF4-FFF2-40B4-BE49-F238E27FC236}">
                      <a16:creationId xmlns:a16="http://schemas.microsoft.com/office/drawing/2014/main" id="{1F38F553-36C8-18BC-4ECA-E1835452007A}"/>
                    </a:ext>
                  </a:extLst>
                </p:cNvPr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bIns="108000" rtlCol="0" anchor="ctr"/>
                <a:lstStyle/>
                <a:p>
                  <a:pPr algn="ctr"/>
                  <a:r>
                    <a:rPr lang="fr-FR" sz="3200" dirty="0">
                      <a:solidFill>
                        <a:schemeClr val="bg1"/>
                      </a:solidFill>
                      <a:latin typeface="+mj-lt"/>
                    </a:rPr>
                    <a:t>1976</a:t>
                  </a:r>
                </a:p>
              </p:txBody>
            </p:sp>
            <p:sp>
              <p:nvSpPr>
                <p:cNvPr id="53" name="Rectangle : coins arrondis 52">
                  <a:extLst>
                    <a:ext uri="{FF2B5EF4-FFF2-40B4-BE49-F238E27FC236}">
                      <a16:creationId xmlns:a16="http://schemas.microsoft.com/office/drawing/2014/main" id="{8860B222-1D88-4BAA-705E-F6A1DD75FD1F}"/>
                    </a:ext>
                  </a:extLst>
                </p:cNvPr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3200" dirty="0">
                    <a:solidFill>
                      <a:schemeClr val="tx1"/>
                    </a:solidFill>
                    <a:latin typeface="+mj-lt"/>
                  </a:endParaRPr>
                </a:p>
              </p:txBody>
            </p:sp>
          </p:grpSp>
          <p:sp>
            <p:nvSpPr>
              <p:cNvPr id="51" name="Ellipse 50">
                <a:extLst>
                  <a:ext uri="{FF2B5EF4-FFF2-40B4-BE49-F238E27FC236}">
                    <a16:creationId xmlns:a16="http://schemas.microsoft.com/office/drawing/2014/main" id="{7BE05F08-69D2-58BB-7F40-F73C8BC963E2}"/>
                  </a:ext>
                </a:extLst>
              </p:cNvPr>
              <p:cNvSpPr/>
              <p:nvPr/>
            </p:nvSpPr>
            <p:spPr>
              <a:xfrm>
                <a:off x="5112909" y="2236157"/>
                <a:ext cx="382386" cy="38238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3200">
                  <a:latin typeface="+mj-lt"/>
                </a:endParaRPr>
              </a:p>
            </p:txBody>
          </p:sp>
        </p:grp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7D9E5960-ED2F-97EA-6E38-9078ED96DC20}"/>
              </a:ext>
            </a:extLst>
          </p:cNvPr>
          <p:cNvGrpSpPr/>
          <p:nvPr/>
        </p:nvGrpSpPr>
        <p:grpSpPr>
          <a:xfrm>
            <a:off x="1143763" y="4048797"/>
            <a:ext cx="2589331" cy="680541"/>
            <a:chOff x="4217163" y="2161576"/>
            <a:chExt cx="2589331" cy="680541"/>
          </a:xfrm>
        </p:grpSpPr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CB3BD0FA-FAA7-15B3-F68C-D669D3EC41CF}"/>
                </a:ext>
              </a:extLst>
            </p:cNvPr>
            <p:cNvSpPr/>
            <p:nvPr/>
          </p:nvSpPr>
          <p:spPr>
            <a:xfrm rot="16200000" flipH="1">
              <a:off x="5904675" y="1940299"/>
              <a:ext cx="680541" cy="1123096"/>
            </a:xfrm>
            <a:custGeom>
              <a:avLst/>
              <a:gdLst>
                <a:gd name="csX0" fmla="*/ 0 w 449960"/>
                <a:gd name="csY0" fmla="*/ 235553 h 742569"/>
                <a:gd name="csX1" fmla="*/ 224980 w 449960"/>
                <a:gd name="csY1" fmla="*/ 0 h 742569"/>
                <a:gd name="csX2" fmla="*/ 449961 w 449960"/>
                <a:gd name="csY2" fmla="*/ 234506 h 742569"/>
                <a:gd name="csX3" fmla="*/ 449961 w 449960"/>
                <a:gd name="csY3" fmla="*/ 507016 h 742569"/>
                <a:gd name="csX4" fmla="*/ 224980 w 449960"/>
                <a:gd name="csY4" fmla="*/ 742569 h 742569"/>
                <a:gd name="csX5" fmla="*/ 0 w 449960"/>
                <a:gd name="csY5" fmla="*/ 508064 h 742569"/>
                <a:gd name="csX6" fmla="*/ 0 w 449960"/>
                <a:gd name="csY6" fmla="*/ 235553 h 742569"/>
                <a:gd name="csX7" fmla="*/ 281083 w 449960"/>
                <a:gd name="csY7" fmla="*/ 239840 h 742569"/>
                <a:gd name="csX8" fmla="*/ 225076 w 449960"/>
                <a:gd name="csY8" fmla="*/ 173260 h 742569"/>
                <a:gd name="csX9" fmla="*/ 169069 w 449960"/>
                <a:gd name="csY9" fmla="*/ 239840 h 742569"/>
                <a:gd name="csX10" fmla="*/ 169069 w 449960"/>
                <a:gd name="csY10" fmla="*/ 505016 h 742569"/>
                <a:gd name="csX11" fmla="*/ 225076 w 449960"/>
                <a:gd name="csY11" fmla="*/ 570548 h 742569"/>
                <a:gd name="csX12" fmla="*/ 281083 w 449960"/>
                <a:gd name="csY12" fmla="*/ 505016 h 742569"/>
                <a:gd name="csX13" fmla="*/ 281083 w 449960"/>
                <a:gd name="csY13" fmla="*/ 239840 h 74256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449960" h="742569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 sz="4000">
                <a:latin typeface="+mj-lt"/>
              </a:endParaRPr>
            </a:p>
          </p:txBody>
        </p:sp>
        <p:grpSp>
          <p:nvGrpSpPr>
            <p:cNvPr id="57" name="Groupe 56">
              <a:extLst>
                <a:ext uri="{FF2B5EF4-FFF2-40B4-BE49-F238E27FC236}">
                  <a16:creationId xmlns:a16="http://schemas.microsoft.com/office/drawing/2014/main" id="{D4137949-207E-1B68-55D0-A2E976DC6BC2}"/>
                </a:ext>
              </a:extLst>
            </p:cNvPr>
            <p:cNvGrpSpPr/>
            <p:nvPr/>
          </p:nvGrpSpPr>
          <p:grpSpPr>
            <a:xfrm flipH="1">
              <a:off x="4217163" y="2184475"/>
              <a:ext cx="1700020" cy="611726"/>
              <a:chOff x="5112909" y="1910465"/>
              <a:chExt cx="2843689" cy="1023257"/>
            </a:xfrm>
          </p:grpSpPr>
          <p:grpSp>
            <p:nvGrpSpPr>
              <p:cNvPr id="58" name="Groupe 57">
                <a:extLst>
                  <a:ext uri="{FF2B5EF4-FFF2-40B4-BE49-F238E27FC236}">
                    <a16:creationId xmlns:a16="http://schemas.microsoft.com/office/drawing/2014/main" id="{6EDD06C7-7A1E-E79E-57B9-D1E15058A177}"/>
                  </a:ext>
                </a:extLst>
              </p:cNvPr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60" name="Rectangle : coins arrondis 59">
                  <a:extLst>
                    <a:ext uri="{FF2B5EF4-FFF2-40B4-BE49-F238E27FC236}">
                      <a16:creationId xmlns:a16="http://schemas.microsoft.com/office/drawing/2014/main" id="{72F7E94C-4692-60F3-9756-3022E81CD1EF}"/>
                    </a:ext>
                  </a:extLst>
                </p:cNvPr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bIns="108000" rtlCol="0" anchor="ctr"/>
                <a:lstStyle/>
                <a:p>
                  <a:pPr algn="ctr"/>
                  <a:r>
                    <a:rPr lang="fr-FR" sz="3200" dirty="0">
                      <a:solidFill>
                        <a:schemeClr val="bg1"/>
                      </a:solidFill>
                      <a:latin typeface="+mj-lt"/>
                    </a:rPr>
                    <a:t>1976</a:t>
                  </a:r>
                </a:p>
              </p:txBody>
            </p:sp>
            <p:sp>
              <p:nvSpPr>
                <p:cNvPr id="61" name="Rectangle : coins arrondis 60">
                  <a:extLst>
                    <a:ext uri="{FF2B5EF4-FFF2-40B4-BE49-F238E27FC236}">
                      <a16:creationId xmlns:a16="http://schemas.microsoft.com/office/drawing/2014/main" id="{4BCF20D2-DA9E-311A-EE28-4C2BFD7603C9}"/>
                    </a:ext>
                  </a:extLst>
                </p:cNvPr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3200" dirty="0">
                    <a:solidFill>
                      <a:schemeClr val="tx1"/>
                    </a:solidFill>
                    <a:latin typeface="+mj-lt"/>
                  </a:endParaRPr>
                </a:p>
              </p:txBody>
            </p:sp>
          </p:grpSp>
          <p:sp>
            <p:nvSpPr>
              <p:cNvPr id="59" name="Ellipse 58">
                <a:extLst>
                  <a:ext uri="{FF2B5EF4-FFF2-40B4-BE49-F238E27FC236}">
                    <a16:creationId xmlns:a16="http://schemas.microsoft.com/office/drawing/2014/main" id="{09DF3C7A-DF5B-BC7E-BCAA-A8CAD81ECABF}"/>
                  </a:ext>
                </a:extLst>
              </p:cNvPr>
              <p:cNvSpPr/>
              <p:nvPr/>
            </p:nvSpPr>
            <p:spPr>
              <a:xfrm>
                <a:off x="5112909" y="2236157"/>
                <a:ext cx="382386" cy="38238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3200">
                  <a:latin typeface="+mj-lt"/>
                </a:endParaRPr>
              </a:p>
            </p:txBody>
          </p:sp>
        </p:grpSp>
      </p:grpSp>
      <p:grpSp>
        <p:nvGrpSpPr>
          <p:cNvPr id="62" name="Groupe 61">
            <a:extLst>
              <a:ext uri="{FF2B5EF4-FFF2-40B4-BE49-F238E27FC236}">
                <a16:creationId xmlns:a16="http://schemas.microsoft.com/office/drawing/2014/main" id="{4A81B0B3-CDA9-D2BF-5D42-CEE11D712CDA}"/>
              </a:ext>
            </a:extLst>
          </p:cNvPr>
          <p:cNvGrpSpPr/>
          <p:nvPr/>
        </p:nvGrpSpPr>
        <p:grpSpPr>
          <a:xfrm>
            <a:off x="1143763" y="5228446"/>
            <a:ext cx="2589331" cy="680541"/>
            <a:chOff x="4217163" y="2161576"/>
            <a:chExt cx="2589331" cy="680541"/>
          </a:xfrm>
        </p:grpSpPr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DC2E3D7F-1850-D8DC-BD68-B66B4B6AF09A}"/>
                </a:ext>
              </a:extLst>
            </p:cNvPr>
            <p:cNvSpPr/>
            <p:nvPr/>
          </p:nvSpPr>
          <p:spPr>
            <a:xfrm rot="16200000" flipH="1">
              <a:off x="5904675" y="1940299"/>
              <a:ext cx="680541" cy="1123096"/>
            </a:xfrm>
            <a:custGeom>
              <a:avLst/>
              <a:gdLst>
                <a:gd name="csX0" fmla="*/ 0 w 449960"/>
                <a:gd name="csY0" fmla="*/ 235553 h 742569"/>
                <a:gd name="csX1" fmla="*/ 224980 w 449960"/>
                <a:gd name="csY1" fmla="*/ 0 h 742569"/>
                <a:gd name="csX2" fmla="*/ 449961 w 449960"/>
                <a:gd name="csY2" fmla="*/ 234506 h 742569"/>
                <a:gd name="csX3" fmla="*/ 449961 w 449960"/>
                <a:gd name="csY3" fmla="*/ 507016 h 742569"/>
                <a:gd name="csX4" fmla="*/ 224980 w 449960"/>
                <a:gd name="csY4" fmla="*/ 742569 h 742569"/>
                <a:gd name="csX5" fmla="*/ 0 w 449960"/>
                <a:gd name="csY5" fmla="*/ 508064 h 742569"/>
                <a:gd name="csX6" fmla="*/ 0 w 449960"/>
                <a:gd name="csY6" fmla="*/ 235553 h 742569"/>
                <a:gd name="csX7" fmla="*/ 281083 w 449960"/>
                <a:gd name="csY7" fmla="*/ 239840 h 742569"/>
                <a:gd name="csX8" fmla="*/ 225076 w 449960"/>
                <a:gd name="csY8" fmla="*/ 173260 h 742569"/>
                <a:gd name="csX9" fmla="*/ 169069 w 449960"/>
                <a:gd name="csY9" fmla="*/ 239840 h 742569"/>
                <a:gd name="csX10" fmla="*/ 169069 w 449960"/>
                <a:gd name="csY10" fmla="*/ 505016 h 742569"/>
                <a:gd name="csX11" fmla="*/ 225076 w 449960"/>
                <a:gd name="csY11" fmla="*/ 570548 h 742569"/>
                <a:gd name="csX12" fmla="*/ 281083 w 449960"/>
                <a:gd name="csY12" fmla="*/ 505016 h 742569"/>
                <a:gd name="csX13" fmla="*/ 281083 w 449960"/>
                <a:gd name="csY13" fmla="*/ 239840 h 74256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449960" h="742569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 sz="4000">
                <a:latin typeface="+mj-lt"/>
              </a:endParaRPr>
            </a:p>
          </p:txBody>
        </p:sp>
        <p:grpSp>
          <p:nvGrpSpPr>
            <p:cNvPr id="64" name="Groupe 63">
              <a:extLst>
                <a:ext uri="{FF2B5EF4-FFF2-40B4-BE49-F238E27FC236}">
                  <a16:creationId xmlns:a16="http://schemas.microsoft.com/office/drawing/2014/main" id="{7F4664ED-E470-D823-7AFD-22EA3E934296}"/>
                </a:ext>
              </a:extLst>
            </p:cNvPr>
            <p:cNvGrpSpPr/>
            <p:nvPr/>
          </p:nvGrpSpPr>
          <p:grpSpPr>
            <a:xfrm flipH="1">
              <a:off x="4217163" y="2184475"/>
              <a:ext cx="1700020" cy="611726"/>
              <a:chOff x="5112909" y="1910465"/>
              <a:chExt cx="2843689" cy="1023257"/>
            </a:xfrm>
          </p:grpSpPr>
          <p:grpSp>
            <p:nvGrpSpPr>
              <p:cNvPr id="65" name="Groupe 64">
                <a:extLst>
                  <a:ext uri="{FF2B5EF4-FFF2-40B4-BE49-F238E27FC236}">
                    <a16:creationId xmlns:a16="http://schemas.microsoft.com/office/drawing/2014/main" id="{ADAE3F46-AEFE-BF24-7637-F1872A416A6C}"/>
                  </a:ext>
                </a:extLst>
              </p:cNvPr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67" name="Rectangle : coins arrondis 66">
                  <a:extLst>
                    <a:ext uri="{FF2B5EF4-FFF2-40B4-BE49-F238E27FC236}">
                      <a16:creationId xmlns:a16="http://schemas.microsoft.com/office/drawing/2014/main" id="{9521DCA1-3ED2-CB1B-6382-0D9E5E285D07}"/>
                    </a:ext>
                  </a:extLst>
                </p:cNvPr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bIns="108000" rtlCol="0" anchor="ctr"/>
                <a:lstStyle/>
                <a:p>
                  <a:pPr algn="ctr"/>
                  <a:r>
                    <a:rPr lang="fr-FR" sz="3200" dirty="0">
                      <a:solidFill>
                        <a:schemeClr val="bg1"/>
                      </a:solidFill>
                      <a:latin typeface="+mj-lt"/>
                    </a:rPr>
                    <a:t>1986</a:t>
                  </a:r>
                </a:p>
              </p:txBody>
            </p:sp>
            <p:sp>
              <p:nvSpPr>
                <p:cNvPr id="68" name="Rectangle : coins arrondis 67">
                  <a:extLst>
                    <a:ext uri="{FF2B5EF4-FFF2-40B4-BE49-F238E27FC236}">
                      <a16:creationId xmlns:a16="http://schemas.microsoft.com/office/drawing/2014/main" id="{321D205E-6AA7-09F5-FCD4-8F83E683493D}"/>
                    </a:ext>
                  </a:extLst>
                </p:cNvPr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3200" dirty="0">
                    <a:solidFill>
                      <a:schemeClr val="tx1"/>
                    </a:solidFill>
                    <a:latin typeface="+mj-lt"/>
                  </a:endParaRPr>
                </a:p>
              </p:txBody>
            </p:sp>
          </p:grpSp>
          <p:sp>
            <p:nvSpPr>
              <p:cNvPr id="66" name="Ellipse 65">
                <a:extLst>
                  <a:ext uri="{FF2B5EF4-FFF2-40B4-BE49-F238E27FC236}">
                    <a16:creationId xmlns:a16="http://schemas.microsoft.com/office/drawing/2014/main" id="{297E070F-7C0B-CCAD-24A4-BCA4B44DCEB9}"/>
                  </a:ext>
                </a:extLst>
              </p:cNvPr>
              <p:cNvSpPr/>
              <p:nvPr/>
            </p:nvSpPr>
            <p:spPr>
              <a:xfrm>
                <a:off x="5112909" y="2236157"/>
                <a:ext cx="382386" cy="38238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3200">
                  <a:latin typeface="+mj-lt"/>
                </a:endParaRPr>
              </a:p>
            </p:txBody>
          </p:sp>
        </p:grpSp>
      </p:grpSp>
      <p:grpSp>
        <p:nvGrpSpPr>
          <p:cNvPr id="69" name="Groupe 68">
            <a:extLst>
              <a:ext uri="{FF2B5EF4-FFF2-40B4-BE49-F238E27FC236}">
                <a16:creationId xmlns:a16="http://schemas.microsoft.com/office/drawing/2014/main" id="{3FFC0CCA-BCC1-E29A-AD55-C893E1511013}"/>
              </a:ext>
            </a:extLst>
          </p:cNvPr>
          <p:cNvGrpSpPr/>
          <p:nvPr/>
        </p:nvGrpSpPr>
        <p:grpSpPr>
          <a:xfrm>
            <a:off x="1143763" y="6408095"/>
            <a:ext cx="2589331" cy="680541"/>
            <a:chOff x="4217163" y="2161576"/>
            <a:chExt cx="2589331" cy="680541"/>
          </a:xfrm>
        </p:grpSpPr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C1E66D6E-7E1F-EE35-AE48-E097EBB24ECA}"/>
                </a:ext>
              </a:extLst>
            </p:cNvPr>
            <p:cNvSpPr/>
            <p:nvPr/>
          </p:nvSpPr>
          <p:spPr>
            <a:xfrm rot="16200000" flipH="1">
              <a:off x="5904675" y="1940299"/>
              <a:ext cx="680541" cy="1123096"/>
            </a:xfrm>
            <a:custGeom>
              <a:avLst/>
              <a:gdLst>
                <a:gd name="csX0" fmla="*/ 0 w 449960"/>
                <a:gd name="csY0" fmla="*/ 235553 h 742569"/>
                <a:gd name="csX1" fmla="*/ 224980 w 449960"/>
                <a:gd name="csY1" fmla="*/ 0 h 742569"/>
                <a:gd name="csX2" fmla="*/ 449961 w 449960"/>
                <a:gd name="csY2" fmla="*/ 234506 h 742569"/>
                <a:gd name="csX3" fmla="*/ 449961 w 449960"/>
                <a:gd name="csY3" fmla="*/ 507016 h 742569"/>
                <a:gd name="csX4" fmla="*/ 224980 w 449960"/>
                <a:gd name="csY4" fmla="*/ 742569 h 742569"/>
                <a:gd name="csX5" fmla="*/ 0 w 449960"/>
                <a:gd name="csY5" fmla="*/ 508064 h 742569"/>
                <a:gd name="csX6" fmla="*/ 0 w 449960"/>
                <a:gd name="csY6" fmla="*/ 235553 h 742569"/>
                <a:gd name="csX7" fmla="*/ 281083 w 449960"/>
                <a:gd name="csY7" fmla="*/ 239840 h 742569"/>
                <a:gd name="csX8" fmla="*/ 225076 w 449960"/>
                <a:gd name="csY8" fmla="*/ 173260 h 742569"/>
                <a:gd name="csX9" fmla="*/ 169069 w 449960"/>
                <a:gd name="csY9" fmla="*/ 239840 h 742569"/>
                <a:gd name="csX10" fmla="*/ 169069 w 449960"/>
                <a:gd name="csY10" fmla="*/ 505016 h 742569"/>
                <a:gd name="csX11" fmla="*/ 225076 w 449960"/>
                <a:gd name="csY11" fmla="*/ 570548 h 742569"/>
                <a:gd name="csX12" fmla="*/ 281083 w 449960"/>
                <a:gd name="csY12" fmla="*/ 505016 h 742569"/>
                <a:gd name="csX13" fmla="*/ 281083 w 449960"/>
                <a:gd name="csY13" fmla="*/ 239840 h 74256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449960" h="742569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 sz="4000">
                <a:latin typeface="+mj-lt"/>
              </a:endParaRPr>
            </a:p>
          </p:txBody>
        </p:sp>
        <p:grpSp>
          <p:nvGrpSpPr>
            <p:cNvPr id="71" name="Groupe 70">
              <a:extLst>
                <a:ext uri="{FF2B5EF4-FFF2-40B4-BE49-F238E27FC236}">
                  <a16:creationId xmlns:a16="http://schemas.microsoft.com/office/drawing/2014/main" id="{9C9961D8-870E-BD34-D77F-196F6E71DD8B}"/>
                </a:ext>
              </a:extLst>
            </p:cNvPr>
            <p:cNvGrpSpPr/>
            <p:nvPr/>
          </p:nvGrpSpPr>
          <p:grpSpPr>
            <a:xfrm flipH="1">
              <a:off x="4217163" y="2184475"/>
              <a:ext cx="1700020" cy="611726"/>
              <a:chOff x="5112909" y="1910465"/>
              <a:chExt cx="2843689" cy="1023257"/>
            </a:xfrm>
          </p:grpSpPr>
          <p:grpSp>
            <p:nvGrpSpPr>
              <p:cNvPr id="72" name="Groupe 71">
                <a:extLst>
                  <a:ext uri="{FF2B5EF4-FFF2-40B4-BE49-F238E27FC236}">
                    <a16:creationId xmlns:a16="http://schemas.microsoft.com/office/drawing/2014/main" id="{8EFCFA8A-ECF6-C06A-A24A-FB66B19A0A69}"/>
                  </a:ext>
                </a:extLst>
              </p:cNvPr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74" name="Rectangle : coins arrondis 73">
                  <a:extLst>
                    <a:ext uri="{FF2B5EF4-FFF2-40B4-BE49-F238E27FC236}">
                      <a16:creationId xmlns:a16="http://schemas.microsoft.com/office/drawing/2014/main" id="{6027B501-07A5-6FDE-7B02-D7711BB83184}"/>
                    </a:ext>
                  </a:extLst>
                </p:cNvPr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bIns="108000" rtlCol="0" anchor="ctr"/>
                <a:lstStyle/>
                <a:p>
                  <a:pPr algn="ctr"/>
                  <a:r>
                    <a:rPr lang="fr-FR" sz="3200" dirty="0">
                      <a:solidFill>
                        <a:schemeClr val="bg1"/>
                      </a:solidFill>
                      <a:latin typeface="+mj-lt"/>
                    </a:rPr>
                    <a:t>1996</a:t>
                  </a:r>
                </a:p>
              </p:txBody>
            </p:sp>
            <p:sp>
              <p:nvSpPr>
                <p:cNvPr id="75" name="Rectangle : coins arrondis 74">
                  <a:extLst>
                    <a:ext uri="{FF2B5EF4-FFF2-40B4-BE49-F238E27FC236}">
                      <a16:creationId xmlns:a16="http://schemas.microsoft.com/office/drawing/2014/main" id="{9D10A618-6011-B74B-A48F-9EA2D0809851}"/>
                    </a:ext>
                  </a:extLst>
                </p:cNvPr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3200" dirty="0">
                    <a:solidFill>
                      <a:schemeClr val="tx1"/>
                    </a:solidFill>
                    <a:latin typeface="+mj-lt"/>
                  </a:endParaRPr>
                </a:p>
              </p:txBody>
            </p:sp>
          </p:grpSp>
          <p:sp>
            <p:nvSpPr>
              <p:cNvPr id="73" name="Ellipse 72">
                <a:extLst>
                  <a:ext uri="{FF2B5EF4-FFF2-40B4-BE49-F238E27FC236}">
                    <a16:creationId xmlns:a16="http://schemas.microsoft.com/office/drawing/2014/main" id="{89F8D15C-B8CB-CE07-268E-01B71B296490}"/>
                  </a:ext>
                </a:extLst>
              </p:cNvPr>
              <p:cNvSpPr/>
              <p:nvPr/>
            </p:nvSpPr>
            <p:spPr>
              <a:xfrm>
                <a:off x="5112909" y="2236157"/>
                <a:ext cx="382386" cy="38238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3200">
                  <a:latin typeface="+mj-lt"/>
                </a:endParaRPr>
              </a:p>
            </p:txBody>
          </p:sp>
        </p:grpSp>
      </p:grpSp>
      <p:grpSp>
        <p:nvGrpSpPr>
          <p:cNvPr id="76" name="Groupe 75">
            <a:extLst>
              <a:ext uri="{FF2B5EF4-FFF2-40B4-BE49-F238E27FC236}">
                <a16:creationId xmlns:a16="http://schemas.microsoft.com/office/drawing/2014/main" id="{962FE892-D347-C055-3F83-459EBB9A35C7}"/>
              </a:ext>
            </a:extLst>
          </p:cNvPr>
          <p:cNvGrpSpPr/>
          <p:nvPr/>
        </p:nvGrpSpPr>
        <p:grpSpPr>
          <a:xfrm>
            <a:off x="1143763" y="7587744"/>
            <a:ext cx="2589331" cy="680541"/>
            <a:chOff x="4217163" y="2161576"/>
            <a:chExt cx="2589331" cy="680541"/>
          </a:xfrm>
        </p:grpSpPr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0E365C16-51DD-A323-5664-76A26F816D09}"/>
                </a:ext>
              </a:extLst>
            </p:cNvPr>
            <p:cNvSpPr/>
            <p:nvPr/>
          </p:nvSpPr>
          <p:spPr>
            <a:xfrm rot="16200000" flipH="1">
              <a:off x="5904675" y="1940299"/>
              <a:ext cx="680541" cy="1123096"/>
            </a:xfrm>
            <a:custGeom>
              <a:avLst/>
              <a:gdLst>
                <a:gd name="csX0" fmla="*/ 0 w 449960"/>
                <a:gd name="csY0" fmla="*/ 235553 h 742569"/>
                <a:gd name="csX1" fmla="*/ 224980 w 449960"/>
                <a:gd name="csY1" fmla="*/ 0 h 742569"/>
                <a:gd name="csX2" fmla="*/ 449961 w 449960"/>
                <a:gd name="csY2" fmla="*/ 234506 h 742569"/>
                <a:gd name="csX3" fmla="*/ 449961 w 449960"/>
                <a:gd name="csY3" fmla="*/ 507016 h 742569"/>
                <a:gd name="csX4" fmla="*/ 224980 w 449960"/>
                <a:gd name="csY4" fmla="*/ 742569 h 742569"/>
                <a:gd name="csX5" fmla="*/ 0 w 449960"/>
                <a:gd name="csY5" fmla="*/ 508064 h 742569"/>
                <a:gd name="csX6" fmla="*/ 0 w 449960"/>
                <a:gd name="csY6" fmla="*/ 235553 h 742569"/>
                <a:gd name="csX7" fmla="*/ 281083 w 449960"/>
                <a:gd name="csY7" fmla="*/ 239840 h 742569"/>
                <a:gd name="csX8" fmla="*/ 225076 w 449960"/>
                <a:gd name="csY8" fmla="*/ 173260 h 742569"/>
                <a:gd name="csX9" fmla="*/ 169069 w 449960"/>
                <a:gd name="csY9" fmla="*/ 239840 h 742569"/>
                <a:gd name="csX10" fmla="*/ 169069 w 449960"/>
                <a:gd name="csY10" fmla="*/ 505016 h 742569"/>
                <a:gd name="csX11" fmla="*/ 225076 w 449960"/>
                <a:gd name="csY11" fmla="*/ 570548 h 742569"/>
                <a:gd name="csX12" fmla="*/ 281083 w 449960"/>
                <a:gd name="csY12" fmla="*/ 505016 h 742569"/>
                <a:gd name="csX13" fmla="*/ 281083 w 449960"/>
                <a:gd name="csY13" fmla="*/ 239840 h 74256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449960" h="742569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 sz="4000">
                <a:latin typeface="+mj-lt"/>
              </a:endParaRPr>
            </a:p>
          </p:txBody>
        </p:sp>
        <p:grpSp>
          <p:nvGrpSpPr>
            <p:cNvPr id="78" name="Groupe 77">
              <a:extLst>
                <a:ext uri="{FF2B5EF4-FFF2-40B4-BE49-F238E27FC236}">
                  <a16:creationId xmlns:a16="http://schemas.microsoft.com/office/drawing/2014/main" id="{ADDBF9B5-2798-9662-3520-7F8082C78D7F}"/>
                </a:ext>
              </a:extLst>
            </p:cNvPr>
            <p:cNvGrpSpPr/>
            <p:nvPr/>
          </p:nvGrpSpPr>
          <p:grpSpPr>
            <a:xfrm flipH="1">
              <a:off x="4217163" y="2184475"/>
              <a:ext cx="1700020" cy="611726"/>
              <a:chOff x="5112909" y="1910465"/>
              <a:chExt cx="2843689" cy="1023257"/>
            </a:xfrm>
          </p:grpSpPr>
          <p:grpSp>
            <p:nvGrpSpPr>
              <p:cNvPr id="79" name="Groupe 78">
                <a:extLst>
                  <a:ext uri="{FF2B5EF4-FFF2-40B4-BE49-F238E27FC236}">
                    <a16:creationId xmlns:a16="http://schemas.microsoft.com/office/drawing/2014/main" id="{0EA4AD89-1674-5AC0-5636-39E73D1A1ED4}"/>
                  </a:ext>
                </a:extLst>
              </p:cNvPr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81" name="Rectangle : coins arrondis 80">
                  <a:extLst>
                    <a:ext uri="{FF2B5EF4-FFF2-40B4-BE49-F238E27FC236}">
                      <a16:creationId xmlns:a16="http://schemas.microsoft.com/office/drawing/2014/main" id="{650DF2BF-7984-5832-ADCF-B10CA9456098}"/>
                    </a:ext>
                  </a:extLst>
                </p:cNvPr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bIns="108000" rtlCol="0" anchor="ctr"/>
                <a:lstStyle/>
                <a:p>
                  <a:pPr algn="ctr"/>
                  <a:r>
                    <a:rPr lang="fr-FR" sz="3200" dirty="0">
                      <a:solidFill>
                        <a:schemeClr val="bg1"/>
                      </a:solidFill>
                      <a:latin typeface="+mj-lt"/>
                    </a:rPr>
                    <a:t>2006</a:t>
                  </a:r>
                </a:p>
              </p:txBody>
            </p:sp>
            <p:sp>
              <p:nvSpPr>
                <p:cNvPr id="82" name="Rectangle : coins arrondis 81">
                  <a:extLst>
                    <a:ext uri="{FF2B5EF4-FFF2-40B4-BE49-F238E27FC236}">
                      <a16:creationId xmlns:a16="http://schemas.microsoft.com/office/drawing/2014/main" id="{82B6C2F4-35B0-BC27-CBCD-A3251F4F2320}"/>
                    </a:ext>
                  </a:extLst>
                </p:cNvPr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3200" dirty="0">
                    <a:solidFill>
                      <a:schemeClr val="tx1"/>
                    </a:solidFill>
                    <a:latin typeface="+mj-lt"/>
                  </a:endParaRPr>
                </a:p>
              </p:txBody>
            </p:sp>
          </p:grpSp>
          <p:sp>
            <p:nvSpPr>
              <p:cNvPr id="80" name="Ellipse 79">
                <a:extLst>
                  <a:ext uri="{FF2B5EF4-FFF2-40B4-BE49-F238E27FC236}">
                    <a16:creationId xmlns:a16="http://schemas.microsoft.com/office/drawing/2014/main" id="{AF8C35A0-9099-82A3-942D-94E298832605}"/>
                  </a:ext>
                </a:extLst>
              </p:cNvPr>
              <p:cNvSpPr/>
              <p:nvPr/>
            </p:nvSpPr>
            <p:spPr>
              <a:xfrm>
                <a:off x="5112909" y="2236157"/>
                <a:ext cx="382386" cy="38238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3200">
                  <a:latin typeface="+mj-lt"/>
                </a:endParaRPr>
              </a:p>
            </p:txBody>
          </p:sp>
        </p:grpSp>
      </p:grpSp>
      <p:grpSp>
        <p:nvGrpSpPr>
          <p:cNvPr id="83" name="Groupe 82">
            <a:extLst>
              <a:ext uri="{FF2B5EF4-FFF2-40B4-BE49-F238E27FC236}">
                <a16:creationId xmlns:a16="http://schemas.microsoft.com/office/drawing/2014/main" id="{435A02B3-B1D9-CCF6-4881-9FB82AB4C042}"/>
              </a:ext>
            </a:extLst>
          </p:cNvPr>
          <p:cNvGrpSpPr/>
          <p:nvPr/>
        </p:nvGrpSpPr>
        <p:grpSpPr>
          <a:xfrm>
            <a:off x="1143763" y="9947041"/>
            <a:ext cx="2589331" cy="680541"/>
            <a:chOff x="4217163" y="2161576"/>
            <a:chExt cx="2589331" cy="680541"/>
          </a:xfrm>
        </p:grpSpPr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CF27ECFF-6152-5861-BBAF-FBCA0C3339C8}"/>
                </a:ext>
              </a:extLst>
            </p:cNvPr>
            <p:cNvSpPr/>
            <p:nvPr/>
          </p:nvSpPr>
          <p:spPr>
            <a:xfrm rot="16200000" flipH="1">
              <a:off x="5904675" y="1940299"/>
              <a:ext cx="680541" cy="1123096"/>
            </a:xfrm>
            <a:custGeom>
              <a:avLst/>
              <a:gdLst>
                <a:gd name="csX0" fmla="*/ 0 w 449960"/>
                <a:gd name="csY0" fmla="*/ 235553 h 742569"/>
                <a:gd name="csX1" fmla="*/ 224980 w 449960"/>
                <a:gd name="csY1" fmla="*/ 0 h 742569"/>
                <a:gd name="csX2" fmla="*/ 449961 w 449960"/>
                <a:gd name="csY2" fmla="*/ 234506 h 742569"/>
                <a:gd name="csX3" fmla="*/ 449961 w 449960"/>
                <a:gd name="csY3" fmla="*/ 507016 h 742569"/>
                <a:gd name="csX4" fmla="*/ 224980 w 449960"/>
                <a:gd name="csY4" fmla="*/ 742569 h 742569"/>
                <a:gd name="csX5" fmla="*/ 0 w 449960"/>
                <a:gd name="csY5" fmla="*/ 508064 h 742569"/>
                <a:gd name="csX6" fmla="*/ 0 w 449960"/>
                <a:gd name="csY6" fmla="*/ 235553 h 742569"/>
                <a:gd name="csX7" fmla="*/ 281083 w 449960"/>
                <a:gd name="csY7" fmla="*/ 239840 h 742569"/>
                <a:gd name="csX8" fmla="*/ 225076 w 449960"/>
                <a:gd name="csY8" fmla="*/ 173260 h 742569"/>
                <a:gd name="csX9" fmla="*/ 169069 w 449960"/>
                <a:gd name="csY9" fmla="*/ 239840 h 742569"/>
                <a:gd name="csX10" fmla="*/ 169069 w 449960"/>
                <a:gd name="csY10" fmla="*/ 505016 h 742569"/>
                <a:gd name="csX11" fmla="*/ 225076 w 449960"/>
                <a:gd name="csY11" fmla="*/ 570548 h 742569"/>
                <a:gd name="csX12" fmla="*/ 281083 w 449960"/>
                <a:gd name="csY12" fmla="*/ 505016 h 742569"/>
                <a:gd name="csX13" fmla="*/ 281083 w 449960"/>
                <a:gd name="csY13" fmla="*/ 239840 h 74256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449960" h="742569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 sz="4000">
                <a:latin typeface="+mj-lt"/>
              </a:endParaRPr>
            </a:p>
          </p:txBody>
        </p:sp>
        <p:grpSp>
          <p:nvGrpSpPr>
            <p:cNvPr id="85" name="Groupe 84">
              <a:extLst>
                <a:ext uri="{FF2B5EF4-FFF2-40B4-BE49-F238E27FC236}">
                  <a16:creationId xmlns:a16="http://schemas.microsoft.com/office/drawing/2014/main" id="{69AB3D68-B115-D63D-B3EB-10714AA46A05}"/>
                </a:ext>
              </a:extLst>
            </p:cNvPr>
            <p:cNvGrpSpPr/>
            <p:nvPr/>
          </p:nvGrpSpPr>
          <p:grpSpPr>
            <a:xfrm flipH="1">
              <a:off x="4217163" y="2184475"/>
              <a:ext cx="1700020" cy="611726"/>
              <a:chOff x="5112909" y="1910465"/>
              <a:chExt cx="2843689" cy="1023257"/>
            </a:xfrm>
          </p:grpSpPr>
          <p:grpSp>
            <p:nvGrpSpPr>
              <p:cNvPr id="86" name="Groupe 85">
                <a:extLst>
                  <a:ext uri="{FF2B5EF4-FFF2-40B4-BE49-F238E27FC236}">
                    <a16:creationId xmlns:a16="http://schemas.microsoft.com/office/drawing/2014/main" id="{355BEB8E-E365-7284-6EC7-E04407E39D51}"/>
                  </a:ext>
                </a:extLst>
              </p:cNvPr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88" name="Rectangle : coins arrondis 87">
                  <a:extLst>
                    <a:ext uri="{FF2B5EF4-FFF2-40B4-BE49-F238E27FC236}">
                      <a16:creationId xmlns:a16="http://schemas.microsoft.com/office/drawing/2014/main" id="{CEA7E047-B0A6-882A-8E53-DE01A6C498B9}"/>
                    </a:ext>
                  </a:extLst>
                </p:cNvPr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bIns="108000" rtlCol="0" anchor="ctr"/>
                <a:lstStyle/>
                <a:p>
                  <a:pPr algn="ctr"/>
                  <a:r>
                    <a:rPr lang="fr-FR" sz="3200" dirty="0">
                      <a:solidFill>
                        <a:schemeClr val="bg1"/>
                      </a:solidFill>
                      <a:latin typeface="+mj-lt"/>
                    </a:rPr>
                    <a:t>2026</a:t>
                  </a:r>
                </a:p>
              </p:txBody>
            </p:sp>
            <p:sp>
              <p:nvSpPr>
                <p:cNvPr id="89" name="Rectangle : coins arrondis 88">
                  <a:extLst>
                    <a:ext uri="{FF2B5EF4-FFF2-40B4-BE49-F238E27FC236}">
                      <a16:creationId xmlns:a16="http://schemas.microsoft.com/office/drawing/2014/main" id="{383335DD-11A9-5427-515E-42A20A64C05A}"/>
                    </a:ext>
                  </a:extLst>
                </p:cNvPr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3200" dirty="0">
                    <a:solidFill>
                      <a:schemeClr val="tx1"/>
                    </a:solidFill>
                    <a:latin typeface="+mj-lt"/>
                  </a:endParaRPr>
                </a:p>
              </p:txBody>
            </p:sp>
          </p:grpSp>
          <p:sp>
            <p:nvSpPr>
              <p:cNvPr id="87" name="Ellipse 86">
                <a:extLst>
                  <a:ext uri="{FF2B5EF4-FFF2-40B4-BE49-F238E27FC236}">
                    <a16:creationId xmlns:a16="http://schemas.microsoft.com/office/drawing/2014/main" id="{EFFE4DAB-C643-3DF7-DE5D-3AA30C23119F}"/>
                  </a:ext>
                </a:extLst>
              </p:cNvPr>
              <p:cNvSpPr/>
              <p:nvPr/>
            </p:nvSpPr>
            <p:spPr>
              <a:xfrm>
                <a:off x="5112909" y="2236157"/>
                <a:ext cx="382386" cy="38238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3200">
                  <a:latin typeface="+mj-lt"/>
                </a:endParaRPr>
              </a:p>
            </p:txBody>
          </p:sp>
        </p:grpSp>
      </p:grpSp>
      <p:grpSp>
        <p:nvGrpSpPr>
          <p:cNvPr id="90" name="Groupe 89">
            <a:extLst>
              <a:ext uri="{FF2B5EF4-FFF2-40B4-BE49-F238E27FC236}">
                <a16:creationId xmlns:a16="http://schemas.microsoft.com/office/drawing/2014/main" id="{5EE04EAD-A34C-C011-D8D6-8109C1B72224}"/>
              </a:ext>
            </a:extLst>
          </p:cNvPr>
          <p:cNvGrpSpPr/>
          <p:nvPr/>
        </p:nvGrpSpPr>
        <p:grpSpPr>
          <a:xfrm>
            <a:off x="1143763" y="8767393"/>
            <a:ext cx="2589331" cy="680541"/>
            <a:chOff x="4217163" y="2161576"/>
            <a:chExt cx="2589331" cy="680541"/>
          </a:xfrm>
        </p:grpSpPr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F10C4936-D557-F0E3-BB5A-F3C0E5232633}"/>
                </a:ext>
              </a:extLst>
            </p:cNvPr>
            <p:cNvSpPr/>
            <p:nvPr/>
          </p:nvSpPr>
          <p:spPr>
            <a:xfrm rot="16200000" flipH="1">
              <a:off x="5904675" y="1940299"/>
              <a:ext cx="680541" cy="1123096"/>
            </a:xfrm>
            <a:custGeom>
              <a:avLst/>
              <a:gdLst>
                <a:gd name="csX0" fmla="*/ 0 w 449960"/>
                <a:gd name="csY0" fmla="*/ 235553 h 742569"/>
                <a:gd name="csX1" fmla="*/ 224980 w 449960"/>
                <a:gd name="csY1" fmla="*/ 0 h 742569"/>
                <a:gd name="csX2" fmla="*/ 449961 w 449960"/>
                <a:gd name="csY2" fmla="*/ 234506 h 742569"/>
                <a:gd name="csX3" fmla="*/ 449961 w 449960"/>
                <a:gd name="csY3" fmla="*/ 507016 h 742569"/>
                <a:gd name="csX4" fmla="*/ 224980 w 449960"/>
                <a:gd name="csY4" fmla="*/ 742569 h 742569"/>
                <a:gd name="csX5" fmla="*/ 0 w 449960"/>
                <a:gd name="csY5" fmla="*/ 508064 h 742569"/>
                <a:gd name="csX6" fmla="*/ 0 w 449960"/>
                <a:gd name="csY6" fmla="*/ 235553 h 742569"/>
                <a:gd name="csX7" fmla="*/ 281083 w 449960"/>
                <a:gd name="csY7" fmla="*/ 239840 h 742569"/>
                <a:gd name="csX8" fmla="*/ 225076 w 449960"/>
                <a:gd name="csY8" fmla="*/ 173260 h 742569"/>
                <a:gd name="csX9" fmla="*/ 169069 w 449960"/>
                <a:gd name="csY9" fmla="*/ 239840 h 742569"/>
                <a:gd name="csX10" fmla="*/ 169069 w 449960"/>
                <a:gd name="csY10" fmla="*/ 505016 h 742569"/>
                <a:gd name="csX11" fmla="*/ 225076 w 449960"/>
                <a:gd name="csY11" fmla="*/ 570548 h 742569"/>
                <a:gd name="csX12" fmla="*/ 281083 w 449960"/>
                <a:gd name="csY12" fmla="*/ 505016 h 742569"/>
                <a:gd name="csX13" fmla="*/ 281083 w 449960"/>
                <a:gd name="csY13" fmla="*/ 239840 h 74256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449960" h="742569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 sz="4000">
                <a:latin typeface="+mj-lt"/>
              </a:endParaRPr>
            </a:p>
          </p:txBody>
        </p:sp>
        <p:grpSp>
          <p:nvGrpSpPr>
            <p:cNvPr id="92" name="Groupe 91">
              <a:extLst>
                <a:ext uri="{FF2B5EF4-FFF2-40B4-BE49-F238E27FC236}">
                  <a16:creationId xmlns:a16="http://schemas.microsoft.com/office/drawing/2014/main" id="{9F651748-1C0E-E3EE-D236-649AEBCEF8F7}"/>
                </a:ext>
              </a:extLst>
            </p:cNvPr>
            <p:cNvGrpSpPr/>
            <p:nvPr/>
          </p:nvGrpSpPr>
          <p:grpSpPr>
            <a:xfrm flipH="1">
              <a:off x="4217163" y="2184475"/>
              <a:ext cx="1700020" cy="611726"/>
              <a:chOff x="5112909" y="1910465"/>
              <a:chExt cx="2843689" cy="1023257"/>
            </a:xfrm>
          </p:grpSpPr>
          <p:grpSp>
            <p:nvGrpSpPr>
              <p:cNvPr id="93" name="Groupe 92">
                <a:extLst>
                  <a:ext uri="{FF2B5EF4-FFF2-40B4-BE49-F238E27FC236}">
                    <a16:creationId xmlns:a16="http://schemas.microsoft.com/office/drawing/2014/main" id="{A9EB5C7F-2D19-01E4-CAA2-8677CF2DFDB3}"/>
                  </a:ext>
                </a:extLst>
              </p:cNvPr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95" name="Rectangle : coins arrondis 94">
                  <a:extLst>
                    <a:ext uri="{FF2B5EF4-FFF2-40B4-BE49-F238E27FC236}">
                      <a16:creationId xmlns:a16="http://schemas.microsoft.com/office/drawing/2014/main" id="{D0AFD8FE-B64E-E953-4277-2D9876182E78}"/>
                    </a:ext>
                  </a:extLst>
                </p:cNvPr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bIns="108000" rtlCol="0" anchor="ctr"/>
                <a:lstStyle/>
                <a:p>
                  <a:pPr algn="ctr"/>
                  <a:r>
                    <a:rPr lang="fr-FR" sz="3200" dirty="0">
                      <a:solidFill>
                        <a:schemeClr val="bg1"/>
                      </a:solidFill>
                      <a:latin typeface="+mj-lt"/>
                    </a:rPr>
                    <a:t>2016</a:t>
                  </a:r>
                </a:p>
              </p:txBody>
            </p:sp>
            <p:sp>
              <p:nvSpPr>
                <p:cNvPr id="96" name="Rectangle : coins arrondis 95">
                  <a:extLst>
                    <a:ext uri="{FF2B5EF4-FFF2-40B4-BE49-F238E27FC236}">
                      <a16:creationId xmlns:a16="http://schemas.microsoft.com/office/drawing/2014/main" id="{531E925C-33EC-7A11-2193-14B874C7B46B}"/>
                    </a:ext>
                  </a:extLst>
                </p:cNvPr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3200" dirty="0">
                    <a:solidFill>
                      <a:schemeClr val="tx1"/>
                    </a:solidFill>
                    <a:latin typeface="+mj-lt"/>
                  </a:endParaRPr>
                </a:p>
              </p:txBody>
            </p:sp>
          </p:grpSp>
          <p:sp>
            <p:nvSpPr>
              <p:cNvPr id="94" name="Ellipse 93">
                <a:extLst>
                  <a:ext uri="{FF2B5EF4-FFF2-40B4-BE49-F238E27FC236}">
                    <a16:creationId xmlns:a16="http://schemas.microsoft.com/office/drawing/2014/main" id="{E3E34C38-1CC6-33EC-3FC7-D467F69B8DC4}"/>
                  </a:ext>
                </a:extLst>
              </p:cNvPr>
              <p:cNvSpPr/>
              <p:nvPr/>
            </p:nvSpPr>
            <p:spPr>
              <a:xfrm>
                <a:off x="5112909" y="2236157"/>
                <a:ext cx="382386" cy="38238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3200">
                  <a:latin typeface="+mj-lt"/>
                </a:endParaRPr>
              </a:p>
            </p:txBody>
          </p:sp>
        </p:grpSp>
      </p:grpSp>
      <p:sp>
        <p:nvSpPr>
          <p:cNvPr id="97" name="ZoneTexte 96">
            <a:extLst>
              <a:ext uri="{FF2B5EF4-FFF2-40B4-BE49-F238E27FC236}">
                <a16:creationId xmlns:a16="http://schemas.microsoft.com/office/drawing/2014/main" id="{25B300DE-C5A4-F4B3-BE66-40B55F1F9459}"/>
              </a:ext>
            </a:extLst>
          </p:cNvPr>
          <p:cNvSpPr txBox="1"/>
          <p:nvPr/>
        </p:nvSpPr>
        <p:spPr>
          <a:xfrm>
            <a:off x="3941353" y="2660294"/>
            <a:ext cx="2590076" cy="978729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quidam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aeternitati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commendari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posse per statuas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aestimantes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eas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ardenter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adfectant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quasi plus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praemii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de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figmentis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aereis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sensu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carentibus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adepturi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,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conscientia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honeste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recteque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factorum</a:t>
            </a:r>
            <a:endParaRPr kumimoji="0" lang="fr-FR" sz="1200" b="0" i="0" u="none" strike="noStrike" kern="1200" cap="none" spc="-100" normalizeH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coy Medium"/>
              <a:ea typeface="+mn-ea"/>
              <a:cs typeface="+mn-cs"/>
            </a:endParaRPr>
          </a:p>
        </p:txBody>
      </p:sp>
      <p:sp>
        <p:nvSpPr>
          <p:cNvPr id="98" name="ZoneTexte 97">
            <a:extLst>
              <a:ext uri="{FF2B5EF4-FFF2-40B4-BE49-F238E27FC236}">
                <a16:creationId xmlns:a16="http://schemas.microsoft.com/office/drawing/2014/main" id="{EC0B70B4-9B21-B174-54E8-800C14D3EA82}"/>
              </a:ext>
            </a:extLst>
          </p:cNvPr>
          <p:cNvSpPr txBox="1"/>
          <p:nvPr/>
        </p:nvSpPr>
        <p:spPr>
          <a:xfrm>
            <a:off x="3941353" y="3859933"/>
            <a:ext cx="2590076" cy="978729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quidam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aeternitati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commendari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posse per statuas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aestimantes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eas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ardenter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adfectant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quasi plus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praemii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de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figmentis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aereis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sensu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carentibus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adepturi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,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conscientia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honeste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recteque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factorum</a:t>
            </a:r>
            <a:endParaRPr kumimoji="0" lang="fr-FR" sz="1200" b="0" i="0" u="none" strike="noStrike" kern="1200" cap="none" spc="-100" normalizeH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coy Medium"/>
              <a:ea typeface="+mn-ea"/>
              <a:cs typeface="+mn-cs"/>
            </a:endParaRPr>
          </a:p>
        </p:txBody>
      </p:sp>
      <p:sp>
        <p:nvSpPr>
          <p:cNvPr id="99" name="ZoneTexte 98">
            <a:extLst>
              <a:ext uri="{FF2B5EF4-FFF2-40B4-BE49-F238E27FC236}">
                <a16:creationId xmlns:a16="http://schemas.microsoft.com/office/drawing/2014/main" id="{EAE1771F-728A-8583-9310-E54ADFD945C1}"/>
              </a:ext>
            </a:extLst>
          </p:cNvPr>
          <p:cNvSpPr txBox="1"/>
          <p:nvPr/>
        </p:nvSpPr>
        <p:spPr>
          <a:xfrm>
            <a:off x="3941353" y="5059572"/>
            <a:ext cx="2590076" cy="978729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quidam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aeternitati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commendari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posse per statuas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aestimantes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eas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ardenter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adfectant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quasi plus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praemii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de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figmentis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aereis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sensu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carentibus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adepturi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,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conscientia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honeste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recteque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factorum</a:t>
            </a:r>
            <a:endParaRPr kumimoji="0" lang="fr-FR" sz="1200" b="0" i="0" u="none" strike="noStrike" kern="1200" cap="none" spc="-100" normalizeH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coy Medium"/>
              <a:ea typeface="+mn-ea"/>
              <a:cs typeface="+mn-cs"/>
            </a:endParaRPr>
          </a:p>
        </p:txBody>
      </p:sp>
      <p:sp>
        <p:nvSpPr>
          <p:cNvPr id="100" name="ZoneTexte 99">
            <a:extLst>
              <a:ext uri="{FF2B5EF4-FFF2-40B4-BE49-F238E27FC236}">
                <a16:creationId xmlns:a16="http://schemas.microsoft.com/office/drawing/2014/main" id="{77D7B1B6-AB6A-FBD4-8592-4C44B2ADCEB7}"/>
              </a:ext>
            </a:extLst>
          </p:cNvPr>
          <p:cNvSpPr txBox="1"/>
          <p:nvPr/>
        </p:nvSpPr>
        <p:spPr>
          <a:xfrm>
            <a:off x="3941353" y="6259211"/>
            <a:ext cx="2590076" cy="978729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quidam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aeternitati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commendari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posse per statuas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aestimantes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eas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ardenter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adfectant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quasi plus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praemii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de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figmentis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aereis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sensu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carentibus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adepturi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,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conscientia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honeste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recteque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factorum</a:t>
            </a:r>
            <a:endParaRPr kumimoji="0" lang="fr-FR" sz="1200" b="0" i="0" u="none" strike="noStrike" kern="1200" cap="none" spc="-100" normalizeH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coy Medium"/>
              <a:ea typeface="+mn-ea"/>
              <a:cs typeface="+mn-cs"/>
            </a:endParaRPr>
          </a:p>
        </p:txBody>
      </p:sp>
      <p:sp>
        <p:nvSpPr>
          <p:cNvPr id="101" name="ZoneTexte 100">
            <a:extLst>
              <a:ext uri="{FF2B5EF4-FFF2-40B4-BE49-F238E27FC236}">
                <a16:creationId xmlns:a16="http://schemas.microsoft.com/office/drawing/2014/main" id="{0D8EE261-0126-0A46-67FC-0B4B933F0E70}"/>
              </a:ext>
            </a:extLst>
          </p:cNvPr>
          <p:cNvSpPr txBox="1"/>
          <p:nvPr/>
        </p:nvSpPr>
        <p:spPr>
          <a:xfrm>
            <a:off x="3941353" y="7458850"/>
            <a:ext cx="2590076" cy="978729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quidam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aeternitati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commendari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posse per statuas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aestimantes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eas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ardenter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adfectant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quasi plus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praemii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de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figmentis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aereis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sensu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carentibus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adepturi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,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conscientia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honeste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recteque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factorum</a:t>
            </a:r>
            <a:endParaRPr kumimoji="0" lang="fr-FR" sz="1200" b="0" i="0" u="none" strike="noStrike" kern="1200" cap="none" spc="-100" normalizeH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coy Medium"/>
              <a:ea typeface="+mn-ea"/>
              <a:cs typeface="+mn-cs"/>
            </a:endParaRPr>
          </a:p>
        </p:txBody>
      </p:sp>
      <p:sp>
        <p:nvSpPr>
          <p:cNvPr id="102" name="ZoneTexte 101">
            <a:extLst>
              <a:ext uri="{FF2B5EF4-FFF2-40B4-BE49-F238E27FC236}">
                <a16:creationId xmlns:a16="http://schemas.microsoft.com/office/drawing/2014/main" id="{1B2D216F-9862-0AE9-AAFA-140881976E3D}"/>
              </a:ext>
            </a:extLst>
          </p:cNvPr>
          <p:cNvSpPr txBox="1"/>
          <p:nvPr/>
        </p:nvSpPr>
        <p:spPr>
          <a:xfrm>
            <a:off x="3941353" y="8658489"/>
            <a:ext cx="2590076" cy="978729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quidam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aeternitati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commendari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posse per statuas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aestimantes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eas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ardenter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adfectant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quasi plus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praemii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de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figmentis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aereis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sensu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carentibus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adepturi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,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conscientia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honeste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recteque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factorum</a:t>
            </a:r>
            <a:endParaRPr kumimoji="0" lang="fr-FR" sz="1200" b="0" i="0" u="none" strike="noStrike" kern="1200" cap="none" spc="-100" normalizeH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coy Medium"/>
              <a:ea typeface="+mn-ea"/>
              <a:cs typeface="+mn-cs"/>
            </a:endParaRPr>
          </a:p>
        </p:txBody>
      </p:sp>
      <p:sp>
        <p:nvSpPr>
          <p:cNvPr id="103" name="ZoneTexte 102">
            <a:extLst>
              <a:ext uri="{FF2B5EF4-FFF2-40B4-BE49-F238E27FC236}">
                <a16:creationId xmlns:a16="http://schemas.microsoft.com/office/drawing/2014/main" id="{8FC769A1-863B-DEDB-DAE6-DD7EEC591F49}"/>
              </a:ext>
            </a:extLst>
          </p:cNvPr>
          <p:cNvSpPr txBox="1"/>
          <p:nvPr/>
        </p:nvSpPr>
        <p:spPr>
          <a:xfrm>
            <a:off x="3941353" y="9858127"/>
            <a:ext cx="2590076" cy="978729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quidam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aeternitati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commendari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posse per statuas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aestimantes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eas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ardenter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adfectant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quasi plus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praemii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de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figmentis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aereis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sensu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carentibus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adepturi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,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conscientia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honeste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recteque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factorum</a:t>
            </a:r>
            <a:endParaRPr kumimoji="0" lang="fr-FR" sz="1200" b="0" i="0" u="none" strike="noStrike" kern="1200" cap="none" spc="-100" normalizeH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coy Medium"/>
              <a:ea typeface="+mn-ea"/>
              <a:cs typeface="+mn-cs"/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C82F2DA-A67F-EFC3-E0B1-2A2E3B73D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defTabSz="914400"/>
            <a:r>
              <a:rPr lang="fr-FR"/>
              <a:t>Source </a:t>
            </a:r>
            <a:endParaRPr lang="fr-FR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062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15947-9BBE-B3E0-F49C-EFC6EB6D1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5B3B5B-4637-76F7-463B-CDD8470D8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Titre de la slide</a:t>
            </a:r>
            <a:br>
              <a:rPr lang="fr-FR" dirty="0"/>
            </a:br>
            <a:r>
              <a:rPr lang="fr-FR" dirty="0"/>
              <a:t>sur plusieurs lignes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84404BB-BD87-7933-8901-AB17B66D8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defTabSz="914400"/>
            <a:r>
              <a:rPr lang="fr-FR"/>
              <a:t>Source </a:t>
            </a:r>
            <a:endParaRPr lang="fr-FR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3749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054599-8DDF-1ECE-1309-DFE32A4FDA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E4614D-BB5B-9FA9-4A9A-C225F6126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SLIDE DIGITAL</a:t>
            </a:r>
          </a:p>
        </p:txBody>
      </p:sp>
      <p:grpSp>
        <p:nvGrpSpPr>
          <p:cNvPr id="7" name="Graphique 18">
            <a:extLst>
              <a:ext uri="{FF2B5EF4-FFF2-40B4-BE49-F238E27FC236}">
                <a16:creationId xmlns:a16="http://schemas.microsoft.com/office/drawing/2014/main" id="{FB67FB08-2287-4D18-C95F-4CFF700834B1}"/>
              </a:ext>
            </a:extLst>
          </p:cNvPr>
          <p:cNvGrpSpPr/>
          <p:nvPr/>
        </p:nvGrpSpPr>
        <p:grpSpPr>
          <a:xfrm>
            <a:off x="-1762464" y="4088777"/>
            <a:ext cx="7648284" cy="4320184"/>
            <a:chOff x="1198450" y="1204063"/>
            <a:chExt cx="7648284" cy="4320184"/>
          </a:xfrm>
          <a:solidFill>
            <a:srgbClr val="FFFFFF"/>
          </a:solidFill>
        </p:grpSpPr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A06E968B-0DA8-FBBB-DCF1-063FB476AED6}"/>
                </a:ext>
              </a:extLst>
            </p:cNvPr>
            <p:cNvSpPr/>
            <p:nvPr/>
          </p:nvSpPr>
          <p:spPr>
            <a:xfrm>
              <a:off x="1948377" y="1204063"/>
              <a:ext cx="6205176" cy="4130633"/>
            </a:xfrm>
            <a:custGeom>
              <a:avLst/>
              <a:gdLst>
                <a:gd name="csX0" fmla="*/ 328222 w 6205176"/>
                <a:gd name="csY0" fmla="*/ 0 h 4130633"/>
                <a:gd name="csX1" fmla="*/ 5876782 w 6205176"/>
                <a:gd name="csY1" fmla="*/ 0 h 4130633"/>
                <a:gd name="csX2" fmla="*/ 6205177 w 6205176"/>
                <a:gd name="csY2" fmla="*/ 328395 h 4130633"/>
                <a:gd name="csX3" fmla="*/ 6205177 w 6205176"/>
                <a:gd name="csY3" fmla="*/ 4130633 h 4130633"/>
                <a:gd name="csX4" fmla="*/ 0 w 6205176"/>
                <a:gd name="csY4" fmla="*/ 4130633 h 4130633"/>
                <a:gd name="csX5" fmla="*/ 0 w 6205176"/>
                <a:gd name="csY5" fmla="*/ 328395 h 4130633"/>
                <a:gd name="csX6" fmla="*/ 328395 w 6205176"/>
                <a:gd name="csY6" fmla="*/ 0 h 413063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6205176" h="4130633">
                  <a:moveTo>
                    <a:pt x="328222" y="0"/>
                  </a:moveTo>
                  <a:lnTo>
                    <a:pt x="5876782" y="0"/>
                  </a:lnTo>
                  <a:cubicBezTo>
                    <a:pt x="6058054" y="0"/>
                    <a:pt x="6205177" y="147122"/>
                    <a:pt x="6205177" y="328395"/>
                  </a:cubicBezTo>
                  <a:lnTo>
                    <a:pt x="6205177" y="4130633"/>
                  </a:lnTo>
                  <a:lnTo>
                    <a:pt x="0" y="4130633"/>
                  </a:lnTo>
                  <a:lnTo>
                    <a:pt x="0" y="328395"/>
                  </a:lnTo>
                  <a:cubicBezTo>
                    <a:pt x="0" y="147122"/>
                    <a:pt x="147122" y="0"/>
                    <a:pt x="328395" y="0"/>
                  </a:cubicBezTo>
                  <a:close/>
                </a:path>
              </a:pathLst>
            </a:custGeom>
            <a:solidFill>
              <a:srgbClr val="FFFFFF"/>
            </a:solidFill>
            <a:ln w="34461" cap="rnd">
              <a:solidFill>
                <a:srgbClr val="030303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grpSp>
          <p:nvGrpSpPr>
            <p:cNvPr id="9" name="Graphique 18">
              <a:extLst>
                <a:ext uri="{FF2B5EF4-FFF2-40B4-BE49-F238E27FC236}">
                  <a16:creationId xmlns:a16="http://schemas.microsoft.com/office/drawing/2014/main" id="{1E79DD7D-C391-F411-E71A-424342552BC9}"/>
                </a:ext>
              </a:extLst>
            </p:cNvPr>
            <p:cNvGrpSpPr/>
            <p:nvPr/>
          </p:nvGrpSpPr>
          <p:grpSpPr>
            <a:xfrm>
              <a:off x="1198450" y="1466227"/>
              <a:ext cx="7648284" cy="4058020"/>
              <a:chOff x="1198450" y="1466227"/>
              <a:chExt cx="7648284" cy="4058020"/>
            </a:xfrm>
            <a:solidFill>
              <a:srgbClr val="FFFFFF"/>
            </a:solidFill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05E51BB7-03BB-4F5E-A676-DFB53A80F6A6}"/>
                  </a:ext>
                </a:extLst>
              </p:cNvPr>
              <p:cNvSpPr/>
              <p:nvPr/>
            </p:nvSpPr>
            <p:spPr>
              <a:xfrm>
                <a:off x="1198450" y="5334524"/>
                <a:ext cx="7648284" cy="86583"/>
              </a:xfrm>
              <a:prstGeom prst="rect">
                <a:avLst/>
              </a:prstGeom>
              <a:solidFill>
                <a:srgbClr val="FFFFFF"/>
              </a:solidFill>
              <a:ln w="34461" cap="rnd">
                <a:solidFill>
                  <a:srgbClr val="030303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" name="Forme libre : forme 10">
                <a:extLst>
                  <a:ext uri="{FF2B5EF4-FFF2-40B4-BE49-F238E27FC236}">
                    <a16:creationId xmlns:a16="http://schemas.microsoft.com/office/drawing/2014/main" id="{19927A80-52F7-D385-D645-DB5BCB2AA0CD}"/>
                  </a:ext>
                </a:extLst>
              </p:cNvPr>
              <p:cNvSpPr/>
              <p:nvPr/>
            </p:nvSpPr>
            <p:spPr>
              <a:xfrm>
                <a:off x="4478085" y="5336249"/>
                <a:ext cx="1098673" cy="87790"/>
              </a:xfrm>
              <a:custGeom>
                <a:avLst/>
                <a:gdLst>
                  <a:gd name="csX0" fmla="*/ 1094362 w 1098673"/>
                  <a:gd name="csY0" fmla="*/ 0 h 87790"/>
                  <a:gd name="csX1" fmla="*/ 1068318 w 1098673"/>
                  <a:gd name="csY1" fmla="*/ 57779 h 87790"/>
                  <a:gd name="csX2" fmla="*/ 1005536 w 1098673"/>
                  <a:gd name="csY2" fmla="*/ 81754 h 87790"/>
                  <a:gd name="csX3" fmla="*/ 92965 w 1098673"/>
                  <a:gd name="csY3" fmla="*/ 81754 h 87790"/>
                  <a:gd name="csX4" fmla="*/ 4312 w 1098673"/>
                  <a:gd name="csY4" fmla="*/ 0 h 87790"/>
                  <a:gd name="csX5" fmla="*/ 0 w 1098673"/>
                  <a:gd name="csY5" fmla="*/ 0 h 87790"/>
                  <a:gd name="csX6" fmla="*/ 0 w 1098673"/>
                  <a:gd name="csY6" fmla="*/ 6037 h 87790"/>
                  <a:gd name="csX7" fmla="*/ 88825 w 1098673"/>
                  <a:gd name="csY7" fmla="*/ 87790 h 87790"/>
                  <a:gd name="csX8" fmla="*/ 1009848 w 1098673"/>
                  <a:gd name="csY8" fmla="*/ 87790 h 87790"/>
                  <a:gd name="csX9" fmla="*/ 1098674 w 1098673"/>
                  <a:gd name="csY9" fmla="*/ 6037 h 87790"/>
                  <a:gd name="csX10" fmla="*/ 1098674 w 1098673"/>
                  <a:gd name="csY10" fmla="*/ 0 h 87790"/>
                  <a:gd name="csX11" fmla="*/ 1094362 w 1098673"/>
                  <a:gd name="csY11" fmla="*/ 0 h 8779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</a:cxnLst>
                <a:rect l="l" t="t" r="r" b="b"/>
                <a:pathLst>
                  <a:path w="1098673" h="87790">
                    <a:moveTo>
                      <a:pt x="1094362" y="0"/>
                    </a:moveTo>
                    <a:cubicBezTo>
                      <a:pt x="1094362" y="22594"/>
                      <a:pt x="1084531" y="42947"/>
                      <a:pt x="1068318" y="57779"/>
                    </a:cubicBezTo>
                    <a:cubicBezTo>
                      <a:pt x="1052278" y="72612"/>
                      <a:pt x="1030201" y="81754"/>
                      <a:pt x="1005536" y="81754"/>
                    </a:cubicBezTo>
                    <a:lnTo>
                      <a:pt x="92965" y="81754"/>
                    </a:lnTo>
                    <a:cubicBezTo>
                      <a:pt x="43981" y="81754"/>
                      <a:pt x="4312" y="45189"/>
                      <a:pt x="4312" y="0"/>
                    </a:cubicBezTo>
                    <a:lnTo>
                      <a:pt x="0" y="0"/>
                    </a:lnTo>
                    <a:lnTo>
                      <a:pt x="0" y="6037"/>
                    </a:lnTo>
                    <a:cubicBezTo>
                      <a:pt x="0" y="51225"/>
                      <a:pt x="39842" y="87790"/>
                      <a:pt x="88825" y="87790"/>
                    </a:cubicBezTo>
                    <a:lnTo>
                      <a:pt x="1009848" y="87790"/>
                    </a:lnTo>
                    <a:cubicBezTo>
                      <a:pt x="1058831" y="87790"/>
                      <a:pt x="1098674" y="51225"/>
                      <a:pt x="1098674" y="6037"/>
                    </a:cubicBezTo>
                    <a:lnTo>
                      <a:pt x="1098674" y="0"/>
                    </a:lnTo>
                    <a:lnTo>
                      <a:pt x="1094362" y="0"/>
                    </a:lnTo>
                    <a:close/>
                  </a:path>
                </a:pathLst>
              </a:custGeom>
              <a:solidFill>
                <a:srgbClr val="FFFFFF"/>
              </a:solidFill>
              <a:ln w="34461" cap="rnd">
                <a:solidFill>
                  <a:srgbClr val="030303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" name="Forme libre : forme 11">
                <a:extLst>
                  <a:ext uri="{FF2B5EF4-FFF2-40B4-BE49-F238E27FC236}">
                    <a16:creationId xmlns:a16="http://schemas.microsoft.com/office/drawing/2014/main" id="{3320A0C2-626C-19A0-FDE9-9754944A2C08}"/>
                  </a:ext>
                </a:extLst>
              </p:cNvPr>
              <p:cNvSpPr/>
              <p:nvPr/>
            </p:nvSpPr>
            <p:spPr>
              <a:xfrm>
                <a:off x="1215593" y="5422142"/>
                <a:ext cx="7624001" cy="102105"/>
              </a:xfrm>
              <a:custGeom>
                <a:avLst/>
                <a:gdLst>
                  <a:gd name="csX0" fmla="*/ 2347 w 7624001"/>
                  <a:gd name="csY0" fmla="*/ 0 h 102105"/>
                  <a:gd name="csX1" fmla="*/ 1829 w 7624001"/>
                  <a:gd name="csY1" fmla="*/ 4657 h 102105"/>
                  <a:gd name="csX2" fmla="*/ 814709 w 7624001"/>
                  <a:gd name="csY2" fmla="*/ 102106 h 102105"/>
                  <a:gd name="csX3" fmla="*/ 6809293 w 7624001"/>
                  <a:gd name="csY3" fmla="*/ 102106 h 102105"/>
                  <a:gd name="csX4" fmla="*/ 7622173 w 7624001"/>
                  <a:gd name="csY4" fmla="*/ 4657 h 102105"/>
                  <a:gd name="csX5" fmla="*/ 7621656 w 7624001"/>
                  <a:gd name="csY5" fmla="*/ 0 h 102105"/>
                  <a:gd name="csX6" fmla="*/ 2347 w 7624001"/>
                  <a:gd name="csY6" fmla="*/ 0 h 1021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7624001" h="102105">
                    <a:moveTo>
                      <a:pt x="2347" y="0"/>
                    </a:moveTo>
                    <a:cubicBezTo>
                      <a:pt x="-413" y="0"/>
                      <a:pt x="-931" y="3967"/>
                      <a:pt x="1829" y="4657"/>
                    </a:cubicBezTo>
                    <a:cubicBezTo>
                      <a:pt x="265373" y="69336"/>
                      <a:pt x="539265" y="102106"/>
                      <a:pt x="814709" y="102106"/>
                    </a:cubicBezTo>
                    <a:lnTo>
                      <a:pt x="6809293" y="102106"/>
                    </a:lnTo>
                    <a:cubicBezTo>
                      <a:pt x="7084737" y="102106"/>
                      <a:pt x="7358630" y="69336"/>
                      <a:pt x="7622173" y="4657"/>
                    </a:cubicBezTo>
                    <a:cubicBezTo>
                      <a:pt x="7624932" y="3967"/>
                      <a:pt x="7624415" y="0"/>
                      <a:pt x="7621656" y="0"/>
                    </a:cubicBezTo>
                    <a:lnTo>
                      <a:pt x="2347" y="0"/>
                    </a:lnTo>
                    <a:close/>
                  </a:path>
                </a:pathLst>
              </a:custGeom>
              <a:solidFill>
                <a:srgbClr val="FFFFFF"/>
              </a:solidFill>
              <a:ln w="34461" cap="rnd">
                <a:solidFill>
                  <a:srgbClr val="030303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BABA3714-04B0-DB81-C215-DEA114B6E77E}"/>
                  </a:ext>
                </a:extLst>
              </p:cNvPr>
              <p:cNvSpPr/>
              <p:nvPr/>
            </p:nvSpPr>
            <p:spPr>
              <a:xfrm>
                <a:off x="2109642" y="1466227"/>
                <a:ext cx="5897651" cy="3649079"/>
              </a:xfrm>
              <a:prstGeom prst="rect">
                <a:avLst/>
              </a:prstGeom>
              <a:solidFill>
                <a:srgbClr val="FFFFFF"/>
              </a:solidFill>
              <a:ln w="34461" cap="flat">
                <a:solidFill>
                  <a:srgbClr val="030303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FR" dirty="0"/>
              </a:p>
            </p:txBody>
          </p:sp>
        </p:grp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AD227E08-B836-57DA-0B2D-2070810E05FD}"/>
              </a:ext>
            </a:extLst>
          </p:cNvPr>
          <p:cNvGrpSpPr/>
          <p:nvPr/>
        </p:nvGrpSpPr>
        <p:grpSpPr>
          <a:xfrm>
            <a:off x="4651768" y="5259538"/>
            <a:ext cx="1752661" cy="3536517"/>
            <a:chOff x="7609052" y="803417"/>
            <a:chExt cx="2606962" cy="5260325"/>
          </a:xfrm>
        </p:grpSpPr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B9F952BB-5822-4484-AE4B-0068A77E0C5F}"/>
                </a:ext>
              </a:extLst>
            </p:cNvPr>
            <p:cNvSpPr/>
            <p:nvPr/>
          </p:nvSpPr>
          <p:spPr>
            <a:xfrm>
              <a:off x="7609052" y="803417"/>
              <a:ext cx="2606962" cy="5260325"/>
            </a:xfrm>
            <a:custGeom>
              <a:avLst/>
              <a:gdLst>
                <a:gd name="csX0" fmla="*/ 2252203 w 2606962"/>
                <a:gd name="csY0" fmla="*/ 0 h 5260325"/>
                <a:gd name="csX1" fmla="*/ 354759 w 2606962"/>
                <a:gd name="csY1" fmla="*/ 0 h 5260325"/>
                <a:gd name="csX2" fmla="*/ 0 w 2606962"/>
                <a:gd name="csY2" fmla="*/ 354454 h 5260325"/>
                <a:gd name="csX3" fmla="*/ 0 w 2606962"/>
                <a:gd name="csY3" fmla="*/ 4905872 h 5260325"/>
                <a:gd name="csX4" fmla="*/ 354759 w 2606962"/>
                <a:gd name="csY4" fmla="*/ 5260325 h 5260325"/>
                <a:gd name="csX5" fmla="*/ 2252203 w 2606962"/>
                <a:gd name="csY5" fmla="*/ 5260325 h 5260325"/>
                <a:gd name="csX6" fmla="*/ 2606963 w 2606962"/>
                <a:gd name="csY6" fmla="*/ 4905872 h 5260325"/>
                <a:gd name="csX7" fmla="*/ 2606963 w 2606962"/>
                <a:gd name="csY7" fmla="*/ 354454 h 5260325"/>
                <a:gd name="csX8" fmla="*/ 2252203 w 2606962"/>
                <a:gd name="csY8" fmla="*/ 0 h 526032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606962" h="5260325">
                  <a:moveTo>
                    <a:pt x="2252203" y="0"/>
                  </a:moveTo>
                  <a:lnTo>
                    <a:pt x="354759" y="0"/>
                  </a:lnTo>
                  <a:cubicBezTo>
                    <a:pt x="158756" y="0"/>
                    <a:pt x="0" y="158756"/>
                    <a:pt x="0" y="354454"/>
                  </a:cubicBezTo>
                  <a:lnTo>
                    <a:pt x="0" y="4905872"/>
                  </a:lnTo>
                  <a:cubicBezTo>
                    <a:pt x="0" y="5101569"/>
                    <a:pt x="158756" y="5260325"/>
                    <a:pt x="354759" y="5260325"/>
                  </a:cubicBezTo>
                  <a:lnTo>
                    <a:pt x="2252203" y="5260325"/>
                  </a:lnTo>
                  <a:cubicBezTo>
                    <a:pt x="2447901" y="5260325"/>
                    <a:pt x="2606963" y="5101569"/>
                    <a:pt x="2606963" y="4905872"/>
                  </a:cubicBezTo>
                  <a:lnTo>
                    <a:pt x="2606963" y="354454"/>
                  </a:lnTo>
                  <a:cubicBezTo>
                    <a:pt x="2606963" y="158756"/>
                    <a:pt x="2448206" y="0"/>
                    <a:pt x="2252203" y="0"/>
                  </a:cubicBezTo>
                  <a:close/>
                </a:path>
              </a:pathLst>
            </a:custGeom>
            <a:solidFill>
              <a:srgbClr val="FFFFFF"/>
            </a:solidFill>
            <a:ln w="28575" cap="flat">
              <a:solidFill>
                <a:srgbClr val="030303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8CE1C486-DEA3-E5F1-FFBE-E99E87098633}"/>
                </a:ext>
              </a:extLst>
            </p:cNvPr>
            <p:cNvSpPr/>
            <p:nvPr/>
          </p:nvSpPr>
          <p:spPr>
            <a:xfrm>
              <a:off x="8761104" y="988429"/>
              <a:ext cx="302858" cy="31751"/>
            </a:xfrm>
            <a:custGeom>
              <a:avLst/>
              <a:gdLst>
                <a:gd name="csX0" fmla="*/ 286983 w 302858"/>
                <a:gd name="csY0" fmla="*/ 31751 h 31751"/>
                <a:gd name="csX1" fmla="*/ 15876 w 302858"/>
                <a:gd name="csY1" fmla="*/ 31751 h 31751"/>
                <a:gd name="csX2" fmla="*/ 0 w 302858"/>
                <a:gd name="csY2" fmla="*/ 15876 h 31751"/>
                <a:gd name="csX3" fmla="*/ 0 w 302858"/>
                <a:gd name="csY3" fmla="*/ 15876 h 31751"/>
                <a:gd name="csX4" fmla="*/ 15876 w 302858"/>
                <a:gd name="csY4" fmla="*/ 0 h 31751"/>
                <a:gd name="csX5" fmla="*/ 286983 w 302858"/>
                <a:gd name="csY5" fmla="*/ 0 h 31751"/>
                <a:gd name="csX6" fmla="*/ 302858 w 302858"/>
                <a:gd name="csY6" fmla="*/ 15876 h 31751"/>
                <a:gd name="csX7" fmla="*/ 302858 w 302858"/>
                <a:gd name="csY7" fmla="*/ 15876 h 31751"/>
                <a:gd name="csX8" fmla="*/ 286983 w 302858"/>
                <a:gd name="csY8" fmla="*/ 31751 h 3175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02858" h="31751">
                  <a:moveTo>
                    <a:pt x="286983" y="31751"/>
                  </a:moveTo>
                  <a:lnTo>
                    <a:pt x="15876" y="31751"/>
                  </a:lnTo>
                  <a:cubicBezTo>
                    <a:pt x="7022" y="31751"/>
                    <a:pt x="0" y="24729"/>
                    <a:pt x="0" y="15876"/>
                  </a:cubicBezTo>
                  <a:lnTo>
                    <a:pt x="0" y="15876"/>
                  </a:lnTo>
                  <a:cubicBezTo>
                    <a:pt x="0" y="7022"/>
                    <a:pt x="7022" y="0"/>
                    <a:pt x="15876" y="0"/>
                  </a:cubicBezTo>
                  <a:lnTo>
                    <a:pt x="286983" y="0"/>
                  </a:lnTo>
                  <a:cubicBezTo>
                    <a:pt x="295836" y="0"/>
                    <a:pt x="302858" y="7022"/>
                    <a:pt x="302858" y="15876"/>
                  </a:cubicBezTo>
                  <a:lnTo>
                    <a:pt x="302858" y="15876"/>
                  </a:lnTo>
                  <a:cubicBezTo>
                    <a:pt x="302858" y="24729"/>
                    <a:pt x="295836" y="31751"/>
                    <a:pt x="286983" y="31751"/>
                  </a:cubicBezTo>
                  <a:close/>
                </a:path>
              </a:pathLst>
            </a:custGeom>
            <a:solidFill>
              <a:srgbClr val="FFFFFF"/>
            </a:solidFill>
            <a:ln w="60872" cap="flat">
              <a:solidFill>
                <a:srgbClr val="030303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EB89FCFE-8A99-F6EC-CB00-E0A0AFEEC491}"/>
                </a:ext>
              </a:extLst>
            </p:cNvPr>
            <p:cNvSpPr/>
            <p:nvPr/>
          </p:nvSpPr>
          <p:spPr>
            <a:xfrm>
              <a:off x="7773915" y="969195"/>
              <a:ext cx="2277237" cy="4930905"/>
            </a:xfrm>
            <a:custGeom>
              <a:avLst/>
              <a:gdLst>
                <a:gd name="csX0" fmla="*/ 2100163 w 2277237"/>
                <a:gd name="csY0" fmla="*/ 305 h 4930905"/>
                <a:gd name="csX1" fmla="*/ 2095889 w 2277237"/>
                <a:gd name="csY1" fmla="*/ 305 h 4930905"/>
                <a:gd name="csX2" fmla="*/ 2087646 w 2277237"/>
                <a:gd name="csY2" fmla="*/ 0 h 4930905"/>
                <a:gd name="csX3" fmla="*/ 1813791 w 2277237"/>
                <a:gd name="csY3" fmla="*/ 0 h 4930905"/>
                <a:gd name="csX4" fmla="*/ 1783872 w 2277237"/>
                <a:gd name="csY4" fmla="*/ 28393 h 4930905"/>
                <a:gd name="csX5" fmla="*/ 1783872 w 2277237"/>
                <a:gd name="csY5" fmla="*/ 31751 h 4930905"/>
                <a:gd name="csX6" fmla="*/ 1783872 w 2277237"/>
                <a:gd name="csY6" fmla="*/ 31751 h 4930905"/>
                <a:gd name="csX7" fmla="*/ 1632748 w 2277237"/>
                <a:gd name="csY7" fmla="*/ 176158 h 4930905"/>
                <a:gd name="csX8" fmla="*/ 644795 w 2277237"/>
                <a:gd name="csY8" fmla="*/ 176158 h 4930905"/>
                <a:gd name="csX9" fmla="*/ 493671 w 2277237"/>
                <a:gd name="csY9" fmla="*/ 32057 h 4930905"/>
                <a:gd name="csX10" fmla="*/ 493671 w 2277237"/>
                <a:gd name="csY10" fmla="*/ 32057 h 4930905"/>
                <a:gd name="csX11" fmla="*/ 493671 w 2277237"/>
                <a:gd name="csY11" fmla="*/ 28393 h 4930905"/>
                <a:gd name="csX12" fmla="*/ 463752 w 2277237"/>
                <a:gd name="csY12" fmla="*/ 0 h 4930905"/>
                <a:gd name="csX13" fmla="*/ 189897 w 2277237"/>
                <a:gd name="csY13" fmla="*/ 0 h 4930905"/>
                <a:gd name="csX14" fmla="*/ 181654 w 2277237"/>
                <a:gd name="csY14" fmla="*/ 0 h 4930905"/>
                <a:gd name="csX15" fmla="*/ 179212 w 2277237"/>
                <a:gd name="csY15" fmla="*/ 0 h 4930905"/>
                <a:gd name="csX16" fmla="*/ 177380 w 2277237"/>
                <a:gd name="csY16" fmla="*/ 0 h 4930905"/>
                <a:gd name="csX17" fmla="*/ 0 w 2277237"/>
                <a:gd name="csY17" fmla="*/ 189592 h 4930905"/>
                <a:gd name="csX18" fmla="*/ 0 w 2277237"/>
                <a:gd name="csY18" fmla="*/ 4741009 h 4930905"/>
                <a:gd name="csX19" fmla="*/ 174937 w 2277237"/>
                <a:gd name="csY19" fmla="*/ 4930601 h 4930905"/>
                <a:gd name="csX20" fmla="*/ 177380 w 2277237"/>
                <a:gd name="csY20" fmla="*/ 4930601 h 4930905"/>
                <a:gd name="csX21" fmla="*/ 178601 w 2277237"/>
                <a:gd name="csY21" fmla="*/ 4930601 h 4930905"/>
                <a:gd name="csX22" fmla="*/ 179822 w 2277237"/>
                <a:gd name="csY22" fmla="*/ 4930601 h 4930905"/>
                <a:gd name="csX23" fmla="*/ 180127 w 2277237"/>
                <a:gd name="csY23" fmla="*/ 4930601 h 4930905"/>
                <a:gd name="csX24" fmla="*/ 189897 w 2277237"/>
                <a:gd name="csY24" fmla="*/ 4930906 h 4930905"/>
                <a:gd name="csX25" fmla="*/ 2087341 w 2277237"/>
                <a:gd name="csY25" fmla="*/ 4930906 h 4930905"/>
                <a:gd name="csX26" fmla="*/ 2097110 w 2277237"/>
                <a:gd name="csY26" fmla="*/ 4930906 h 4930905"/>
                <a:gd name="csX27" fmla="*/ 2097416 w 2277237"/>
                <a:gd name="csY27" fmla="*/ 4930906 h 4930905"/>
                <a:gd name="csX28" fmla="*/ 2098637 w 2277237"/>
                <a:gd name="csY28" fmla="*/ 4930906 h 4930905"/>
                <a:gd name="csX29" fmla="*/ 2099248 w 2277237"/>
                <a:gd name="csY29" fmla="*/ 4930906 h 4930905"/>
                <a:gd name="csX30" fmla="*/ 2099858 w 2277237"/>
                <a:gd name="csY30" fmla="*/ 4930906 h 4930905"/>
                <a:gd name="csX31" fmla="*/ 2102301 w 2277237"/>
                <a:gd name="csY31" fmla="*/ 4930906 h 4930905"/>
                <a:gd name="csX32" fmla="*/ 2277238 w 2277237"/>
                <a:gd name="csY32" fmla="*/ 4741314 h 4930905"/>
                <a:gd name="csX33" fmla="*/ 2277238 w 2277237"/>
                <a:gd name="csY33" fmla="*/ 189897 h 4930905"/>
                <a:gd name="csX34" fmla="*/ 2099858 w 2277237"/>
                <a:gd name="csY34" fmla="*/ 305 h 493090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</a:cxnLst>
              <a:rect l="l" t="t" r="r" b="b"/>
              <a:pathLst>
                <a:path w="2277237" h="4930905">
                  <a:moveTo>
                    <a:pt x="2100163" y="305"/>
                  </a:moveTo>
                  <a:lnTo>
                    <a:pt x="2095889" y="305"/>
                  </a:lnTo>
                  <a:cubicBezTo>
                    <a:pt x="2092836" y="0"/>
                    <a:pt x="2090089" y="0"/>
                    <a:pt x="2087646" y="0"/>
                  </a:cubicBezTo>
                  <a:lnTo>
                    <a:pt x="1813791" y="0"/>
                  </a:lnTo>
                  <a:cubicBezTo>
                    <a:pt x="1798221" y="916"/>
                    <a:pt x="1785398" y="12823"/>
                    <a:pt x="1783872" y="28393"/>
                  </a:cubicBezTo>
                  <a:cubicBezTo>
                    <a:pt x="1783872" y="29309"/>
                    <a:pt x="1783872" y="30530"/>
                    <a:pt x="1783872" y="31751"/>
                  </a:cubicBezTo>
                  <a:lnTo>
                    <a:pt x="1783872" y="31751"/>
                  </a:lnTo>
                  <a:cubicBezTo>
                    <a:pt x="1780208" y="112351"/>
                    <a:pt x="1713958" y="176158"/>
                    <a:pt x="1632748" y="176158"/>
                  </a:cubicBezTo>
                  <a:lnTo>
                    <a:pt x="644795" y="176158"/>
                  </a:lnTo>
                  <a:cubicBezTo>
                    <a:pt x="563585" y="176158"/>
                    <a:pt x="497335" y="112351"/>
                    <a:pt x="493671" y="32057"/>
                  </a:cubicBezTo>
                  <a:lnTo>
                    <a:pt x="493671" y="32057"/>
                  </a:lnTo>
                  <a:cubicBezTo>
                    <a:pt x="493671" y="32057"/>
                    <a:pt x="493671" y="29614"/>
                    <a:pt x="493671" y="28393"/>
                  </a:cubicBezTo>
                  <a:cubicBezTo>
                    <a:pt x="492145" y="12823"/>
                    <a:pt x="479322" y="916"/>
                    <a:pt x="463752" y="0"/>
                  </a:cubicBezTo>
                  <a:lnTo>
                    <a:pt x="189897" y="0"/>
                  </a:lnTo>
                  <a:cubicBezTo>
                    <a:pt x="187455" y="0"/>
                    <a:pt x="184707" y="0"/>
                    <a:pt x="181654" y="0"/>
                  </a:cubicBezTo>
                  <a:lnTo>
                    <a:pt x="179212" y="0"/>
                  </a:lnTo>
                  <a:cubicBezTo>
                    <a:pt x="179212" y="0"/>
                    <a:pt x="177380" y="0"/>
                    <a:pt x="177380" y="0"/>
                  </a:cubicBezTo>
                  <a:cubicBezTo>
                    <a:pt x="77852" y="6411"/>
                    <a:pt x="0" y="89453"/>
                    <a:pt x="0" y="189592"/>
                  </a:cubicBezTo>
                  <a:lnTo>
                    <a:pt x="0" y="4741009"/>
                  </a:lnTo>
                  <a:cubicBezTo>
                    <a:pt x="0" y="4839621"/>
                    <a:pt x="76936" y="4922663"/>
                    <a:pt x="174937" y="4930601"/>
                  </a:cubicBezTo>
                  <a:cubicBezTo>
                    <a:pt x="175853" y="4930601"/>
                    <a:pt x="176769" y="4930601"/>
                    <a:pt x="177380" y="4930601"/>
                  </a:cubicBezTo>
                  <a:lnTo>
                    <a:pt x="178601" y="4930601"/>
                  </a:lnTo>
                  <a:cubicBezTo>
                    <a:pt x="178601" y="4930601"/>
                    <a:pt x="179822" y="4930601"/>
                    <a:pt x="179822" y="4930601"/>
                  </a:cubicBezTo>
                  <a:lnTo>
                    <a:pt x="180127" y="4930601"/>
                  </a:lnTo>
                  <a:cubicBezTo>
                    <a:pt x="183486" y="4930601"/>
                    <a:pt x="186844" y="4930906"/>
                    <a:pt x="189897" y="4930906"/>
                  </a:cubicBezTo>
                  <a:lnTo>
                    <a:pt x="2087341" y="4930906"/>
                  </a:lnTo>
                  <a:cubicBezTo>
                    <a:pt x="2090699" y="4930906"/>
                    <a:pt x="2094057" y="4930906"/>
                    <a:pt x="2097110" y="4930906"/>
                  </a:cubicBezTo>
                  <a:lnTo>
                    <a:pt x="2097416" y="4930906"/>
                  </a:lnTo>
                  <a:cubicBezTo>
                    <a:pt x="2097416" y="4930906"/>
                    <a:pt x="2098637" y="4930906"/>
                    <a:pt x="2098637" y="4930906"/>
                  </a:cubicBezTo>
                  <a:lnTo>
                    <a:pt x="2099248" y="4930906"/>
                  </a:lnTo>
                  <a:cubicBezTo>
                    <a:pt x="2099248" y="4930906"/>
                    <a:pt x="2099858" y="4930906"/>
                    <a:pt x="2099858" y="4930906"/>
                  </a:cubicBezTo>
                  <a:cubicBezTo>
                    <a:pt x="2100774" y="4930906"/>
                    <a:pt x="2101385" y="4930906"/>
                    <a:pt x="2102301" y="4930906"/>
                  </a:cubicBezTo>
                  <a:cubicBezTo>
                    <a:pt x="2200302" y="4923274"/>
                    <a:pt x="2277238" y="4839927"/>
                    <a:pt x="2277238" y="4741314"/>
                  </a:cubicBezTo>
                  <a:lnTo>
                    <a:pt x="2277238" y="189897"/>
                  </a:lnTo>
                  <a:cubicBezTo>
                    <a:pt x="2277238" y="89758"/>
                    <a:pt x="2199386" y="6717"/>
                    <a:pt x="2099858" y="305"/>
                  </a:cubicBezTo>
                  <a:close/>
                </a:path>
              </a:pathLst>
            </a:custGeom>
            <a:noFill/>
            <a:ln w="30436" cap="flat">
              <a:solidFill>
                <a:srgbClr val="030303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066536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60098F-AF3B-EFDF-FFEF-CC0E238599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7">
            <a:extLst>
              <a:ext uri="{FF2B5EF4-FFF2-40B4-BE49-F238E27FC236}">
                <a16:creationId xmlns:a16="http://schemas.microsoft.com/office/drawing/2014/main" id="{75241622-7232-9145-F970-7B13D9F687F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87" r="29087"/>
          <a:stretch/>
        </p:blipFill>
        <p:spPr>
          <a:solidFill>
            <a:srgbClr val="E8E8E8"/>
          </a:solidFill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557A993D-3A69-05FB-99E2-2D963042A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LEGENDE PHOTO</a:t>
            </a:r>
          </a:p>
        </p:txBody>
      </p:sp>
      <p:pic>
        <p:nvPicPr>
          <p:cNvPr id="6" name="Graphique 5">
            <a:extLst>
              <a:ext uri="{FF2B5EF4-FFF2-40B4-BE49-F238E27FC236}">
                <a16:creationId xmlns:a16="http://schemas.microsoft.com/office/drawing/2014/main" id="{2D44B7F2-1333-861C-3EA5-B1027C4459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9123" y="11211498"/>
            <a:ext cx="1279047" cy="56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2926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9F65EC-A873-0022-A099-1824018A6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1870E8-18EE-EE81-FFD4-502FD9DABD7E}"/>
              </a:ext>
            </a:extLst>
          </p:cNvPr>
          <p:cNvSpPr/>
          <p:nvPr/>
        </p:nvSpPr>
        <p:spPr>
          <a:xfrm rot="359357">
            <a:off x="528198" y="1289651"/>
            <a:ext cx="6704627" cy="4765698"/>
          </a:xfrm>
          <a:prstGeom prst="roundRect">
            <a:avLst>
              <a:gd name="adj" fmla="val 736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80A2F88-E291-708C-7D5B-DF4DAA151A75}"/>
              </a:ext>
            </a:extLst>
          </p:cNvPr>
          <p:cNvSpPr txBox="1"/>
          <p:nvPr/>
        </p:nvSpPr>
        <p:spPr>
          <a:xfrm rot="360000">
            <a:off x="874833" y="950877"/>
            <a:ext cx="6127946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700" dirty="0">
                <a:solidFill>
                  <a:schemeClr val="tx2"/>
                </a:solidFill>
                <a:latin typeface="+mj-lt"/>
              </a:rPr>
              <a:t>Q&amp;A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A3A9F53-50D7-D306-3AA2-5D48ED20D24A}"/>
              </a:ext>
            </a:extLst>
          </p:cNvPr>
          <p:cNvSpPr/>
          <p:nvPr/>
        </p:nvSpPr>
        <p:spPr>
          <a:xfrm rot="21335528">
            <a:off x="-755780" y="5383002"/>
            <a:ext cx="6704627" cy="4765698"/>
          </a:xfrm>
          <a:prstGeom prst="roundRect">
            <a:avLst>
              <a:gd name="adj" fmla="val 736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6A61886-729C-68B8-15AC-408AA0267F6B}"/>
              </a:ext>
            </a:extLst>
          </p:cNvPr>
          <p:cNvGrpSpPr/>
          <p:nvPr/>
        </p:nvGrpSpPr>
        <p:grpSpPr>
          <a:xfrm rot="21360000">
            <a:off x="-198808" y="5792758"/>
            <a:ext cx="5583495" cy="3825541"/>
            <a:chOff x="1197620" y="956110"/>
            <a:chExt cx="3468684" cy="2376574"/>
          </a:xfrm>
          <a:solidFill>
            <a:schemeClr val="accent3"/>
          </a:solidFill>
        </p:grpSpPr>
        <p:grpSp>
          <p:nvGrpSpPr>
            <p:cNvPr id="8" name="Graphique 61">
              <a:extLst>
                <a:ext uri="{FF2B5EF4-FFF2-40B4-BE49-F238E27FC236}">
                  <a16:creationId xmlns:a16="http://schemas.microsoft.com/office/drawing/2014/main" id="{15057CBC-88DF-6A96-EBE4-634574534E0E}"/>
                </a:ext>
              </a:extLst>
            </p:cNvPr>
            <p:cNvGrpSpPr/>
            <p:nvPr/>
          </p:nvGrpSpPr>
          <p:grpSpPr>
            <a:xfrm>
              <a:off x="1245266" y="2304651"/>
              <a:ext cx="3296567" cy="1028033"/>
              <a:chOff x="3650456" y="3659504"/>
              <a:chExt cx="4777930" cy="1489995"/>
            </a:xfrm>
            <a:grpFill/>
          </p:grpSpPr>
          <p:grpSp>
            <p:nvGrpSpPr>
              <p:cNvPr id="15" name="Graphique 61">
                <a:extLst>
                  <a:ext uri="{FF2B5EF4-FFF2-40B4-BE49-F238E27FC236}">
                    <a16:creationId xmlns:a16="http://schemas.microsoft.com/office/drawing/2014/main" id="{7F34F827-7752-E811-F4FA-E41B92EDA4C5}"/>
                  </a:ext>
                </a:extLst>
              </p:cNvPr>
              <p:cNvGrpSpPr/>
              <p:nvPr/>
            </p:nvGrpSpPr>
            <p:grpSpPr>
              <a:xfrm>
                <a:off x="3650456" y="3659504"/>
                <a:ext cx="2379535" cy="742569"/>
                <a:chOff x="3650456" y="3659504"/>
                <a:chExt cx="2379535" cy="742569"/>
              </a:xfrm>
              <a:grpFill/>
            </p:grpSpPr>
            <p:sp>
              <p:nvSpPr>
                <p:cNvPr id="29" name="Forme libre : forme 28">
                  <a:extLst>
                    <a:ext uri="{FF2B5EF4-FFF2-40B4-BE49-F238E27FC236}">
                      <a16:creationId xmlns:a16="http://schemas.microsoft.com/office/drawing/2014/main" id="{DCB569C8-DDD5-D32A-B186-55F213CD878B}"/>
                    </a:ext>
                  </a:extLst>
                </p:cNvPr>
                <p:cNvSpPr/>
                <p:nvPr/>
              </p:nvSpPr>
              <p:spPr>
                <a:xfrm>
                  <a:off x="3650456" y="3664743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0" name="Forme libre : forme 29">
                  <a:extLst>
                    <a:ext uri="{FF2B5EF4-FFF2-40B4-BE49-F238E27FC236}">
                      <a16:creationId xmlns:a16="http://schemas.microsoft.com/office/drawing/2014/main" id="{5698FBB8-24BD-EFDA-8920-8FA4C65BC04B}"/>
                    </a:ext>
                  </a:extLst>
                </p:cNvPr>
                <p:cNvSpPr/>
                <p:nvPr/>
              </p:nvSpPr>
              <p:spPr>
                <a:xfrm>
                  <a:off x="4333017" y="3659504"/>
                  <a:ext cx="449960" cy="742569"/>
                </a:xfrm>
                <a:custGeom>
                  <a:avLst/>
                  <a:gdLst>
                    <a:gd name="csX0" fmla="*/ 0 w 449960"/>
                    <a:gd name="csY0" fmla="*/ 235553 h 742569"/>
                    <a:gd name="csX1" fmla="*/ 224980 w 449960"/>
                    <a:gd name="csY1" fmla="*/ 0 h 742569"/>
                    <a:gd name="csX2" fmla="*/ 449961 w 449960"/>
                    <a:gd name="csY2" fmla="*/ 234506 h 742569"/>
                    <a:gd name="csX3" fmla="*/ 449961 w 449960"/>
                    <a:gd name="csY3" fmla="*/ 507016 h 742569"/>
                    <a:gd name="csX4" fmla="*/ 224980 w 449960"/>
                    <a:gd name="csY4" fmla="*/ 742569 h 742569"/>
                    <a:gd name="csX5" fmla="*/ 0 w 449960"/>
                    <a:gd name="csY5" fmla="*/ 508064 h 742569"/>
                    <a:gd name="csX6" fmla="*/ 0 w 449960"/>
                    <a:gd name="csY6" fmla="*/ 235553 h 742569"/>
                    <a:gd name="csX7" fmla="*/ 281083 w 449960"/>
                    <a:gd name="csY7" fmla="*/ 239840 h 742569"/>
                    <a:gd name="csX8" fmla="*/ 225076 w 449960"/>
                    <a:gd name="csY8" fmla="*/ 173260 h 742569"/>
                    <a:gd name="csX9" fmla="*/ 169069 w 449960"/>
                    <a:gd name="csY9" fmla="*/ 239840 h 742569"/>
                    <a:gd name="csX10" fmla="*/ 169069 w 449960"/>
                    <a:gd name="csY10" fmla="*/ 505016 h 742569"/>
                    <a:gd name="csX11" fmla="*/ 225076 w 449960"/>
                    <a:gd name="csY11" fmla="*/ 570548 h 742569"/>
                    <a:gd name="csX12" fmla="*/ 281083 w 449960"/>
                    <a:gd name="csY12" fmla="*/ 505016 h 742569"/>
                    <a:gd name="csX13" fmla="*/ 281083 w 449960"/>
                    <a:gd name="csY13" fmla="*/ 239840 h 74256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0" h="742569">
                      <a:moveTo>
                        <a:pt x="0" y="235553"/>
                      </a:moveTo>
                      <a:cubicBezTo>
                        <a:pt x="0" y="69723"/>
                        <a:pt x="108775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6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5" y="742569"/>
                        <a:pt x="0" y="679228"/>
                        <a:pt x="0" y="508064"/>
                      </a:cubicBezTo>
                      <a:lnTo>
                        <a:pt x="0" y="235553"/>
                      </a:lnTo>
                      <a:close/>
                      <a:moveTo>
                        <a:pt x="281083" y="239840"/>
                      </a:moveTo>
                      <a:cubicBezTo>
                        <a:pt x="281083" y="192310"/>
                        <a:pt x="255746" y="173260"/>
                        <a:pt x="225076" y="173260"/>
                      </a:cubicBezTo>
                      <a:cubicBezTo>
                        <a:pt x="194405" y="173260"/>
                        <a:pt x="169069" y="192310"/>
                        <a:pt x="169069" y="239840"/>
                      </a:cubicBezTo>
                      <a:lnTo>
                        <a:pt x="169069" y="505016"/>
                      </a:lnTo>
                      <a:cubicBezTo>
                        <a:pt x="169069" y="551498"/>
                        <a:pt x="194405" y="570548"/>
                        <a:pt x="225076" y="570548"/>
                      </a:cubicBezTo>
                      <a:cubicBezTo>
                        <a:pt x="255746" y="570548"/>
                        <a:pt x="281083" y="551498"/>
                        <a:pt x="281083" y="505016"/>
                      </a:cubicBezTo>
                      <a:lnTo>
                        <a:pt x="281083" y="23984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1" name="Forme libre : forme 30">
                  <a:extLst>
                    <a:ext uri="{FF2B5EF4-FFF2-40B4-BE49-F238E27FC236}">
                      <a16:creationId xmlns:a16="http://schemas.microsoft.com/office/drawing/2014/main" id="{4CDE5736-6BF3-1BB1-E33E-8C93B8BCC024}"/>
                    </a:ext>
                  </a:extLst>
                </p:cNvPr>
                <p:cNvSpPr/>
                <p:nvPr/>
              </p:nvSpPr>
              <p:spPr>
                <a:xfrm>
                  <a:off x="4806124" y="3680650"/>
                  <a:ext cx="424814" cy="700373"/>
                </a:xfrm>
                <a:custGeom>
                  <a:avLst/>
                  <a:gdLst>
                    <a:gd name="csX0" fmla="*/ 95 w 424814"/>
                    <a:gd name="csY0" fmla="*/ 700373 h 700373"/>
                    <a:gd name="csX1" fmla="*/ 95 w 424814"/>
                    <a:gd name="csY1" fmla="*/ 0 h 700373"/>
                    <a:gd name="csX2" fmla="*/ 204025 w 424814"/>
                    <a:gd name="csY2" fmla="*/ 0 h 700373"/>
                    <a:gd name="csX3" fmla="*/ 417385 w 424814"/>
                    <a:gd name="csY3" fmla="*/ 184880 h 700373"/>
                    <a:gd name="csX4" fmla="*/ 324421 w 424814"/>
                    <a:gd name="csY4" fmla="*/ 341186 h 700373"/>
                    <a:gd name="csX5" fmla="*/ 324421 w 424814"/>
                    <a:gd name="csY5" fmla="*/ 345376 h 700373"/>
                    <a:gd name="csX6" fmla="*/ 424815 w 424814"/>
                    <a:gd name="csY6" fmla="*/ 502730 h 700373"/>
                    <a:gd name="csX7" fmla="*/ 424815 w 424814"/>
                    <a:gd name="csY7" fmla="*/ 700278 h 700373"/>
                    <a:gd name="csX8" fmla="*/ 255746 w 424814"/>
                    <a:gd name="csY8" fmla="*/ 700278 h 700373"/>
                    <a:gd name="csX9" fmla="*/ 255746 w 424814"/>
                    <a:gd name="csY9" fmla="*/ 506921 h 700373"/>
                    <a:gd name="csX10" fmla="*/ 198692 w 424814"/>
                    <a:gd name="csY10" fmla="*/ 437198 h 700373"/>
                    <a:gd name="csX11" fmla="*/ 169069 w 424814"/>
                    <a:gd name="csY11" fmla="*/ 437198 h 700373"/>
                    <a:gd name="csX12" fmla="*/ 169069 w 424814"/>
                    <a:gd name="csY12" fmla="*/ 700278 h 700373"/>
                    <a:gd name="csX13" fmla="*/ 0 w 424814"/>
                    <a:gd name="csY13" fmla="*/ 700278 h 700373"/>
                    <a:gd name="csX14" fmla="*/ 169069 w 424814"/>
                    <a:gd name="csY14" fmla="*/ 285179 h 700373"/>
                    <a:gd name="csX15" fmla="*/ 193358 w 424814"/>
                    <a:gd name="csY15" fmla="*/ 285179 h 700373"/>
                    <a:gd name="csX16" fmla="*/ 252508 w 424814"/>
                    <a:gd name="csY16" fmla="*/ 213360 h 700373"/>
                    <a:gd name="csX17" fmla="*/ 196501 w 424814"/>
                    <a:gd name="csY17" fmla="*/ 150019 h 700373"/>
                    <a:gd name="csX18" fmla="*/ 169069 w 424814"/>
                    <a:gd name="csY18" fmla="*/ 150019 h 700373"/>
                    <a:gd name="csX19" fmla="*/ 169069 w 424814"/>
                    <a:gd name="csY19" fmla="*/ 285274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424814" h="700373">
                      <a:moveTo>
                        <a:pt x="95" y="700373"/>
                      </a:moveTo>
                      <a:lnTo>
                        <a:pt x="95" y="0"/>
                      </a:lnTo>
                      <a:lnTo>
                        <a:pt x="204025" y="0"/>
                      </a:lnTo>
                      <a:cubicBezTo>
                        <a:pt x="366713" y="0"/>
                        <a:pt x="417385" y="94012"/>
                        <a:pt x="417385" y="184880"/>
                      </a:cubicBezTo>
                      <a:cubicBezTo>
                        <a:pt x="417385" y="264128"/>
                        <a:pt x="368808" y="315849"/>
                        <a:pt x="324421" y="341186"/>
                      </a:cubicBezTo>
                      <a:lnTo>
                        <a:pt x="324421" y="345376"/>
                      </a:lnTo>
                      <a:cubicBezTo>
                        <a:pt x="372999" y="359092"/>
                        <a:pt x="424815" y="402431"/>
                        <a:pt x="424815" y="502730"/>
                      </a:cubicBezTo>
                      <a:lnTo>
                        <a:pt x="424815" y="700278"/>
                      </a:lnTo>
                      <a:lnTo>
                        <a:pt x="255746" y="700278"/>
                      </a:lnTo>
                      <a:lnTo>
                        <a:pt x="255746" y="506921"/>
                      </a:lnTo>
                      <a:cubicBezTo>
                        <a:pt x="255746" y="460438"/>
                        <a:pt x="240983" y="437198"/>
                        <a:pt x="198692" y="437198"/>
                      </a:cubicBezTo>
                      <a:lnTo>
                        <a:pt x="169069" y="437198"/>
                      </a:lnTo>
                      <a:lnTo>
                        <a:pt x="169069" y="700278"/>
                      </a:lnTo>
                      <a:lnTo>
                        <a:pt x="0" y="700278"/>
                      </a:lnTo>
                      <a:close/>
                      <a:moveTo>
                        <a:pt x="169069" y="285179"/>
                      </a:moveTo>
                      <a:lnTo>
                        <a:pt x="193358" y="285179"/>
                      </a:lnTo>
                      <a:cubicBezTo>
                        <a:pt x="235649" y="285179"/>
                        <a:pt x="252508" y="255556"/>
                        <a:pt x="252508" y="213360"/>
                      </a:cubicBezTo>
                      <a:cubicBezTo>
                        <a:pt x="252508" y="171164"/>
                        <a:pt x="234505" y="150019"/>
                        <a:pt x="196501" y="150019"/>
                      </a:cubicBezTo>
                      <a:lnTo>
                        <a:pt x="169069" y="150019"/>
                      </a:lnTo>
                      <a:lnTo>
                        <a:pt x="169069" y="28527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2" name="Forme libre : forme 31">
                  <a:extLst>
                    <a:ext uri="{FF2B5EF4-FFF2-40B4-BE49-F238E27FC236}">
                      <a16:creationId xmlns:a16="http://schemas.microsoft.com/office/drawing/2014/main" id="{4EA03900-8D5E-F1C6-842F-9CF583737C40}"/>
                    </a:ext>
                  </a:extLst>
                </p:cNvPr>
                <p:cNvSpPr/>
                <p:nvPr/>
              </p:nvSpPr>
              <p:spPr>
                <a:xfrm>
                  <a:off x="5253704" y="3680650"/>
                  <a:ext cx="340137" cy="700468"/>
                </a:xfrm>
                <a:custGeom>
                  <a:avLst/>
                  <a:gdLst>
                    <a:gd name="csX0" fmla="*/ 0 w 340137"/>
                    <a:gd name="csY0" fmla="*/ 0 h 700468"/>
                    <a:gd name="csX1" fmla="*/ 166878 w 340137"/>
                    <a:gd name="csY1" fmla="*/ 0 h 700468"/>
                    <a:gd name="csX2" fmla="*/ 166878 w 340137"/>
                    <a:gd name="csY2" fmla="*/ 531400 h 700468"/>
                    <a:gd name="csX3" fmla="*/ 340138 w 340137"/>
                    <a:gd name="csY3" fmla="*/ 531400 h 700468"/>
                    <a:gd name="csX4" fmla="*/ 340138 w 340137"/>
                    <a:gd name="csY4" fmla="*/ 700468 h 700468"/>
                    <a:gd name="csX5" fmla="*/ 0 w 340137"/>
                    <a:gd name="csY5" fmla="*/ 700468 h 700468"/>
                    <a:gd name="csX6" fmla="*/ 0 w 340137"/>
                    <a:gd name="csY6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340137" h="700468">
                      <a:moveTo>
                        <a:pt x="0" y="0"/>
                      </a:moveTo>
                      <a:lnTo>
                        <a:pt x="166878" y="0"/>
                      </a:lnTo>
                      <a:lnTo>
                        <a:pt x="166878" y="531400"/>
                      </a:lnTo>
                      <a:lnTo>
                        <a:pt x="340138" y="531400"/>
                      </a:lnTo>
                      <a:lnTo>
                        <a:pt x="340138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3" name="Forme libre : forme 32">
                  <a:extLst>
                    <a:ext uri="{FF2B5EF4-FFF2-40B4-BE49-F238E27FC236}">
                      <a16:creationId xmlns:a16="http://schemas.microsoft.com/office/drawing/2014/main" id="{5FB9EE0A-4802-59F1-CF6E-B09089C3C031}"/>
                    </a:ext>
                  </a:extLst>
                </p:cNvPr>
                <p:cNvSpPr/>
                <p:nvPr/>
              </p:nvSpPr>
              <p:spPr>
                <a:xfrm>
                  <a:off x="5610605" y="3680650"/>
                  <a:ext cx="419385" cy="700373"/>
                </a:xfrm>
                <a:custGeom>
                  <a:avLst/>
                  <a:gdLst>
                    <a:gd name="csX0" fmla="*/ 0 w 419385"/>
                    <a:gd name="csY0" fmla="*/ 0 h 700373"/>
                    <a:gd name="csX1" fmla="*/ 160592 w 419385"/>
                    <a:gd name="csY1" fmla="*/ 0 h 700373"/>
                    <a:gd name="csX2" fmla="*/ 419386 w 419385"/>
                    <a:gd name="csY2" fmla="*/ 256699 h 700373"/>
                    <a:gd name="csX3" fmla="*/ 419386 w 419385"/>
                    <a:gd name="csY3" fmla="*/ 443675 h 700373"/>
                    <a:gd name="csX4" fmla="*/ 160592 w 419385"/>
                    <a:gd name="csY4" fmla="*/ 700373 h 700373"/>
                    <a:gd name="csX5" fmla="*/ 0 w 419385"/>
                    <a:gd name="csY5" fmla="*/ 700373 h 700373"/>
                    <a:gd name="csX6" fmla="*/ 0 w 419385"/>
                    <a:gd name="csY6" fmla="*/ 0 h 700373"/>
                    <a:gd name="csX7" fmla="*/ 249365 w 419385"/>
                    <a:gd name="csY7" fmla="*/ 234505 h 700373"/>
                    <a:gd name="csX8" fmla="*/ 192310 w 419385"/>
                    <a:gd name="csY8" fmla="*/ 170021 h 700373"/>
                    <a:gd name="csX9" fmla="*/ 169069 w 419385"/>
                    <a:gd name="csY9" fmla="*/ 170021 h 700373"/>
                    <a:gd name="csX10" fmla="*/ 169069 w 419385"/>
                    <a:gd name="csY10" fmla="*/ 530257 h 700373"/>
                    <a:gd name="csX11" fmla="*/ 192310 w 419385"/>
                    <a:gd name="csY11" fmla="*/ 530257 h 700373"/>
                    <a:gd name="csX12" fmla="*/ 249365 w 419385"/>
                    <a:gd name="csY12" fmla="*/ 465773 h 700373"/>
                    <a:gd name="csX13" fmla="*/ 249365 w 419385"/>
                    <a:gd name="csY13" fmla="*/ 23441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19385" h="700373">
                      <a:moveTo>
                        <a:pt x="0" y="0"/>
                      </a:moveTo>
                      <a:lnTo>
                        <a:pt x="160592" y="0"/>
                      </a:lnTo>
                      <a:cubicBezTo>
                        <a:pt x="330708" y="0"/>
                        <a:pt x="419386" y="53912"/>
                        <a:pt x="419386" y="256699"/>
                      </a:cubicBezTo>
                      <a:lnTo>
                        <a:pt x="419386" y="443675"/>
                      </a:lnTo>
                      <a:cubicBezTo>
                        <a:pt x="419386" y="646462"/>
                        <a:pt x="330613" y="700373"/>
                        <a:pt x="160592" y="700373"/>
                      </a:cubicBezTo>
                      <a:lnTo>
                        <a:pt x="0" y="700373"/>
                      </a:lnTo>
                      <a:lnTo>
                        <a:pt x="0" y="0"/>
                      </a:lnTo>
                      <a:close/>
                      <a:moveTo>
                        <a:pt x="249365" y="234505"/>
                      </a:moveTo>
                      <a:cubicBezTo>
                        <a:pt x="249365" y="185928"/>
                        <a:pt x="231362" y="170021"/>
                        <a:pt x="192310" y="170021"/>
                      </a:cubicBezTo>
                      <a:lnTo>
                        <a:pt x="169069" y="170021"/>
                      </a:lnTo>
                      <a:lnTo>
                        <a:pt x="169069" y="530257"/>
                      </a:lnTo>
                      <a:lnTo>
                        <a:pt x="192310" y="530257"/>
                      </a:lnTo>
                      <a:cubicBezTo>
                        <a:pt x="231362" y="530257"/>
                        <a:pt x="249365" y="513398"/>
                        <a:pt x="249365" y="465773"/>
                      </a:cubicBezTo>
                      <a:lnTo>
                        <a:pt x="249365" y="23441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6" name="Graphique 61">
                <a:extLst>
                  <a:ext uri="{FF2B5EF4-FFF2-40B4-BE49-F238E27FC236}">
                    <a16:creationId xmlns:a16="http://schemas.microsoft.com/office/drawing/2014/main" id="{2FB67339-AF70-6A02-3BD2-C9B54BE57A6C}"/>
                  </a:ext>
                </a:extLst>
              </p:cNvPr>
              <p:cNvGrpSpPr/>
              <p:nvPr/>
            </p:nvGrpSpPr>
            <p:grpSpPr>
              <a:xfrm>
                <a:off x="3650456" y="4412170"/>
                <a:ext cx="1747456" cy="716280"/>
                <a:chOff x="3650456" y="4412170"/>
                <a:chExt cx="1747456" cy="716280"/>
              </a:xfrm>
              <a:grpFill/>
            </p:grpSpPr>
            <p:sp>
              <p:nvSpPr>
                <p:cNvPr id="25" name="Forme libre : forme 24">
                  <a:extLst>
                    <a:ext uri="{FF2B5EF4-FFF2-40B4-BE49-F238E27FC236}">
                      <a16:creationId xmlns:a16="http://schemas.microsoft.com/office/drawing/2014/main" id="{9BB0BD17-13B9-CC7A-C605-030147AE8C24}"/>
                    </a:ext>
                  </a:extLst>
                </p:cNvPr>
                <p:cNvSpPr/>
                <p:nvPr/>
              </p:nvSpPr>
              <p:spPr>
                <a:xfrm>
                  <a:off x="3650456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6" name="Forme libre : forme 25">
                  <a:extLst>
                    <a:ext uri="{FF2B5EF4-FFF2-40B4-BE49-F238E27FC236}">
                      <a16:creationId xmlns:a16="http://schemas.microsoft.com/office/drawing/2014/main" id="{F0B029DE-C83B-C103-1F9D-B15C1CB64006}"/>
                    </a:ext>
                  </a:extLst>
                </p:cNvPr>
                <p:cNvSpPr/>
                <p:nvPr/>
              </p:nvSpPr>
              <p:spPr>
                <a:xfrm>
                  <a:off x="4355020" y="4428077"/>
                  <a:ext cx="169068" cy="700373"/>
                </a:xfrm>
                <a:custGeom>
                  <a:avLst/>
                  <a:gdLst>
                    <a:gd name="csX0" fmla="*/ 0 w 169068"/>
                    <a:gd name="csY0" fmla="*/ 0 h 700373"/>
                    <a:gd name="csX1" fmla="*/ 169069 w 169068"/>
                    <a:gd name="csY1" fmla="*/ 0 h 700373"/>
                    <a:gd name="csX2" fmla="*/ 169069 w 169068"/>
                    <a:gd name="csY2" fmla="*/ 700373 h 700373"/>
                    <a:gd name="csX3" fmla="*/ 0 w 169068"/>
                    <a:gd name="csY3" fmla="*/ 700373 h 700373"/>
                    <a:gd name="csX4" fmla="*/ 0 w 169068"/>
                    <a:gd name="csY4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169068" h="700373">
                      <a:moveTo>
                        <a:pt x="0" y="0"/>
                      </a:moveTo>
                      <a:lnTo>
                        <a:pt x="169069" y="0"/>
                      </a:lnTo>
                      <a:lnTo>
                        <a:pt x="169069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7" name="Forme libre : forme 26">
                  <a:extLst>
                    <a:ext uri="{FF2B5EF4-FFF2-40B4-BE49-F238E27FC236}">
                      <a16:creationId xmlns:a16="http://schemas.microsoft.com/office/drawing/2014/main" id="{F0EACC90-8848-CC57-F6DD-471BCF7C84D9}"/>
                    </a:ext>
                  </a:extLst>
                </p:cNvPr>
                <p:cNvSpPr/>
                <p:nvPr/>
              </p:nvSpPr>
              <p:spPr>
                <a:xfrm>
                  <a:off x="4541710" y="4428077"/>
                  <a:ext cx="412051" cy="700373"/>
                </a:xfrm>
                <a:custGeom>
                  <a:avLst/>
                  <a:gdLst>
                    <a:gd name="csX0" fmla="*/ 95 w 412051"/>
                    <a:gd name="csY0" fmla="*/ 0 h 700373"/>
                    <a:gd name="csX1" fmla="*/ 412052 w 412051"/>
                    <a:gd name="csY1" fmla="*/ 0 h 700373"/>
                    <a:gd name="csX2" fmla="*/ 412052 w 412051"/>
                    <a:gd name="csY2" fmla="*/ 163734 h 700373"/>
                    <a:gd name="csX3" fmla="*/ 292703 w 412051"/>
                    <a:gd name="csY3" fmla="*/ 163734 h 700373"/>
                    <a:gd name="csX4" fmla="*/ 292703 w 412051"/>
                    <a:gd name="csY4" fmla="*/ 700373 h 700373"/>
                    <a:gd name="csX5" fmla="*/ 123635 w 412051"/>
                    <a:gd name="csY5" fmla="*/ 700373 h 700373"/>
                    <a:gd name="csX6" fmla="*/ 123635 w 412051"/>
                    <a:gd name="csY6" fmla="*/ 163734 h 700373"/>
                    <a:gd name="csX7" fmla="*/ 0 w 412051"/>
                    <a:gd name="csY7" fmla="*/ 163734 h 700373"/>
                    <a:gd name="csX8" fmla="*/ 0 w 412051"/>
                    <a:gd name="csY8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412051" h="700373">
                      <a:moveTo>
                        <a:pt x="95" y="0"/>
                      </a:moveTo>
                      <a:lnTo>
                        <a:pt x="412052" y="0"/>
                      </a:lnTo>
                      <a:lnTo>
                        <a:pt x="412052" y="163734"/>
                      </a:lnTo>
                      <a:lnTo>
                        <a:pt x="292703" y="163734"/>
                      </a:lnTo>
                      <a:lnTo>
                        <a:pt x="292703" y="700373"/>
                      </a:lnTo>
                      <a:lnTo>
                        <a:pt x="123635" y="700373"/>
                      </a:lnTo>
                      <a:lnTo>
                        <a:pt x="123635" y="163734"/>
                      </a:lnTo>
                      <a:lnTo>
                        <a:pt x="0" y="16373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8" name="Forme libre : forme 27">
                  <a:extLst>
                    <a:ext uri="{FF2B5EF4-FFF2-40B4-BE49-F238E27FC236}">
                      <a16:creationId xmlns:a16="http://schemas.microsoft.com/office/drawing/2014/main" id="{E550FA39-9D9B-71C4-20AB-CAACFE69B086}"/>
                    </a:ext>
                  </a:extLst>
                </p:cNvPr>
                <p:cNvSpPr/>
                <p:nvPr/>
              </p:nvSpPr>
              <p:spPr>
                <a:xfrm>
                  <a:off x="4972240" y="4428077"/>
                  <a:ext cx="425672" cy="700373"/>
                </a:xfrm>
                <a:custGeom>
                  <a:avLst/>
                  <a:gdLst>
                    <a:gd name="csX0" fmla="*/ 258794 w 425672"/>
                    <a:gd name="csY0" fmla="*/ 410908 h 700373"/>
                    <a:gd name="csX1" fmla="*/ 166878 w 425672"/>
                    <a:gd name="csY1" fmla="*/ 410908 h 700373"/>
                    <a:gd name="csX2" fmla="*/ 166878 w 425672"/>
                    <a:gd name="csY2" fmla="*/ 700373 h 700373"/>
                    <a:gd name="csX3" fmla="*/ 0 w 425672"/>
                    <a:gd name="csY3" fmla="*/ 700373 h 700373"/>
                    <a:gd name="csX4" fmla="*/ 0 w 425672"/>
                    <a:gd name="csY4" fmla="*/ 0 h 700373"/>
                    <a:gd name="csX5" fmla="*/ 166878 w 425672"/>
                    <a:gd name="csY5" fmla="*/ 0 h 700373"/>
                    <a:gd name="csX6" fmla="*/ 166878 w 425672"/>
                    <a:gd name="csY6" fmla="*/ 249269 h 700373"/>
                    <a:gd name="csX7" fmla="*/ 258794 w 425672"/>
                    <a:gd name="csY7" fmla="*/ 249269 h 700373"/>
                    <a:gd name="csX8" fmla="*/ 258794 w 425672"/>
                    <a:gd name="csY8" fmla="*/ 0 h 700373"/>
                    <a:gd name="csX9" fmla="*/ 425672 w 425672"/>
                    <a:gd name="csY9" fmla="*/ 0 h 700373"/>
                    <a:gd name="csX10" fmla="*/ 425672 w 425672"/>
                    <a:gd name="csY10" fmla="*/ 700373 h 700373"/>
                    <a:gd name="csX11" fmla="*/ 258794 w 425672"/>
                    <a:gd name="csY11" fmla="*/ 700373 h 700373"/>
                    <a:gd name="csX12" fmla="*/ 258794 w 425672"/>
                    <a:gd name="csY12" fmla="*/ 410908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25672" h="700373">
                      <a:moveTo>
                        <a:pt x="258794" y="410908"/>
                      </a:moveTo>
                      <a:lnTo>
                        <a:pt x="166878" y="410908"/>
                      </a:lnTo>
                      <a:lnTo>
                        <a:pt x="16687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66878" y="0"/>
                      </a:lnTo>
                      <a:lnTo>
                        <a:pt x="166878" y="249269"/>
                      </a:lnTo>
                      <a:lnTo>
                        <a:pt x="258794" y="249269"/>
                      </a:lnTo>
                      <a:lnTo>
                        <a:pt x="258794" y="0"/>
                      </a:lnTo>
                      <a:lnTo>
                        <a:pt x="425672" y="0"/>
                      </a:lnTo>
                      <a:lnTo>
                        <a:pt x="425672" y="700373"/>
                      </a:lnTo>
                      <a:lnTo>
                        <a:pt x="258794" y="700373"/>
                      </a:lnTo>
                      <a:lnTo>
                        <a:pt x="258794" y="41090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7" name="Graphique 61">
                <a:extLst>
                  <a:ext uri="{FF2B5EF4-FFF2-40B4-BE49-F238E27FC236}">
                    <a16:creationId xmlns:a16="http://schemas.microsoft.com/office/drawing/2014/main" id="{80B905DF-9563-A6A3-FDF2-7616B2F4C3F6}"/>
                  </a:ext>
                </a:extLst>
              </p:cNvPr>
              <p:cNvGrpSpPr/>
              <p:nvPr/>
            </p:nvGrpSpPr>
            <p:grpSpPr>
              <a:xfrm>
                <a:off x="5471445" y="4406931"/>
                <a:ext cx="2956941" cy="742568"/>
                <a:chOff x="5471445" y="4406931"/>
                <a:chExt cx="2956941" cy="742568"/>
              </a:xfrm>
              <a:grpFill/>
            </p:grpSpPr>
            <p:sp>
              <p:nvSpPr>
                <p:cNvPr id="19" name="Forme libre : forme 18">
                  <a:extLst>
                    <a:ext uri="{FF2B5EF4-FFF2-40B4-BE49-F238E27FC236}">
                      <a16:creationId xmlns:a16="http://schemas.microsoft.com/office/drawing/2014/main" id="{DEDD3F1F-1D6D-47CD-31CB-EEC1559F3385}"/>
                    </a:ext>
                  </a:extLst>
                </p:cNvPr>
                <p:cNvSpPr/>
                <p:nvPr/>
              </p:nvSpPr>
              <p:spPr>
                <a:xfrm>
                  <a:off x="5471445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0" name="Forme libre : forme 19">
                  <a:extLst>
                    <a:ext uri="{FF2B5EF4-FFF2-40B4-BE49-F238E27FC236}">
                      <a16:creationId xmlns:a16="http://schemas.microsoft.com/office/drawing/2014/main" id="{6ED17948-3A17-EA03-72B9-7A0D0C69DF97}"/>
                    </a:ext>
                  </a:extLst>
                </p:cNvPr>
                <p:cNvSpPr/>
                <p:nvPr/>
              </p:nvSpPr>
              <p:spPr>
                <a:xfrm>
                  <a:off x="6157245" y="4406931"/>
                  <a:ext cx="449961" cy="742568"/>
                </a:xfrm>
                <a:custGeom>
                  <a:avLst/>
                  <a:gdLst>
                    <a:gd name="csX0" fmla="*/ 0 w 449961"/>
                    <a:gd name="csY0" fmla="*/ 235553 h 742568"/>
                    <a:gd name="csX1" fmla="*/ 224980 w 449961"/>
                    <a:gd name="csY1" fmla="*/ 0 h 742568"/>
                    <a:gd name="csX2" fmla="*/ 449961 w 449961"/>
                    <a:gd name="csY2" fmla="*/ 234505 h 742568"/>
                    <a:gd name="csX3" fmla="*/ 449961 w 449961"/>
                    <a:gd name="csY3" fmla="*/ 507016 h 742568"/>
                    <a:gd name="csX4" fmla="*/ 224980 w 449961"/>
                    <a:gd name="csY4" fmla="*/ 742569 h 742568"/>
                    <a:gd name="csX5" fmla="*/ 0 w 449961"/>
                    <a:gd name="csY5" fmla="*/ 508063 h 742568"/>
                    <a:gd name="csX6" fmla="*/ 0 w 449961"/>
                    <a:gd name="csY6" fmla="*/ 235553 h 742568"/>
                    <a:gd name="csX7" fmla="*/ 280988 w 449961"/>
                    <a:gd name="csY7" fmla="*/ 239839 h 742568"/>
                    <a:gd name="csX8" fmla="*/ 224980 w 449961"/>
                    <a:gd name="csY8" fmla="*/ 173259 h 742568"/>
                    <a:gd name="csX9" fmla="*/ 168974 w 449961"/>
                    <a:gd name="csY9" fmla="*/ 239839 h 742568"/>
                    <a:gd name="csX10" fmla="*/ 168974 w 449961"/>
                    <a:gd name="csY10" fmla="*/ 505015 h 742568"/>
                    <a:gd name="csX11" fmla="*/ 224980 w 449961"/>
                    <a:gd name="csY11" fmla="*/ 570547 h 742568"/>
                    <a:gd name="csX12" fmla="*/ 280988 w 449961"/>
                    <a:gd name="csY12" fmla="*/ 505015 h 742568"/>
                    <a:gd name="csX13" fmla="*/ 280988 w 449961"/>
                    <a:gd name="csY13" fmla="*/ 239839 h 7425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1" h="742568">
                      <a:moveTo>
                        <a:pt x="0" y="235553"/>
                      </a:moveTo>
                      <a:cubicBezTo>
                        <a:pt x="0" y="69723"/>
                        <a:pt x="108776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5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6" y="742569"/>
                        <a:pt x="0" y="679228"/>
                        <a:pt x="0" y="508063"/>
                      </a:cubicBezTo>
                      <a:lnTo>
                        <a:pt x="0" y="235553"/>
                      </a:lnTo>
                      <a:close/>
                      <a:moveTo>
                        <a:pt x="280988" y="239839"/>
                      </a:moveTo>
                      <a:cubicBezTo>
                        <a:pt x="280988" y="192309"/>
                        <a:pt x="255651" y="173259"/>
                        <a:pt x="224980" y="173259"/>
                      </a:cubicBezTo>
                      <a:cubicBezTo>
                        <a:pt x="194310" y="173259"/>
                        <a:pt x="168974" y="192309"/>
                        <a:pt x="168974" y="239839"/>
                      </a:cubicBezTo>
                      <a:lnTo>
                        <a:pt x="168974" y="505015"/>
                      </a:lnTo>
                      <a:cubicBezTo>
                        <a:pt x="168974" y="551497"/>
                        <a:pt x="194310" y="570547"/>
                        <a:pt x="224980" y="570547"/>
                      </a:cubicBezTo>
                      <a:cubicBezTo>
                        <a:pt x="255651" y="570547"/>
                        <a:pt x="280988" y="551497"/>
                        <a:pt x="280988" y="505015"/>
                      </a:cubicBezTo>
                      <a:lnTo>
                        <a:pt x="280988" y="23983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1" name="Forme libre : forme 20">
                  <a:extLst>
                    <a:ext uri="{FF2B5EF4-FFF2-40B4-BE49-F238E27FC236}">
                      <a16:creationId xmlns:a16="http://schemas.microsoft.com/office/drawing/2014/main" id="{7866666D-7669-84A6-E749-D0F02D450890}"/>
                    </a:ext>
                  </a:extLst>
                </p:cNvPr>
                <p:cNvSpPr/>
                <p:nvPr/>
              </p:nvSpPr>
              <p:spPr>
                <a:xfrm>
                  <a:off x="6635019" y="4428077"/>
                  <a:ext cx="630650" cy="700373"/>
                </a:xfrm>
                <a:custGeom>
                  <a:avLst/>
                  <a:gdLst>
                    <a:gd name="csX0" fmla="*/ 164878 w 630650"/>
                    <a:gd name="csY0" fmla="*/ 301085 h 700373"/>
                    <a:gd name="csX1" fmla="*/ 158496 w 630650"/>
                    <a:gd name="csY1" fmla="*/ 301085 h 700373"/>
                    <a:gd name="csX2" fmla="*/ 158496 w 630650"/>
                    <a:gd name="csY2" fmla="*/ 700373 h 700373"/>
                    <a:gd name="csX3" fmla="*/ 0 w 630650"/>
                    <a:gd name="csY3" fmla="*/ 700373 h 700373"/>
                    <a:gd name="csX4" fmla="*/ 0 w 630650"/>
                    <a:gd name="csY4" fmla="*/ 0 h 700373"/>
                    <a:gd name="csX5" fmla="*/ 213360 w 630650"/>
                    <a:gd name="csY5" fmla="*/ 0 h 700373"/>
                    <a:gd name="csX6" fmla="*/ 311563 w 630650"/>
                    <a:gd name="csY6" fmla="*/ 370808 h 700373"/>
                    <a:gd name="csX7" fmla="*/ 317945 w 630650"/>
                    <a:gd name="csY7" fmla="*/ 370808 h 700373"/>
                    <a:gd name="csX8" fmla="*/ 417290 w 630650"/>
                    <a:gd name="csY8" fmla="*/ 0 h 700373"/>
                    <a:gd name="csX9" fmla="*/ 630650 w 630650"/>
                    <a:gd name="csY9" fmla="*/ 0 h 700373"/>
                    <a:gd name="csX10" fmla="*/ 630650 w 630650"/>
                    <a:gd name="csY10" fmla="*/ 700373 h 700373"/>
                    <a:gd name="csX11" fmla="*/ 472154 w 630650"/>
                    <a:gd name="csY11" fmla="*/ 700373 h 700373"/>
                    <a:gd name="csX12" fmla="*/ 472154 w 630650"/>
                    <a:gd name="csY12" fmla="*/ 301085 h 700373"/>
                    <a:gd name="csX13" fmla="*/ 465772 w 630650"/>
                    <a:gd name="csY13" fmla="*/ 301085 h 700373"/>
                    <a:gd name="csX14" fmla="*/ 375952 w 630650"/>
                    <a:gd name="csY14" fmla="*/ 700373 h 700373"/>
                    <a:gd name="csX15" fmla="*/ 254508 w 630650"/>
                    <a:gd name="csY15" fmla="*/ 700373 h 700373"/>
                    <a:gd name="csX16" fmla="*/ 164687 w 630650"/>
                    <a:gd name="csY16" fmla="*/ 301085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630650" h="700373">
                      <a:moveTo>
                        <a:pt x="164878" y="301085"/>
                      </a:moveTo>
                      <a:lnTo>
                        <a:pt x="158496" y="301085"/>
                      </a:lnTo>
                      <a:lnTo>
                        <a:pt x="158496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213360" y="0"/>
                      </a:lnTo>
                      <a:lnTo>
                        <a:pt x="311563" y="370808"/>
                      </a:lnTo>
                      <a:lnTo>
                        <a:pt x="317945" y="370808"/>
                      </a:lnTo>
                      <a:lnTo>
                        <a:pt x="417290" y="0"/>
                      </a:lnTo>
                      <a:lnTo>
                        <a:pt x="630650" y="0"/>
                      </a:lnTo>
                      <a:lnTo>
                        <a:pt x="630650" y="700373"/>
                      </a:lnTo>
                      <a:lnTo>
                        <a:pt x="472154" y="700373"/>
                      </a:lnTo>
                      <a:lnTo>
                        <a:pt x="472154" y="301085"/>
                      </a:lnTo>
                      <a:lnTo>
                        <a:pt x="465772" y="301085"/>
                      </a:lnTo>
                      <a:lnTo>
                        <a:pt x="375952" y="700373"/>
                      </a:lnTo>
                      <a:lnTo>
                        <a:pt x="254508" y="700373"/>
                      </a:lnTo>
                      <a:lnTo>
                        <a:pt x="164687" y="3010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2" name="Forme libre : forme 21">
                  <a:extLst>
                    <a:ext uri="{FF2B5EF4-FFF2-40B4-BE49-F238E27FC236}">
                      <a16:creationId xmlns:a16="http://schemas.microsoft.com/office/drawing/2014/main" id="{00A61C23-10DD-7279-51B3-16249C4DA571}"/>
                    </a:ext>
                  </a:extLst>
                </p:cNvPr>
                <p:cNvSpPr/>
                <p:nvPr/>
              </p:nvSpPr>
              <p:spPr>
                <a:xfrm>
                  <a:off x="7304246" y="4428077"/>
                  <a:ext cx="358140" cy="700468"/>
                </a:xfrm>
                <a:custGeom>
                  <a:avLst/>
                  <a:gdLst>
                    <a:gd name="csX0" fmla="*/ 95 w 358140"/>
                    <a:gd name="csY0" fmla="*/ 0 h 700468"/>
                    <a:gd name="csX1" fmla="*/ 353949 w 358140"/>
                    <a:gd name="csY1" fmla="*/ 0 h 700468"/>
                    <a:gd name="csX2" fmla="*/ 353949 w 358140"/>
                    <a:gd name="csY2" fmla="*/ 167926 h 700468"/>
                    <a:gd name="csX3" fmla="*/ 169069 w 358140"/>
                    <a:gd name="csY3" fmla="*/ 167926 h 700468"/>
                    <a:gd name="csX4" fmla="*/ 169069 w 358140"/>
                    <a:gd name="csY4" fmla="*/ 256699 h 700468"/>
                    <a:gd name="csX5" fmla="*/ 345472 w 358140"/>
                    <a:gd name="csY5" fmla="*/ 256699 h 700468"/>
                    <a:gd name="csX6" fmla="*/ 345472 w 358140"/>
                    <a:gd name="csY6" fmla="*/ 415195 h 700468"/>
                    <a:gd name="csX7" fmla="*/ 169069 w 358140"/>
                    <a:gd name="csY7" fmla="*/ 415195 h 700468"/>
                    <a:gd name="csX8" fmla="*/ 169069 w 358140"/>
                    <a:gd name="csY8" fmla="*/ 531400 h 700468"/>
                    <a:gd name="csX9" fmla="*/ 358140 w 358140"/>
                    <a:gd name="csY9" fmla="*/ 531400 h 700468"/>
                    <a:gd name="csX10" fmla="*/ 358140 w 358140"/>
                    <a:gd name="csY10" fmla="*/ 700468 h 700468"/>
                    <a:gd name="csX11" fmla="*/ 0 w 358140"/>
                    <a:gd name="csY11" fmla="*/ 700468 h 700468"/>
                    <a:gd name="csX12" fmla="*/ 0 w 358140"/>
                    <a:gd name="csY12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58140" h="700468">
                      <a:moveTo>
                        <a:pt x="95" y="0"/>
                      </a:moveTo>
                      <a:lnTo>
                        <a:pt x="353949" y="0"/>
                      </a:lnTo>
                      <a:lnTo>
                        <a:pt x="353949" y="167926"/>
                      </a:lnTo>
                      <a:lnTo>
                        <a:pt x="169069" y="167926"/>
                      </a:lnTo>
                      <a:lnTo>
                        <a:pt x="169069" y="256699"/>
                      </a:lnTo>
                      <a:lnTo>
                        <a:pt x="345472" y="256699"/>
                      </a:lnTo>
                      <a:lnTo>
                        <a:pt x="345472" y="415195"/>
                      </a:lnTo>
                      <a:lnTo>
                        <a:pt x="169069" y="415195"/>
                      </a:lnTo>
                      <a:lnTo>
                        <a:pt x="169069" y="531400"/>
                      </a:lnTo>
                      <a:lnTo>
                        <a:pt x="358140" y="531400"/>
                      </a:lnTo>
                      <a:lnTo>
                        <a:pt x="358140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3" name="Forme libre : forme 22">
                  <a:extLst>
                    <a:ext uri="{FF2B5EF4-FFF2-40B4-BE49-F238E27FC236}">
                      <a16:creationId xmlns:a16="http://schemas.microsoft.com/office/drawing/2014/main" id="{5A50EC68-16A8-C71B-6F83-91BA0EC114E8}"/>
                    </a:ext>
                  </a:extLst>
                </p:cNvPr>
                <p:cNvSpPr/>
                <p:nvPr/>
              </p:nvSpPr>
              <p:spPr>
                <a:xfrm>
                  <a:off x="7688770" y="4428077"/>
                  <a:ext cx="466915" cy="700373"/>
                </a:xfrm>
                <a:custGeom>
                  <a:avLst/>
                  <a:gdLst>
                    <a:gd name="csX0" fmla="*/ 163830 w 466915"/>
                    <a:gd name="csY0" fmla="*/ 339090 h 700373"/>
                    <a:gd name="csX1" fmla="*/ 157448 w 466915"/>
                    <a:gd name="csY1" fmla="*/ 339090 h 700373"/>
                    <a:gd name="csX2" fmla="*/ 157448 w 466915"/>
                    <a:gd name="csY2" fmla="*/ 700373 h 700373"/>
                    <a:gd name="csX3" fmla="*/ 0 w 466915"/>
                    <a:gd name="csY3" fmla="*/ 700373 h 700373"/>
                    <a:gd name="csX4" fmla="*/ 0 w 466915"/>
                    <a:gd name="csY4" fmla="*/ 0 h 700373"/>
                    <a:gd name="csX5" fmla="*/ 178498 w 466915"/>
                    <a:gd name="csY5" fmla="*/ 0 h 700373"/>
                    <a:gd name="csX6" fmla="*/ 304229 w 466915"/>
                    <a:gd name="csY6" fmla="*/ 326422 h 700373"/>
                    <a:gd name="csX7" fmla="*/ 310610 w 466915"/>
                    <a:gd name="csY7" fmla="*/ 326422 h 700373"/>
                    <a:gd name="csX8" fmla="*/ 310610 w 466915"/>
                    <a:gd name="csY8" fmla="*/ 0 h 700373"/>
                    <a:gd name="csX9" fmla="*/ 466915 w 466915"/>
                    <a:gd name="csY9" fmla="*/ 0 h 700373"/>
                    <a:gd name="csX10" fmla="*/ 466915 w 466915"/>
                    <a:gd name="csY10" fmla="*/ 700373 h 700373"/>
                    <a:gd name="csX11" fmla="*/ 295751 w 466915"/>
                    <a:gd name="csY11" fmla="*/ 700373 h 700373"/>
                    <a:gd name="csX12" fmla="*/ 163735 w 466915"/>
                    <a:gd name="csY12" fmla="*/ 33909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66915" h="700373">
                      <a:moveTo>
                        <a:pt x="163830" y="339090"/>
                      </a:moveTo>
                      <a:lnTo>
                        <a:pt x="157448" y="339090"/>
                      </a:lnTo>
                      <a:lnTo>
                        <a:pt x="15744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78498" y="0"/>
                      </a:lnTo>
                      <a:lnTo>
                        <a:pt x="304229" y="326422"/>
                      </a:lnTo>
                      <a:lnTo>
                        <a:pt x="310610" y="326422"/>
                      </a:lnTo>
                      <a:lnTo>
                        <a:pt x="310610" y="0"/>
                      </a:lnTo>
                      <a:lnTo>
                        <a:pt x="466915" y="0"/>
                      </a:lnTo>
                      <a:lnTo>
                        <a:pt x="466915" y="700373"/>
                      </a:lnTo>
                      <a:lnTo>
                        <a:pt x="295751" y="700373"/>
                      </a:lnTo>
                      <a:lnTo>
                        <a:pt x="163735" y="33909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4" name="Forme libre : forme 23">
                  <a:extLst>
                    <a:ext uri="{FF2B5EF4-FFF2-40B4-BE49-F238E27FC236}">
                      <a16:creationId xmlns:a16="http://schemas.microsoft.com/office/drawing/2014/main" id="{5ABC9416-88D0-C18F-E578-9932CCE8033E}"/>
                    </a:ext>
                  </a:extLst>
                </p:cNvPr>
                <p:cNvSpPr/>
                <p:nvPr/>
              </p:nvSpPr>
              <p:spPr>
                <a:xfrm>
                  <a:off x="8257222" y="4428077"/>
                  <a:ext cx="171164" cy="503396"/>
                </a:xfrm>
                <a:custGeom>
                  <a:avLst/>
                  <a:gdLst>
                    <a:gd name="csX0" fmla="*/ 0 w 171164"/>
                    <a:gd name="csY0" fmla="*/ 55054 h 503396"/>
                    <a:gd name="csX1" fmla="*/ 0 w 171164"/>
                    <a:gd name="csY1" fmla="*/ 0 h 503396"/>
                    <a:gd name="csX2" fmla="*/ 171164 w 171164"/>
                    <a:gd name="csY2" fmla="*/ 0 h 503396"/>
                    <a:gd name="csX3" fmla="*/ 171164 w 171164"/>
                    <a:gd name="csY3" fmla="*/ 55054 h 503396"/>
                    <a:gd name="csX4" fmla="*/ 161068 w 171164"/>
                    <a:gd name="csY4" fmla="*/ 316325 h 503396"/>
                    <a:gd name="csX5" fmla="*/ 153067 w 171164"/>
                    <a:gd name="csY5" fmla="*/ 440150 h 503396"/>
                    <a:gd name="csX6" fmla="*/ 85630 w 171164"/>
                    <a:gd name="csY6" fmla="*/ 503396 h 503396"/>
                    <a:gd name="csX7" fmla="*/ 85630 w 171164"/>
                    <a:gd name="csY7" fmla="*/ 503396 h 503396"/>
                    <a:gd name="csX8" fmla="*/ 18193 w 171164"/>
                    <a:gd name="csY8" fmla="*/ 440150 h 503396"/>
                    <a:gd name="csX9" fmla="*/ 10192 w 171164"/>
                    <a:gd name="csY9" fmla="*/ 316325 h 503396"/>
                    <a:gd name="csX10" fmla="*/ 95 w 171164"/>
                    <a:gd name="csY10" fmla="*/ 55054 h 50339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171164" h="503396">
                      <a:moveTo>
                        <a:pt x="0" y="55054"/>
                      </a:moveTo>
                      <a:lnTo>
                        <a:pt x="0" y="0"/>
                      </a:lnTo>
                      <a:lnTo>
                        <a:pt x="171164" y="0"/>
                      </a:lnTo>
                      <a:lnTo>
                        <a:pt x="171164" y="55054"/>
                      </a:lnTo>
                      <a:cubicBezTo>
                        <a:pt x="171164" y="142208"/>
                        <a:pt x="167830" y="229362"/>
                        <a:pt x="161068" y="316325"/>
                      </a:cubicBezTo>
                      <a:lnTo>
                        <a:pt x="153067" y="440150"/>
                      </a:lnTo>
                      <a:cubicBezTo>
                        <a:pt x="150781" y="475678"/>
                        <a:pt x="121253" y="503396"/>
                        <a:pt x="85630" y="503396"/>
                      </a:cubicBezTo>
                      <a:lnTo>
                        <a:pt x="85630" y="503396"/>
                      </a:lnTo>
                      <a:cubicBezTo>
                        <a:pt x="50006" y="503396"/>
                        <a:pt x="20479" y="475678"/>
                        <a:pt x="18193" y="440150"/>
                      </a:cubicBezTo>
                      <a:lnTo>
                        <a:pt x="10192" y="316325"/>
                      </a:lnTo>
                      <a:cubicBezTo>
                        <a:pt x="3524" y="229362"/>
                        <a:pt x="95" y="142208"/>
                        <a:pt x="95" y="5505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18" name="Ellipse 17">
                <a:extLst>
                  <a:ext uri="{FF2B5EF4-FFF2-40B4-BE49-F238E27FC236}">
                    <a16:creationId xmlns:a16="http://schemas.microsoft.com/office/drawing/2014/main" id="{713C3579-932C-9628-5A03-B9A79294BD53}"/>
                  </a:ext>
                </a:extLst>
              </p:cNvPr>
              <p:cNvSpPr/>
              <p:nvPr/>
            </p:nvSpPr>
            <p:spPr>
              <a:xfrm>
                <a:off x="8253984" y="4954143"/>
                <a:ext cx="174307" cy="174307"/>
              </a:xfrm>
              <a:prstGeom prst="ellipse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9" name="Graphique 61">
              <a:extLst>
                <a:ext uri="{FF2B5EF4-FFF2-40B4-BE49-F238E27FC236}">
                  <a16:creationId xmlns:a16="http://schemas.microsoft.com/office/drawing/2014/main" id="{184B50E8-2D7C-1062-AA62-118EDC0ADF0E}"/>
                </a:ext>
              </a:extLst>
            </p:cNvPr>
            <p:cNvGrpSpPr/>
            <p:nvPr/>
          </p:nvGrpSpPr>
          <p:grpSpPr>
            <a:xfrm>
              <a:off x="1197620" y="956110"/>
              <a:ext cx="3468684" cy="1542608"/>
              <a:chOff x="3581400" y="1704975"/>
              <a:chExt cx="5027390" cy="2235803"/>
            </a:xfrm>
            <a:grpFill/>
          </p:grpSpPr>
          <p:sp>
            <p:nvSpPr>
              <p:cNvPr id="10" name="Forme libre : forme 9">
                <a:extLst>
                  <a:ext uri="{FF2B5EF4-FFF2-40B4-BE49-F238E27FC236}">
                    <a16:creationId xmlns:a16="http://schemas.microsoft.com/office/drawing/2014/main" id="{82CF0D2E-B40A-82FE-2A24-CF8712D78189}"/>
                  </a:ext>
                </a:extLst>
              </p:cNvPr>
              <p:cNvSpPr/>
              <p:nvPr/>
            </p:nvSpPr>
            <p:spPr>
              <a:xfrm>
                <a:off x="3581400" y="1714976"/>
                <a:ext cx="1023080" cy="1172717"/>
              </a:xfrm>
              <a:custGeom>
                <a:avLst/>
                <a:gdLst>
                  <a:gd name="csX0" fmla="*/ 797528 w 1023080"/>
                  <a:gd name="csY0" fmla="*/ 583406 h 1172717"/>
                  <a:gd name="csX1" fmla="*/ 787051 w 1023080"/>
                  <a:gd name="csY1" fmla="*/ 583406 h 1172717"/>
                  <a:gd name="csX2" fmla="*/ 689801 w 1023080"/>
                  <a:gd name="csY2" fmla="*/ 90011 h 1172717"/>
                  <a:gd name="csX3" fmla="*/ 579787 w 1023080"/>
                  <a:gd name="csY3" fmla="*/ 0 h 1172717"/>
                  <a:gd name="csX4" fmla="*/ 469773 w 1023080"/>
                  <a:gd name="csY4" fmla="*/ 90011 h 1172717"/>
                  <a:gd name="csX5" fmla="*/ 372523 w 1023080"/>
                  <a:gd name="csY5" fmla="*/ 583406 h 1172717"/>
                  <a:gd name="csX6" fmla="*/ 362045 w 1023080"/>
                  <a:gd name="csY6" fmla="*/ 583406 h 1172717"/>
                  <a:gd name="csX7" fmla="*/ 271082 w 1023080"/>
                  <a:gd name="csY7" fmla="*/ 15621 h 1172717"/>
                  <a:gd name="csX8" fmla="*/ 0 w 1023080"/>
                  <a:gd name="csY8" fmla="*/ 15621 h 1172717"/>
                  <a:gd name="csX9" fmla="*/ 204406 w 1023080"/>
                  <a:gd name="csY9" fmla="*/ 1063752 h 1172717"/>
                  <a:gd name="csX10" fmla="*/ 336709 w 1023080"/>
                  <a:gd name="csY10" fmla="*/ 1172718 h 1172717"/>
                  <a:gd name="csX11" fmla="*/ 467106 w 1023080"/>
                  <a:gd name="csY11" fmla="*/ 1072039 h 1172717"/>
                  <a:gd name="csX12" fmla="*/ 573691 w 1023080"/>
                  <a:gd name="csY12" fmla="*/ 663797 h 1172717"/>
                  <a:gd name="csX13" fmla="*/ 584168 w 1023080"/>
                  <a:gd name="csY13" fmla="*/ 663797 h 1172717"/>
                  <a:gd name="csX14" fmla="*/ 690753 w 1023080"/>
                  <a:gd name="csY14" fmla="*/ 1072039 h 1172717"/>
                  <a:gd name="csX15" fmla="*/ 821150 w 1023080"/>
                  <a:gd name="csY15" fmla="*/ 1172718 h 1172717"/>
                  <a:gd name="csX16" fmla="*/ 953453 w 1023080"/>
                  <a:gd name="csY16" fmla="*/ 1063752 h 1172717"/>
                  <a:gd name="csX17" fmla="*/ 1023080 w 1023080"/>
                  <a:gd name="csY17" fmla="*/ 706850 h 1172717"/>
                  <a:gd name="csX18" fmla="*/ 888492 w 1023080"/>
                  <a:gd name="csY18" fmla="*/ 15621 h 1172717"/>
                  <a:gd name="csX19" fmla="*/ 797528 w 1023080"/>
                  <a:gd name="csY19" fmla="*/ 583406 h 117271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1023080" h="1172717">
                    <a:moveTo>
                      <a:pt x="797528" y="583406"/>
                    </a:moveTo>
                    <a:lnTo>
                      <a:pt x="787051" y="583406"/>
                    </a:lnTo>
                    <a:lnTo>
                      <a:pt x="689801" y="90011"/>
                    </a:lnTo>
                    <a:cubicBezTo>
                      <a:pt x="679228" y="37624"/>
                      <a:pt x="633222" y="0"/>
                      <a:pt x="579787" y="0"/>
                    </a:cubicBezTo>
                    <a:cubicBezTo>
                      <a:pt x="526352" y="0"/>
                      <a:pt x="480346" y="37624"/>
                      <a:pt x="469773" y="90011"/>
                    </a:cubicBezTo>
                    <a:lnTo>
                      <a:pt x="372523" y="583406"/>
                    </a:lnTo>
                    <a:lnTo>
                      <a:pt x="362045" y="583406"/>
                    </a:lnTo>
                    <a:lnTo>
                      <a:pt x="271082" y="15621"/>
                    </a:lnTo>
                    <a:lnTo>
                      <a:pt x="0" y="15621"/>
                    </a:lnTo>
                    <a:lnTo>
                      <a:pt x="204406" y="1063752"/>
                    </a:lnTo>
                    <a:cubicBezTo>
                      <a:pt x="216694" y="1127093"/>
                      <a:pt x="272129" y="1172718"/>
                      <a:pt x="336709" y="1172718"/>
                    </a:cubicBezTo>
                    <a:cubicBezTo>
                      <a:pt x="401288" y="1172718"/>
                      <a:pt x="451580" y="1131380"/>
                      <a:pt x="467106" y="1072039"/>
                    </a:cubicBezTo>
                    <a:lnTo>
                      <a:pt x="573691" y="663797"/>
                    </a:lnTo>
                    <a:lnTo>
                      <a:pt x="584168" y="663797"/>
                    </a:lnTo>
                    <a:lnTo>
                      <a:pt x="690753" y="1072039"/>
                    </a:lnTo>
                    <a:cubicBezTo>
                      <a:pt x="706279" y="1131380"/>
                      <a:pt x="759809" y="1172718"/>
                      <a:pt x="821150" y="1172718"/>
                    </a:cubicBezTo>
                    <a:cubicBezTo>
                      <a:pt x="885635" y="1172718"/>
                      <a:pt x="941070" y="1126998"/>
                      <a:pt x="953453" y="1063752"/>
                    </a:cubicBezTo>
                    <a:lnTo>
                      <a:pt x="1023080" y="706850"/>
                    </a:lnTo>
                    <a:lnTo>
                      <a:pt x="888492" y="15621"/>
                    </a:lnTo>
                    <a:lnTo>
                      <a:pt x="797528" y="5834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" name="Forme libre : forme 10">
                <a:extLst>
                  <a:ext uri="{FF2B5EF4-FFF2-40B4-BE49-F238E27FC236}">
                    <a16:creationId xmlns:a16="http://schemas.microsoft.com/office/drawing/2014/main" id="{9D0A3A4F-2328-0375-EEDF-A63788B134BB}"/>
                  </a:ext>
                </a:extLst>
              </p:cNvPr>
              <p:cNvSpPr/>
              <p:nvPr/>
            </p:nvSpPr>
            <p:spPr>
              <a:xfrm>
                <a:off x="4544663" y="1708975"/>
                <a:ext cx="1414081" cy="1625536"/>
              </a:xfrm>
              <a:custGeom>
                <a:avLst/>
                <a:gdLst>
                  <a:gd name="csX0" fmla="*/ 1102138 w 1414081"/>
                  <a:gd name="csY0" fmla="*/ 811054 h 1625536"/>
                  <a:gd name="csX1" fmla="*/ 1087660 w 1414081"/>
                  <a:gd name="csY1" fmla="*/ 811054 h 1625536"/>
                  <a:gd name="csX2" fmla="*/ 953357 w 1414081"/>
                  <a:gd name="csY2" fmla="*/ 124396 h 1625536"/>
                  <a:gd name="csX3" fmla="*/ 801243 w 1414081"/>
                  <a:gd name="csY3" fmla="*/ 0 h 1625536"/>
                  <a:gd name="csX4" fmla="*/ 649129 w 1414081"/>
                  <a:gd name="csY4" fmla="*/ 124396 h 1625536"/>
                  <a:gd name="csX5" fmla="*/ 514826 w 1414081"/>
                  <a:gd name="csY5" fmla="*/ 811054 h 1625536"/>
                  <a:gd name="csX6" fmla="*/ 500348 w 1414081"/>
                  <a:gd name="csY6" fmla="*/ 811054 h 1625536"/>
                  <a:gd name="csX7" fmla="*/ 374618 w 1414081"/>
                  <a:gd name="csY7" fmla="*/ 21622 h 1625536"/>
                  <a:gd name="csX8" fmla="*/ 0 w 1414081"/>
                  <a:gd name="csY8" fmla="*/ 21622 h 1625536"/>
                  <a:gd name="csX9" fmla="*/ 282511 w 1414081"/>
                  <a:gd name="csY9" fmla="*/ 1474851 h 1625536"/>
                  <a:gd name="csX10" fmla="*/ 465296 w 1414081"/>
                  <a:gd name="csY10" fmla="*/ 1625537 h 1625536"/>
                  <a:gd name="csX11" fmla="*/ 645414 w 1414081"/>
                  <a:gd name="csY11" fmla="*/ 1486376 h 1625536"/>
                  <a:gd name="csX12" fmla="*/ 792766 w 1414081"/>
                  <a:gd name="csY12" fmla="*/ 922211 h 1625536"/>
                  <a:gd name="csX13" fmla="*/ 807244 w 1414081"/>
                  <a:gd name="csY13" fmla="*/ 922211 h 1625536"/>
                  <a:gd name="csX14" fmla="*/ 954596 w 1414081"/>
                  <a:gd name="csY14" fmla="*/ 1486376 h 1625536"/>
                  <a:gd name="csX15" fmla="*/ 1134713 w 1414081"/>
                  <a:gd name="csY15" fmla="*/ 1625537 h 1625536"/>
                  <a:gd name="csX16" fmla="*/ 1134713 w 1414081"/>
                  <a:gd name="csY16" fmla="*/ 1625537 h 1625536"/>
                  <a:gd name="csX17" fmla="*/ 1317498 w 1414081"/>
                  <a:gd name="csY17" fmla="*/ 1474851 h 1625536"/>
                  <a:gd name="csX18" fmla="*/ 1414082 w 1414081"/>
                  <a:gd name="csY18" fmla="*/ 978122 h 1625536"/>
                  <a:gd name="csX19" fmla="*/ 1227773 w 1414081"/>
                  <a:gd name="csY19" fmla="*/ 21622 h 1625536"/>
                  <a:gd name="csX20" fmla="*/ 1102043 w 1414081"/>
                  <a:gd name="csY20" fmla="*/ 810959 h 162553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1414081" h="1625536">
                    <a:moveTo>
                      <a:pt x="1102138" y="811054"/>
                    </a:moveTo>
                    <a:lnTo>
                      <a:pt x="1087660" y="811054"/>
                    </a:lnTo>
                    <a:lnTo>
                      <a:pt x="953357" y="124396"/>
                    </a:lnTo>
                    <a:cubicBezTo>
                      <a:pt x="938689" y="52007"/>
                      <a:pt x="875157" y="0"/>
                      <a:pt x="801243" y="0"/>
                    </a:cubicBezTo>
                    <a:cubicBezTo>
                      <a:pt x="727329" y="0"/>
                      <a:pt x="663797" y="52007"/>
                      <a:pt x="649129" y="124396"/>
                    </a:cubicBezTo>
                    <a:lnTo>
                      <a:pt x="514826" y="811054"/>
                    </a:lnTo>
                    <a:lnTo>
                      <a:pt x="500348" y="811054"/>
                    </a:lnTo>
                    <a:lnTo>
                      <a:pt x="374618" y="21622"/>
                    </a:lnTo>
                    <a:lnTo>
                      <a:pt x="0" y="21622"/>
                    </a:lnTo>
                    <a:lnTo>
                      <a:pt x="282511" y="1474851"/>
                    </a:lnTo>
                    <a:cubicBezTo>
                      <a:pt x="299561" y="1562386"/>
                      <a:pt x="376142" y="1625537"/>
                      <a:pt x="465296" y="1625537"/>
                    </a:cubicBezTo>
                    <a:cubicBezTo>
                      <a:pt x="554450" y="1625537"/>
                      <a:pt x="624078" y="1568387"/>
                      <a:pt x="645414" y="1486376"/>
                    </a:cubicBezTo>
                    <a:lnTo>
                      <a:pt x="792766" y="922211"/>
                    </a:lnTo>
                    <a:lnTo>
                      <a:pt x="807244" y="922211"/>
                    </a:lnTo>
                    <a:lnTo>
                      <a:pt x="954596" y="1486376"/>
                    </a:lnTo>
                    <a:cubicBezTo>
                      <a:pt x="976027" y="1568387"/>
                      <a:pt x="1050036" y="1625537"/>
                      <a:pt x="1134713" y="1625537"/>
                    </a:cubicBezTo>
                    <a:lnTo>
                      <a:pt x="1134713" y="1625537"/>
                    </a:lnTo>
                    <a:cubicBezTo>
                      <a:pt x="1223867" y="1625537"/>
                      <a:pt x="1300448" y="1562386"/>
                      <a:pt x="1317498" y="1474851"/>
                    </a:cubicBezTo>
                    <a:lnTo>
                      <a:pt x="1414082" y="978122"/>
                    </a:lnTo>
                    <a:lnTo>
                      <a:pt x="1227773" y="21622"/>
                    </a:lnTo>
                    <a:lnTo>
                      <a:pt x="1102043" y="8109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" name="Forme libre : forme 11">
                <a:extLst>
                  <a:ext uri="{FF2B5EF4-FFF2-40B4-BE49-F238E27FC236}">
                    <a16:creationId xmlns:a16="http://schemas.microsoft.com/office/drawing/2014/main" id="{17F89F22-5325-FA03-D93C-83E5C2742594}"/>
                  </a:ext>
                </a:extLst>
              </p:cNvPr>
              <p:cNvSpPr/>
              <p:nvPr/>
            </p:nvSpPr>
            <p:spPr>
              <a:xfrm>
                <a:off x="5847397" y="1704975"/>
                <a:ext cx="2205704" cy="2235708"/>
              </a:xfrm>
              <a:custGeom>
                <a:avLst/>
                <a:gdLst>
                  <a:gd name="csX0" fmla="*/ 1519333 w 2205704"/>
                  <a:gd name="csY0" fmla="*/ 1112901 h 2235708"/>
                  <a:gd name="csX1" fmla="*/ 1499330 w 2205704"/>
                  <a:gd name="csY1" fmla="*/ 1112901 h 2235708"/>
                  <a:gd name="csX2" fmla="*/ 1314164 w 2205704"/>
                  <a:gd name="csY2" fmla="*/ 171450 h 2235708"/>
                  <a:gd name="csX3" fmla="*/ 1104519 w 2205704"/>
                  <a:gd name="csY3" fmla="*/ 0 h 2235708"/>
                  <a:gd name="csX4" fmla="*/ 894874 w 2205704"/>
                  <a:gd name="csY4" fmla="*/ 171450 h 2235708"/>
                  <a:gd name="csX5" fmla="*/ 709708 w 2205704"/>
                  <a:gd name="csY5" fmla="*/ 1112901 h 2235708"/>
                  <a:gd name="csX6" fmla="*/ 689705 w 2205704"/>
                  <a:gd name="csY6" fmla="*/ 1112901 h 2235708"/>
                  <a:gd name="csX7" fmla="*/ 516446 w 2205704"/>
                  <a:gd name="csY7" fmla="*/ 25622 h 2235708"/>
                  <a:gd name="csX8" fmla="*/ 0 w 2205704"/>
                  <a:gd name="csY8" fmla="*/ 25622 h 2235708"/>
                  <a:gd name="csX9" fmla="*/ 389382 w 2205704"/>
                  <a:gd name="csY9" fmla="*/ 2028063 h 2235708"/>
                  <a:gd name="csX10" fmla="*/ 641318 w 2205704"/>
                  <a:gd name="csY10" fmla="*/ 2235708 h 2235708"/>
                  <a:gd name="csX11" fmla="*/ 889635 w 2205704"/>
                  <a:gd name="csY11" fmla="*/ 2043875 h 2235708"/>
                  <a:gd name="csX12" fmla="*/ 1092803 w 2205704"/>
                  <a:gd name="csY12" fmla="*/ 1266158 h 2235708"/>
                  <a:gd name="csX13" fmla="*/ 1112806 w 2205704"/>
                  <a:gd name="csY13" fmla="*/ 1266158 h 2235708"/>
                  <a:gd name="csX14" fmla="*/ 1315974 w 2205704"/>
                  <a:gd name="csY14" fmla="*/ 2043875 h 2235708"/>
                  <a:gd name="csX15" fmla="*/ 1564386 w 2205704"/>
                  <a:gd name="csY15" fmla="*/ 2235708 h 2235708"/>
                  <a:gd name="csX16" fmla="*/ 1816322 w 2205704"/>
                  <a:gd name="csY16" fmla="*/ 2028063 h 2235708"/>
                  <a:gd name="csX17" fmla="*/ 2205704 w 2205704"/>
                  <a:gd name="csY17" fmla="*/ 25622 h 2235708"/>
                  <a:gd name="csX18" fmla="*/ 1692593 w 2205704"/>
                  <a:gd name="csY18" fmla="*/ 25622 h 2235708"/>
                  <a:gd name="csX19" fmla="*/ 1519333 w 2205704"/>
                  <a:gd name="csY19" fmla="*/ 1112901 h 223570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2205704" h="2235708">
                    <a:moveTo>
                      <a:pt x="1519333" y="1112901"/>
                    </a:moveTo>
                    <a:lnTo>
                      <a:pt x="1499330" y="1112901"/>
                    </a:lnTo>
                    <a:lnTo>
                      <a:pt x="1314164" y="171450"/>
                    </a:lnTo>
                    <a:cubicBezTo>
                      <a:pt x="1293971" y="71723"/>
                      <a:pt x="1206341" y="0"/>
                      <a:pt x="1104519" y="0"/>
                    </a:cubicBezTo>
                    <a:cubicBezTo>
                      <a:pt x="1002697" y="0"/>
                      <a:pt x="915067" y="71723"/>
                      <a:pt x="894874" y="171450"/>
                    </a:cubicBezTo>
                    <a:lnTo>
                      <a:pt x="709708" y="1112901"/>
                    </a:lnTo>
                    <a:lnTo>
                      <a:pt x="689705" y="1112901"/>
                    </a:lnTo>
                    <a:lnTo>
                      <a:pt x="516446" y="25622"/>
                    </a:lnTo>
                    <a:lnTo>
                      <a:pt x="0" y="25622"/>
                    </a:lnTo>
                    <a:lnTo>
                      <a:pt x="389382" y="2028063"/>
                    </a:lnTo>
                    <a:cubicBezTo>
                      <a:pt x="412813" y="2148650"/>
                      <a:pt x="518446" y="2235708"/>
                      <a:pt x="641318" y="2235708"/>
                    </a:cubicBezTo>
                    <a:cubicBezTo>
                      <a:pt x="764191" y="2235708"/>
                      <a:pt x="860203" y="2156841"/>
                      <a:pt x="889635" y="2043875"/>
                    </a:cubicBezTo>
                    <a:lnTo>
                      <a:pt x="1092803" y="1266158"/>
                    </a:lnTo>
                    <a:lnTo>
                      <a:pt x="1112806" y="1266158"/>
                    </a:lnTo>
                    <a:lnTo>
                      <a:pt x="1315974" y="2043875"/>
                    </a:lnTo>
                    <a:cubicBezTo>
                      <a:pt x="1345502" y="2156841"/>
                      <a:pt x="1447514" y="2235708"/>
                      <a:pt x="1564386" y="2235708"/>
                    </a:cubicBezTo>
                    <a:cubicBezTo>
                      <a:pt x="1687259" y="2235708"/>
                      <a:pt x="1792891" y="2148650"/>
                      <a:pt x="1816322" y="2028063"/>
                    </a:cubicBezTo>
                    <a:lnTo>
                      <a:pt x="2205704" y="25622"/>
                    </a:lnTo>
                    <a:lnTo>
                      <a:pt x="1692593" y="25622"/>
                    </a:lnTo>
                    <a:lnTo>
                      <a:pt x="1519333" y="111290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" name="Forme libre : forme 12">
                <a:extLst>
                  <a:ext uri="{FF2B5EF4-FFF2-40B4-BE49-F238E27FC236}">
                    <a16:creationId xmlns:a16="http://schemas.microsoft.com/office/drawing/2014/main" id="{762C31CB-A13F-B2C8-7C19-4EA1BDDA2187}"/>
                  </a:ext>
                </a:extLst>
              </p:cNvPr>
              <p:cNvSpPr/>
              <p:nvPr/>
            </p:nvSpPr>
            <p:spPr>
              <a:xfrm>
                <a:off x="8080057" y="1730597"/>
                <a:ext cx="524922" cy="1606105"/>
              </a:xfrm>
              <a:custGeom>
                <a:avLst/>
                <a:gdLst>
                  <a:gd name="csX0" fmla="*/ 30956 w 524922"/>
                  <a:gd name="csY0" fmla="*/ 1032224 h 1606105"/>
                  <a:gd name="csX1" fmla="*/ 55531 w 524922"/>
                  <a:gd name="csY1" fmla="*/ 1412081 h 1606105"/>
                  <a:gd name="csX2" fmla="*/ 262509 w 524922"/>
                  <a:gd name="csY2" fmla="*/ 1606106 h 1606105"/>
                  <a:gd name="csX3" fmla="*/ 262509 w 524922"/>
                  <a:gd name="csY3" fmla="*/ 1606106 h 1606105"/>
                  <a:gd name="csX4" fmla="*/ 469488 w 524922"/>
                  <a:gd name="csY4" fmla="*/ 1412081 h 1606105"/>
                  <a:gd name="csX5" fmla="*/ 494062 w 524922"/>
                  <a:gd name="csY5" fmla="*/ 1032224 h 1606105"/>
                  <a:gd name="csX6" fmla="*/ 524923 w 524922"/>
                  <a:gd name="csY6" fmla="*/ 230696 h 1606105"/>
                  <a:gd name="csX7" fmla="*/ 524923 w 524922"/>
                  <a:gd name="csY7" fmla="*/ 0 h 1606105"/>
                  <a:gd name="csX8" fmla="*/ 0 w 524922"/>
                  <a:gd name="csY8" fmla="*/ 0 h 1606105"/>
                  <a:gd name="csX9" fmla="*/ 0 w 524922"/>
                  <a:gd name="csY9" fmla="*/ 238125 h 1606105"/>
                  <a:gd name="csX10" fmla="*/ 30861 w 524922"/>
                  <a:gd name="csY10" fmla="*/ 1032129 h 16061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524922" h="1606105">
                    <a:moveTo>
                      <a:pt x="30956" y="1032224"/>
                    </a:moveTo>
                    <a:lnTo>
                      <a:pt x="55531" y="1412081"/>
                    </a:lnTo>
                    <a:cubicBezTo>
                      <a:pt x="62579" y="1521238"/>
                      <a:pt x="153162" y="1606106"/>
                      <a:pt x="262509" y="1606106"/>
                    </a:cubicBezTo>
                    <a:lnTo>
                      <a:pt x="262509" y="1606106"/>
                    </a:lnTo>
                    <a:cubicBezTo>
                      <a:pt x="371856" y="1606106"/>
                      <a:pt x="462439" y="1521238"/>
                      <a:pt x="469488" y="1412081"/>
                    </a:cubicBezTo>
                    <a:lnTo>
                      <a:pt x="494062" y="1032224"/>
                    </a:lnTo>
                    <a:cubicBezTo>
                      <a:pt x="514636" y="765524"/>
                      <a:pt x="524923" y="498158"/>
                      <a:pt x="524923" y="230696"/>
                    </a:cubicBezTo>
                    <a:lnTo>
                      <a:pt x="524923" y="0"/>
                    </a:lnTo>
                    <a:lnTo>
                      <a:pt x="0" y="0"/>
                    </a:lnTo>
                    <a:cubicBezTo>
                      <a:pt x="0" y="0"/>
                      <a:pt x="0" y="235649"/>
                      <a:pt x="0" y="238125"/>
                    </a:cubicBezTo>
                    <a:cubicBezTo>
                      <a:pt x="191" y="503110"/>
                      <a:pt x="10478" y="767906"/>
                      <a:pt x="30861" y="103212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" name="Forme libre : forme 13">
                <a:extLst>
                  <a:ext uri="{FF2B5EF4-FFF2-40B4-BE49-F238E27FC236}">
                    <a16:creationId xmlns:a16="http://schemas.microsoft.com/office/drawing/2014/main" id="{94089425-9528-4414-062A-35DB6B5109FA}"/>
                  </a:ext>
                </a:extLst>
              </p:cNvPr>
              <p:cNvSpPr/>
              <p:nvPr/>
            </p:nvSpPr>
            <p:spPr>
              <a:xfrm>
                <a:off x="8076342" y="3408330"/>
                <a:ext cx="532447" cy="532447"/>
              </a:xfrm>
              <a:custGeom>
                <a:avLst/>
                <a:gdLst>
                  <a:gd name="csX0" fmla="*/ 266224 w 532447"/>
                  <a:gd name="csY0" fmla="*/ 0 h 532447"/>
                  <a:gd name="csX1" fmla="*/ 0 w 532447"/>
                  <a:gd name="csY1" fmla="*/ 266224 h 532447"/>
                  <a:gd name="csX2" fmla="*/ 266224 w 532447"/>
                  <a:gd name="csY2" fmla="*/ 532447 h 532447"/>
                  <a:gd name="csX3" fmla="*/ 532447 w 532447"/>
                  <a:gd name="csY3" fmla="*/ 266224 h 532447"/>
                  <a:gd name="csX4" fmla="*/ 266224 w 532447"/>
                  <a:gd name="csY4" fmla="*/ 0 h 5324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532447" h="532447">
                    <a:moveTo>
                      <a:pt x="266224" y="0"/>
                    </a:moveTo>
                    <a:cubicBezTo>
                      <a:pt x="119253" y="0"/>
                      <a:pt x="0" y="119158"/>
                      <a:pt x="0" y="266224"/>
                    </a:cubicBezTo>
                    <a:cubicBezTo>
                      <a:pt x="0" y="413290"/>
                      <a:pt x="119158" y="532447"/>
                      <a:pt x="266224" y="532447"/>
                    </a:cubicBezTo>
                    <a:cubicBezTo>
                      <a:pt x="413290" y="532447"/>
                      <a:pt x="532447" y="413290"/>
                      <a:pt x="532447" y="266224"/>
                    </a:cubicBezTo>
                    <a:cubicBezTo>
                      <a:pt x="532447" y="119158"/>
                      <a:pt x="413290" y="0"/>
                      <a:pt x="266224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FE8F1C15-FAD7-443C-9E3B-BE4223070F07}"/>
              </a:ext>
            </a:extLst>
          </p:cNvPr>
          <p:cNvSpPr/>
          <p:nvPr/>
        </p:nvSpPr>
        <p:spPr>
          <a:xfrm rot="173243">
            <a:off x="1277189" y="9565165"/>
            <a:ext cx="6704627" cy="4765698"/>
          </a:xfrm>
          <a:prstGeom prst="roundRect">
            <a:avLst>
              <a:gd name="adj" fmla="val 7364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35" name="Graphique 34">
            <a:extLst>
              <a:ext uri="{FF2B5EF4-FFF2-40B4-BE49-F238E27FC236}">
                <a16:creationId xmlns:a16="http://schemas.microsoft.com/office/drawing/2014/main" id="{5EBFFA59-CF3D-53A7-1228-A0E8247F51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80000">
            <a:off x="1957548" y="10081077"/>
            <a:ext cx="4918970" cy="2189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163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75D059-00EF-1F21-B215-F86A81EB8C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94995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FCECA-BB5D-2236-B5B8-24470C158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299A96F-D09D-DFA6-7F61-BB8DBA54B515}"/>
              </a:ext>
            </a:extLst>
          </p:cNvPr>
          <p:cNvGrpSpPr/>
          <p:nvPr/>
        </p:nvGrpSpPr>
        <p:grpSpPr>
          <a:xfrm>
            <a:off x="-2601685" y="2667000"/>
            <a:ext cx="12192000" cy="6858000"/>
            <a:chOff x="-2403566" y="2286000"/>
            <a:chExt cx="12192000" cy="6858000"/>
          </a:xfrm>
        </p:grpSpPr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D623724F-D757-92FF-D965-6258F1CD0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691" y="3171371"/>
              <a:ext cx="9025965" cy="5114713"/>
            </a:xfrm>
            <a:prstGeom prst="rect">
              <a:avLst/>
            </a:prstGeom>
          </p:spPr>
        </p:pic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DEB56F63-42AF-E8D7-C3A5-9DCB39F01261}"/>
                </a:ext>
              </a:extLst>
            </p:cNvPr>
            <p:cNvSpPr/>
            <p:nvPr/>
          </p:nvSpPr>
          <p:spPr>
            <a:xfrm>
              <a:off x="-2403566" y="2286000"/>
              <a:ext cx="12192000" cy="6858000"/>
            </a:xfrm>
            <a:custGeom>
              <a:avLst/>
              <a:gdLst>
                <a:gd name="csX0" fmla="*/ 8595883 w 12192000"/>
                <a:gd name="csY0" fmla="*/ 5067824 h 6858000"/>
                <a:gd name="csX1" fmla="*/ 8493194 w 12192000"/>
                <a:gd name="csY1" fmla="*/ 5170513 h 6858000"/>
                <a:gd name="csX2" fmla="*/ 8595883 w 12192000"/>
                <a:gd name="csY2" fmla="*/ 5273202 h 6858000"/>
                <a:gd name="csX3" fmla="*/ 8698572 w 12192000"/>
                <a:gd name="csY3" fmla="*/ 5170513 h 6858000"/>
                <a:gd name="csX4" fmla="*/ 8595883 w 12192000"/>
                <a:gd name="csY4" fmla="*/ 5067824 h 6858000"/>
                <a:gd name="csX5" fmla="*/ 6287794 w 12192000"/>
                <a:gd name="csY5" fmla="*/ 4554643 h 6858000"/>
                <a:gd name="csX6" fmla="*/ 6353785 w 12192000"/>
                <a:gd name="csY6" fmla="*/ 4633091 h 6858000"/>
                <a:gd name="csX7" fmla="*/ 6353785 w 12192000"/>
                <a:gd name="csY7" fmla="*/ 4945534 h 6858000"/>
                <a:gd name="csX8" fmla="*/ 6287794 w 12192000"/>
                <a:gd name="csY8" fmla="*/ 5022747 h 6858000"/>
                <a:gd name="csX9" fmla="*/ 6221805 w 12192000"/>
                <a:gd name="csY9" fmla="*/ 4945534 h 6858000"/>
                <a:gd name="csX10" fmla="*/ 6221805 w 12192000"/>
                <a:gd name="csY10" fmla="*/ 4633091 h 6858000"/>
                <a:gd name="csX11" fmla="*/ 6287794 w 12192000"/>
                <a:gd name="csY11" fmla="*/ 4554643 h 6858000"/>
                <a:gd name="csX12" fmla="*/ 8497009 w 12192000"/>
                <a:gd name="csY12" fmla="*/ 4375415 h 6858000"/>
                <a:gd name="csX13" fmla="*/ 8497009 w 12192000"/>
                <a:gd name="csY13" fmla="*/ 4440283 h 6858000"/>
                <a:gd name="csX14" fmla="*/ 8497121 w 12192000"/>
                <a:gd name="csY14" fmla="*/ 4440283 h 6858000"/>
                <a:gd name="csX15" fmla="*/ 8509018 w 12192000"/>
                <a:gd name="csY15" fmla="*/ 4748126 h 6858000"/>
                <a:gd name="csX16" fmla="*/ 8518445 w 12192000"/>
                <a:gd name="csY16" fmla="*/ 4894023 h 6858000"/>
                <a:gd name="csX17" fmla="*/ 8597903 w 12192000"/>
                <a:gd name="csY17" fmla="*/ 4968542 h 6858000"/>
                <a:gd name="csX18" fmla="*/ 8677360 w 12192000"/>
                <a:gd name="csY18" fmla="*/ 4894023 h 6858000"/>
                <a:gd name="csX19" fmla="*/ 8686787 w 12192000"/>
                <a:gd name="csY19" fmla="*/ 4748126 h 6858000"/>
                <a:gd name="csX20" fmla="*/ 8698683 w 12192000"/>
                <a:gd name="csY20" fmla="*/ 4440283 h 6858000"/>
                <a:gd name="csX21" fmla="*/ 8698683 w 12192000"/>
                <a:gd name="csY21" fmla="*/ 4375415 h 6858000"/>
                <a:gd name="csX22" fmla="*/ 7827230 w 12192000"/>
                <a:gd name="csY22" fmla="*/ 4375415 h 6858000"/>
                <a:gd name="csX23" fmla="*/ 7827230 w 12192000"/>
                <a:gd name="csY23" fmla="*/ 5200630 h 6858000"/>
                <a:gd name="csX24" fmla="*/ 8012743 w 12192000"/>
                <a:gd name="csY24" fmla="*/ 5200630 h 6858000"/>
                <a:gd name="csX25" fmla="*/ 8012743 w 12192000"/>
                <a:gd name="csY25" fmla="*/ 4774948 h 6858000"/>
                <a:gd name="csX26" fmla="*/ 8020151 w 12192000"/>
                <a:gd name="csY26" fmla="*/ 4774948 h 6858000"/>
                <a:gd name="csX27" fmla="*/ 8175699 w 12192000"/>
                <a:gd name="csY27" fmla="*/ 5200630 h 6858000"/>
                <a:gd name="csX28" fmla="*/ 8377373 w 12192000"/>
                <a:gd name="csY28" fmla="*/ 5200630 h 6858000"/>
                <a:gd name="csX29" fmla="*/ 8377373 w 12192000"/>
                <a:gd name="csY29" fmla="*/ 4375415 h 6858000"/>
                <a:gd name="csX30" fmla="*/ 8193206 w 12192000"/>
                <a:gd name="csY30" fmla="*/ 4375415 h 6858000"/>
                <a:gd name="csX31" fmla="*/ 8193206 w 12192000"/>
                <a:gd name="csY31" fmla="*/ 4760022 h 6858000"/>
                <a:gd name="csX32" fmla="*/ 8185688 w 12192000"/>
                <a:gd name="csY32" fmla="*/ 4760022 h 6858000"/>
                <a:gd name="csX33" fmla="*/ 8037545 w 12192000"/>
                <a:gd name="csY33" fmla="*/ 4375415 h 6858000"/>
                <a:gd name="csX34" fmla="*/ 7374277 w 12192000"/>
                <a:gd name="csY34" fmla="*/ 4375415 h 6858000"/>
                <a:gd name="csX35" fmla="*/ 7374165 w 12192000"/>
                <a:gd name="csY35" fmla="*/ 4375527 h 6858000"/>
                <a:gd name="csX36" fmla="*/ 7374165 w 12192000"/>
                <a:gd name="csY36" fmla="*/ 5200742 h 6858000"/>
                <a:gd name="csX37" fmla="*/ 7796143 w 12192000"/>
                <a:gd name="csY37" fmla="*/ 5200742 h 6858000"/>
                <a:gd name="csX38" fmla="*/ 7796143 w 12192000"/>
                <a:gd name="csY38" fmla="*/ 5001538 h 6858000"/>
                <a:gd name="csX39" fmla="*/ 7573370 w 12192000"/>
                <a:gd name="csY39" fmla="*/ 5001538 h 6858000"/>
                <a:gd name="csX40" fmla="*/ 7573370 w 12192000"/>
                <a:gd name="csY40" fmla="*/ 4864619 h 6858000"/>
                <a:gd name="csX41" fmla="*/ 7781217 w 12192000"/>
                <a:gd name="csY41" fmla="*/ 4864619 h 6858000"/>
                <a:gd name="csX42" fmla="*/ 7781217 w 12192000"/>
                <a:gd name="csY42" fmla="*/ 4677871 h 6858000"/>
                <a:gd name="csX43" fmla="*/ 7573370 w 12192000"/>
                <a:gd name="csY43" fmla="*/ 4677871 h 6858000"/>
                <a:gd name="csX44" fmla="*/ 7573370 w 12192000"/>
                <a:gd name="csY44" fmla="*/ 4573274 h 6858000"/>
                <a:gd name="csX45" fmla="*/ 7791205 w 12192000"/>
                <a:gd name="csY45" fmla="*/ 4573274 h 6858000"/>
                <a:gd name="csX46" fmla="*/ 7791205 w 12192000"/>
                <a:gd name="csY46" fmla="*/ 4375415 h 6858000"/>
                <a:gd name="csX47" fmla="*/ 6585648 w 12192000"/>
                <a:gd name="csY47" fmla="*/ 4375415 h 6858000"/>
                <a:gd name="csX48" fmla="*/ 6585648 w 12192000"/>
                <a:gd name="csY48" fmla="*/ 5200630 h 6858000"/>
                <a:gd name="csX49" fmla="*/ 6772396 w 12192000"/>
                <a:gd name="csY49" fmla="*/ 5200630 h 6858000"/>
                <a:gd name="csX50" fmla="*/ 6772396 w 12192000"/>
                <a:gd name="csY50" fmla="*/ 4730169 h 6858000"/>
                <a:gd name="csX51" fmla="*/ 6779690 w 12192000"/>
                <a:gd name="csY51" fmla="*/ 4730169 h 6858000"/>
                <a:gd name="csX52" fmla="*/ 6885522 w 12192000"/>
                <a:gd name="csY52" fmla="*/ 5200630 h 6858000"/>
                <a:gd name="csX53" fmla="*/ 7028613 w 12192000"/>
                <a:gd name="csY53" fmla="*/ 5200630 h 6858000"/>
                <a:gd name="csX54" fmla="*/ 7134443 w 12192000"/>
                <a:gd name="csY54" fmla="*/ 4730169 h 6858000"/>
                <a:gd name="csX55" fmla="*/ 7141963 w 12192000"/>
                <a:gd name="csY55" fmla="*/ 4730169 h 6858000"/>
                <a:gd name="csX56" fmla="*/ 7141963 w 12192000"/>
                <a:gd name="csY56" fmla="*/ 5200630 h 6858000"/>
                <a:gd name="csX57" fmla="*/ 7328711 w 12192000"/>
                <a:gd name="csY57" fmla="*/ 5200630 h 6858000"/>
                <a:gd name="csX58" fmla="*/ 7328711 w 12192000"/>
                <a:gd name="csY58" fmla="*/ 4375415 h 6858000"/>
                <a:gd name="csX59" fmla="*/ 7077319 w 12192000"/>
                <a:gd name="csY59" fmla="*/ 4375415 h 6858000"/>
                <a:gd name="csX60" fmla="*/ 6960266 w 12192000"/>
                <a:gd name="csY60" fmla="*/ 4812320 h 6858000"/>
                <a:gd name="csX61" fmla="*/ 6952747 w 12192000"/>
                <a:gd name="csY61" fmla="*/ 4812320 h 6858000"/>
                <a:gd name="csX62" fmla="*/ 6837039 w 12192000"/>
                <a:gd name="csY62" fmla="*/ 4375415 h 6858000"/>
                <a:gd name="csX63" fmla="*/ 4626478 w 12192000"/>
                <a:gd name="csY63" fmla="*/ 4375414 h 6858000"/>
                <a:gd name="csX64" fmla="*/ 4626478 w 12192000"/>
                <a:gd name="csY64" fmla="*/ 5200630 h 6858000"/>
                <a:gd name="csX65" fmla="*/ 4823102 w 12192000"/>
                <a:gd name="csY65" fmla="*/ 5200630 h 6858000"/>
                <a:gd name="csX66" fmla="*/ 4823102 w 12192000"/>
                <a:gd name="csY66" fmla="*/ 4859567 h 6858000"/>
                <a:gd name="csX67" fmla="*/ 4931402 w 12192000"/>
                <a:gd name="csY67" fmla="*/ 4859567 h 6858000"/>
                <a:gd name="csX68" fmla="*/ 4931402 w 12192000"/>
                <a:gd name="csY68" fmla="*/ 5200630 h 6858000"/>
                <a:gd name="csX69" fmla="*/ 5128026 w 12192000"/>
                <a:gd name="csY69" fmla="*/ 5200630 h 6858000"/>
                <a:gd name="csX70" fmla="*/ 5128026 w 12192000"/>
                <a:gd name="csY70" fmla="*/ 4375414 h 6858000"/>
                <a:gd name="csX71" fmla="*/ 4931402 w 12192000"/>
                <a:gd name="csY71" fmla="*/ 4375414 h 6858000"/>
                <a:gd name="csX72" fmla="*/ 4931402 w 12192000"/>
                <a:gd name="csY72" fmla="*/ 4669116 h 6858000"/>
                <a:gd name="csX73" fmla="*/ 4823102 w 12192000"/>
                <a:gd name="csY73" fmla="*/ 4669116 h 6858000"/>
                <a:gd name="csX74" fmla="*/ 4823102 w 12192000"/>
                <a:gd name="csY74" fmla="*/ 4375414 h 6858000"/>
                <a:gd name="csX75" fmla="*/ 4119206 w 12192000"/>
                <a:gd name="csY75" fmla="*/ 4375414 h 6858000"/>
                <a:gd name="csX76" fmla="*/ 4119206 w 12192000"/>
                <a:gd name="csY76" fmla="*/ 4568334 h 6858000"/>
                <a:gd name="csX77" fmla="*/ 4264879 w 12192000"/>
                <a:gd name="csY77" fmla="*/ 4568334 h 6858000"/>
                <a:gd name="csX78" fmla="*/ 4264879 w 12192000"/>
                <a:gd name="csY78" fmla="*/ 5200630 h 6858000"/>
                <a:gd name="csX79" fmla="*/ 4464083 w 12192000"/>
                <a:gd name="csY79" fmla="*/ 5200630 h 6858000"/>
                <a:gd name="csX80" fmla="*/ 4464083 w 12192000"/>
                <a:gd name="csY80" fmla="*/ 4568334 h 6858000"/>
                <a:gd name="csX81" fmla="*/ 4604706 w 12192000"/>
                <a:gd name="csY81" fmla="*/ 4568334 h 6858000"/>
                <a:gd name="csX82" fmla="*/ 4604706 w 12192000"/>
                <a:gd name="csY82" fmla="*/ 4375414 h 6858000"/>
                <a:gd name="csX83" fmla="*/ 4119318 w 12192000"/>
                <a:gd name="csY83" fmla="*/ 4375414 h 6858000"/>
                <a:gd name="csX84" fmla="*/ 3899239 w 12192000"/>
                <a:gd name="csY84" fmla="*/ 4375414 h 6858000"/>
                <a:gd name="csX85" fmla="*/ 3899239 w 12192000"/>
                <a:gd name="csY85" fmla="*/ 5200630 h 6858000"/>
                <a:gd name="csX86" fmla="*/ 4098444 w 12192000"/>
                <a:gd name="csY86" fmla="*/ 5200630 h 6858000"/>
                <a:gd name="csX87" fmla="*/ 4098444 w 12192000"/>
                <a:gd name="csY87" fmla="*/ 4375414 h 6858000"/>
                <a:gd name="csX88" fmla="*/ 5627331 w 12192000"/>
                <a:gd name="csY88" fmla="*/ 4356673 h 6858000"/>
                <a:gd name="csX89" fmla="*/ 5548995 w 12192000"/>
                <a:gd name="csY89" fmla="*/ 4420756 h 6858000"/>
                <a:gd name="csX90" fmla="*/ 5479863 w 12192000"/>
                <a:gd name="csY90" fmla="*/ 4781233 h 6858000"/>
                <a:gd name="csX91" fmla="*/ 5472343 w 12192000"/>
                <a:gd name="csY91" fmla="*/ 4781233 h 6858000"/>
                <a:gd name="csX92" fmla="*/ 5407588 w 12192000"/>
                <a:gd name="csY92" fmla="*/ 4375416 h 6858000"/>
                <a:gd name="csX93" fmla="*/ 5214667 w 12192000"/>
                <a:gd name="csY93" fmla="*/ 4375416 h 6858000"/>
                <a:gd name="csX94" fmla="*/ 5360115 w 12192000"/>
                <a:gd name="csY94" fmla="*/ 5123080 h 6858000"/>
                <a:gd name="csX95" fmla="*/ 5454275 w 12192000"/>
                <a:gd name="csY95" fmla="*/ 5200630 h 6858000"/>
                <a:gd name="csX96" fmla="*/ 5547088 w 12192000"/>
                <a:gd name="csY96" fmla="*/ 5128916 h 6858000"/>
                <a:gd name="csX97" fmla="*/ 5622954 w 12192000"/>
                <a:gd name="csY97" fmla="*/ 4838357 h 6858000"/>
                <a:gd name="csX98" fmla="*/ 5630473 w 12192000"/>
                <a:gd name="csY98" fmla="*/ 4838357 h 6858000"/>
                <a:gd name="csX99" fmla="*/ 5706339 w 12192000"/>
                <a:gd name="csY99" fmla="*/ 5128916 h 6858000"/>
                <a:gd name="csX100" fmla="*/ 5799152 w 12192000"/>
                <a:gd name="csY100" fmla="*/ 5200630 h 6858000"/>
                <a:gd name="csX101" fmla="*/ 5893312 w 12192000"/>
                <a:gd name="csY101" fmla="*/ 5123080 h 6858000"/>
                <a:gd name="csX102" fmla="*/ 6038760 w 12192000"/>
                <a:gd name="csY102" fmla="*/ 4375416 h 6858000"/>
                <a:gd name="csX103" fmla="*/ 5847074 w 12192000"/>
                <a:gd name="csY103" fmla="*/ 4375416 h 6858000"/>
                <a:gd name="csX104" fmla="*/ 5782318 w 12192000"/>
                <a:gd name="csY104" fmla="*/ 4781233 h 6858000"/>
                <a:gd name="csX105" fmla="*/ 5774799 w 12192000"/>
                <a:gd name="csY105" fmla="*/ 4781233 h 6858000"/>
                <a:gd name="csX106" fmla="*/ 5705666 w 12192000"/>
                <a:gd name="csY106" fmla="*/ 4420756 h 6858000"/>
                <a:gd name="csX107" fmla="*/ 5627331 w 12192000"/>
                <a:gd name="csY107" fmla="*/ 4356673 h 6858000"/>
                <a:gd name="csX108" fmla="*/ 3481750 w 12192000"/>
                <a:gd name="csY108" fmla="*/ 4356672 h 6858000"/>
                <a:gd name="csX109" fmla="*/ 3403415 w 12192000"/>
                <a:gd name="csY109" fmla="*/ 4420755 h 6858000"/>
                <a:gd name="csX110" fmla="*/ 3334282 w 12192000"/>
                <a:gd name="csY110" fmla="*/ 4781233 h 6858000"/>
                <a:gd name="csX111" fmla="*/ 3326762 w 12192000"/>
                <a:gd name="csY111" fmla="*/ 4781233 h 6858000"/>
                <a:gd name="csX112" fmla="*/ 3262007 w 12192000"/>
                <a:gd name="csY112" fmla="*/ 4375415 h 6858000"/>
                <a:gd name="csX113" fmla="*/ 3069086 w 12192000"/>
                <a:gd name="csY113" fmla="*/ 4375415 h 6858000"/>
                <a:gd name="csX114" fmla="*/ 3214534 w 12192000"/>
                <a:gd name="csY114" fmla="*/ 5123080 h 6858000"/>
                <a:gd name="csX115" fmla="*/ 3308694 w 12192000"/>
                <a:gd name="csY115" fmla="*/ 5200630 h 6858000"/>
                <a:gd name="csX116" fmla="*/ 3401507 w 12192000"/>
                <a:gd name="csY116" fmla="*/ 5128916 h 6858000"/>
                <a:gd name="csX117" fmla="*/ 3477374 w 12192000"/>
                <a:gd name="csY117" fmla="*/ 4838357 h 6858000"/>
                <a:gd name="csX118" fmla="*/ 3484892 w 12192000"/>
                <a:gd name="csY118" fmla="*/ 4838357 h 6858000"/>
                <a:gd name="csX119" fmla="*/ 3560758 w 12192000"/>
                <a:gd name="csY119" fmla="*/ 5128916 h 6858000"/>
                <a:gd name="csX120" fmla="*/ 3653571 w 12192000"/>
                <a:gd name="csY120" fmla="*/ 5200630 h 6858000"/>
                <a:gd name="csX121" fmla="*/ 3747731 w 12192000"/>
                <a:gd name="csY121" fmla="*/ 5123080 h 6858000"/>
                <a:gd name="csX122" fmla="*/ 3893179 w 12192000"/>
                <a:gd name="csY122" fmla="*/ 4375415 h 6858000"/>
                <a:gd name="csX123" fmla="*/ 3701493 w 12192000"/>
                <a:gd name="csY123" fmla="*/ 4375415 h 6858000"/>
                <a:gd name="csX124" fmla="*/ 3636738 w 12192000"/>
                <a:gd name="csY124" fmla="*/ 4781233 h 6858000"/>
                <a:gd name="csX125" fmla="*/ 3629218 w 12192000"/>
                <a:gd name="csY125" fmla="*/ 4781233 h 6858000"/>
                <a:gd name="csX126" fmla="*/ 3560086 w 12192000"/>
                <a:gd name="csY126" fmla="*/ 4420755 h 6858000"/>
                <a:gd name="csX127" fmla="*/ 3481750 w 12192000"/>
                <a:gd name="csY127" fmla="*/ 4356672 h 6858000"/>
                <a:gd name="csX128" fmla="*/ 6287794 w 12192000"/>
                <a:gd name="csY128" fmla="*/ 4350500 h 6858000"/>
                <a:gd name="csX129" fmla="*/ 6022711 w 12192000"/>
                <a:gd name="csY129" fmla="*/ 4628041 h 6858000"/>
                <a:gd name="csX130" fmla="*/ 6022711 w 12192000"/>
                <a:gd name="csY130" fmla="*/ 4949126 h 6858000"/>
                <a:gd name="csX131" fmla="*/ 6287794 w 12192000"/>
                <a:gd name="csY131" fmla="*/ 5225432 h 6858000"/>
                <a:gd name="csX132" fmla="*/ 6552878 w 12192000"/>
                <a:gd name="csY132" fmla="*/ 4947892 h 6858000"/>
                <a:gd name="csX133" fmla="*/ 6552878 w 12192000"/>
                <a:gd name="csY133" fmla="*/ 4626806 h 6858000"/>
                <a:gd name="csX134" fmla="*/ 6287794 w 12192000"/>
                <a:gd name="csY134" fmla="*/ 4350500 h 6858000"/>
                <a:gd name="csX135" fmla="*/ 5577838 w 12192000"/>
                <a:gd name="csY135" fmla="*/ 3695086 h 6858000"/>
                <a:gd name="csX136" fmla="*/ 5605221 w 12192000"/>
                <a:gd name="csY136" fmla="*/ 3695086 h 6858000"/>
                <a:gd name="csX137" fmla="*/ 5672446 w 12192000"/>
                <a:gd name="csY137" fmla="*/ 3771064 h 6858000"/>
                <a:gd name="csX138" fmla="*/ 5672446 w 12192000"/>
                <a:gd name="csY138" fmla="*/ 4043556 h 6858000"/>
                <a:gd name="csX139" fmla="*/ 5605221 w 12192000"/>
                <a:gd name="csY139" fmla="*/ 4119535 h 6858000"/>
                <a:gd name="csX140" fmla="*/ 5577838 w 12192000"/>
                <a:gd name="csY140" fmla="*/ 4119535 h 6858000"/>
                <a:gd name="csX141" fmla="*/ 4138510 w 12192000"/>
                <a:gd name="csY141" fmla="*/ 3673987 h 6858000"/>
                <a:gd name="csX142" fmla="*/ 4204500 w 12192000"/>
                <a:gd name="csY142" fmla="*/ 3752435 h 6858000"/>
                <a:gd name="csX143" fmla="*/ 4204500 w 12192000"/>
                <a:gd name="csY143" fmla="*/ 4064879 h 6858000"/>
                <a:gd name="csX144" fmla="*/ 4138510 w 12192000"/>
                <a:gd name="csY144" fmla="*/ 4142092 h 6858000"/>
                <a:gd name="csX145" fmla="*/ 4072520 w 12192000"/>
                <a:gd name="csY145" fmla="*/ 4064879 h 6858000"/>
                <a:gd name="csX146" fmla="*/ 4072520 w 12192000"/>
                <a:gd name="csY146" fmla="*/ 3752435 h 6858000"/>
                <a:gd name="csX147" fmla="*/ 4138510 w 12192000"/>
                <a:gd name="csY147" fmla="*/ 3673987 h 6858000"/>
                <a:gd name="csX148" fmla="*/ 4629958 w 12192000"/>
                <a:gd name="csY148" fmla="*/ 3671518 h 6858000"/>
                <a:gd name="csX149" fmla="*/ 4662279 w 12192000"/>
                <a:gd name="csY149" fmla="*/ 3671518 h 6858000"/>
                <a:gd name="csX150" fmla="*/ 4728269 w 12192000"/>
                <a:gd name="csY150" fmla="*/ 3746150 h 6858000"/>
                <a:gd name="csX151" fmla="*/ 4658576 w 12192000"/>
                <a:gd name="csY151" fmla="*/ 3830771 h 6858000"/>
                <a:gd name="csX152" fmla="*/ 4629958 w 12192000"/>
                <a:gd name="csY152" fmla="*/ 3830771 h 6858000"/>
                <a:gd name="csX153" fmla="*/ 5378632 w 12192000"/>
                <a:gd name="csY153" fmla="*/ 3494758 h 6858000"/>
                <a:gd name="csX154" fmla="*/ 5378632 w 12192000"/>
                <a:gd name="csY154" fmla="*/ 4319974 h 6858000"/>
                <a:gd name="csX155" fmla="*/ 5567850 w 12192000"/>
                <a:gd name="csY155" fmla="*/ 4319974 h 6858000"/>
                <a:gd name="csX156" fmla="*/ 5872774 w 12192000"/>
                <a:gd name="csY156" fmla="*/ 4017519 h 6858000"/>
                <a:gd name="csX157" fmla="*/ 5872774 w 12192000"/>
                <a:gd name="csY157" fmla="*/ 3797214 h 6858000"/>
                <a:gd name="csX158" fmla="*/ 5567850 w 12192000"/>
                <a:gd name="csY158" fmla="*/ 3494758 h 6858000"/>
                <a:gd name="csX159" fmla="*/ 4958114 w 12192000"/>
                <a:gd name="csY159" fmla="*/ 3494758 h 6858000"/>
                <a:gd name="csX160" fmla="*/ 4958114 w 12192000"/>
                <a:gd name="csY160" fmla="*/ 3494870 h 6858000"/>
                <a:gd name="csX161" fmla="*/ 4958114 w 12192000"/>
                <a:gd name="csY161" fmla="*/ 4320085 h 6858000"/>
                <a:gd name="csX162" fmla="*/ 5358882 w 12192000"/>
                <a:gd name="csY162" fmla="*/ 4320085 h 6858000"/>
                <a:gd name="csX163" fmla="*/ 5358882 w 12192000"/>
                <a:gd name="csY163" fmla="*/ 4120881 h 6858000"/>
                <a:gd name="csX164" fmla="*/ 5154738 w 12192000"/>
                <a:gd name="csY164" fmla="*/ 4120881 h 6858000"/>
                <a:gd name="csX165" fmla="*/ 5154738 w 12192000"/>
                <a:gd name="csY165" fmla="*/ 3494758 h 6858000"/>
                <a:gd name="csX166" fmla="*/ 4430864 w 12192000"/>
                <a:gd name="csY166" fmla="*/ 3494758 h 6858000"/>
                <a:gd name="csX167" fmla="*/ 4430864 w 12192000"/>
                <a:gd name="csY167" fmla="*/ 4319862 h 6858000"/>
                <a:gd name="csX168" fmla="*/ 4430752 w 12192000"/>
                <a:gd name="csY168" fmla="*/ 4319862 h 6858000"/>
                <a:gd name="csX169" fmla="*/ 4430864 w 12192000"/>
                <a:gd name="csY169" fmla="*/ 4319974 h 6858000"/>
                <a:gd name="csX170" fmla="*/ 4430864 w 12192000"/>
                <a:gd name="csY170" fmla="*/ 4319862 h 6858000"/>
                <a:gd name="csX171" fmla="*/ 4629958 w 12192000"/>
                <a:gd name="csY171" fmla="*/ 4319862 h 6858000"/>
                <a:gd name="csX172" fmla="*/ 4629958 w 12192000"/>
                <a:gd name="csY172" fmla="*/ 4009888 h 6858000"/>
                <a:gd name="csX173" fmla="*/ 4664861 w 12192000"/>
                <a:gd name="csY173" fmla="*/ 4009888 h 6858000"/>
                <a:gd name="csX174" fmla="*/ 4732084 w 12192000"/>
                <a:gd name="csY174" fmla="*/ 4092039 h 6858000"/>
                <a:gd name="csX175" fmla="*/ 4732084 w 12192000"/>
                <a:gd name="csY175" fmla="*/ 4319862 h 6858000"/>
                <a:gd name="csX176" fmla="*/ 4931290 w 12192000"/>
                <a:gd name="csY176" fmla="*/ 4319862 h 6858000"/>
                <a:gd name="csX177" fmla="*/ 4931290 w 12192000"/>
                <a:gd name="csY177" fmla="*/ 4087101 h 6858000"/>
                <a:gd name="csX178" fmla="*/ 4813001 w 12192000"/>
                <a:gd name="csY178" fmla="*/ 3901698 h 6858000"/>
                <a:gd name="csX179" fmla="*/ 4813001 w 12192000"/>
                <a:gd name="csY179" fmla="*/ 3896761 h 6858000"/>
                <a:gd name="csX180" fmla="*/ 4922536 w 12192000"/>
                <a:gd name="csY180" fmla="*/ 3712593 h 6858000"/>
                <a:gd name="csX181" fmla="*/ 4671144 w 12192000"/>
                <a:gd name="csY181" fmla="*/ 3494758 h 6858000"/>
                <a:gd name="csX182" fmla="*/ 3481750 w 12192000"/>
                <a:gd name="csY182" fmla="*/ 3476016 h 6858000"/>
                <a:gd name="csX183" fmla="*/ 3403415 w 12192000"/>
                <a:gd name="csY183" fmla="*/ 3540099 h 6858000"/>
                <a:gd name="csX184" fmla="*/ 3334282 w 12192000"/>
                <a:gd name="csY184" fmla="*/ 3900577 h 6858000"/>
                <a:gd name="csX185" fmla="*/ 3326762 w 12192000"/>
                <a:gd name="csY185" fmla="*/ 3900577 h 6858000"/>
                <a:gd name="csX186" fmla="*/ 3262007 w 12192000"/>
                <a:gd name="csY186" fmla="*/ 3494759 h 6858000"/>
                <a:gd name="csX187" fmla="*/ 3069086 w 12192000"/>
                <a:gd name="csY187" fmla="*/ 3494759 h 6858000"/>
                <a:gd name="csX188" fmla="*/ 3214534 w 12192000"/>
                <a:gd name="csY188" fmla="*/ 4242424 h 6858000"/>
                <a:gd name="csX189" fmla="*/ 3308694 w 12192000"/>
                <a:gd name="csY189" fmla="*/ 4319974 h 6858000"/>
                <a:gd name="csX190" fmla="*/ 3401507 w 12192000"/>
                <a:gd name="csY190" fmla="*/ 4248260 h 6858000"/>
                <a:gd name="csX191" fmla="*/ 3477374 w 12192000"/>
                <a:gd name="csY191" fmla="*/ 3957701 h 6858000"/>
                <a:gd name="csX192" fmla="*/ 3484892 w 12192000"/>
                <a:gd name="csY192" fmla="*/ 3957701 h 6858000"/>
                <a:gd name="csX193" fmla="*/ 3560758 w 12192000"/>
                <a:gd name="csY193" fmla="*/ 4248260 h 6858000"/>
                <a:gd name="csX194" fmla="*/ 3653571 w 12192000"/>
                <a:gd name="csY194" fmla="*/ 4319974 h 6858000"/>
                <a:gd name="csX195" fmla="*/ 3747731 w 12192000"/>
                <a:gd name="csY195" fmla="*/ 4242424 h 6858000"/>
                <a:gd name="csX196" fmla="*/ 3893179 w 12192000"/>
                <a:gd name="csY196" fmla="*/ 3494759 h 6858000"/>
                <a:gd name="csX197" fmla="*/ 3701493 w 12192000"/>
                <a:gd name="csY197" fmla="*/ 3494759 h 6858000"/>
                <a:gd name="csX198" fmla="*/ 3636738 w 12192000"/>
                <a:gd name="csY198" fmla="*/ 3900577 h 6858000"/>
                <a:gd name="csX199" fmla="*/ 3629218 w 12192000"/>
                <a:gd name="csY199" fmla="*/ 3900577 h 6858000"/>
                <a:gd name="csX200" fmla="*/ 3560086 w 12192000"/>
                <a:gd name="csY200" fmla="*/ 3540099 h 6858000"/>
                <a:gd name="csX201" fmla="*/ 3481750 w 12192000"/>
                <a:gd name="csY201" fmla="*/ 3476016 h 6858000"/>
                <a:gd name="csX202" fmla="*/ 4138397 w 12192000"/>
                <a:gd name="csY202" fmla="*/ 3469843 h 6858000"/>
                <a:gd name="csX203" fmla="*/ 3873314 w 12192000"/>
                <a:gd name="csY203" fmla="*/ 3747384 h 6858000"/>
                <a:gd name="csX204" fmla="*/ 3873314 w 12192000"/>
                <a:gd name="csY204" fmla="*/ 4068470 h 6858000"/>
                <a:gd name="csX205" fmla="*/ 4138397 w 12192000"/>
                <a:gd name="csY205" fmla="*/ 4344776 h 6858000"/>
                <a:gd name="csX206" fmla="*/ 4403481 w 12192000"/>
                <a:gd name="csY206" fmla="*/ 4067235 h 6858000"/>
                <a:gd name="csX207" fmla="*/ 4403481 w 12192000"/>
                <a:gd name="csY207" fmla="*/ 3746150 h 6858000"/>
                <a:gd name="csX208" fmla="*/ 4138397 w 12192000"/>
                <a:gd name="csY208" fmla="*/ 3469843 h 6858000"/>
                <a:gd name="csX209" fmla="*/ 8597566 w 12192000"/>
                <a:gd name="csY209" fmla="*/ 3173897 h 6858000"/>
                <a:gd name="csX210" fmla="*/ 8283887 w 12192000"/>
                <a:gd name="csY210" fmla="*/ 3487576 h 6858000"/>
                <a:gd name="csX211" fmla="*/ 8597566 w 12192000"/>
                <a:gd name="csY211" fmla="*/ 3801253 h 6858000"/>
                <a:gd name="csX212" fmla="*/ 8911243 w 12192000"/>
                <a:gd name="csY212" fmla="*/ 3487576 h 6858000"/>
                <a:gd name="csX213" fmla="*/ 8597566 w 12192000"/>
                <a:gd name="csY213" fmla="*/ 3173897 h 6858000"/>
                <a:gd name="csX214" fmla="*/ 8288264 w 12192000"/>
                <a:gd name="csY214" fmla="*/ 1197108 h 6858000"/>
                <a:gd name="csX215" fmla="*/ 8288264 w 12192000"/>
                <a:gd name="csY215" fmla="*/ 1477679 h 6858000"/>
                <a:gd name="csX216" fmla="*/ 8324626 w 12192000"/>
                <a:gd name="csY216" fmla="*/ 2413214 h 6858000"/>
                <a:gd name="csX217" fmla="*/ 8324738 w 12192000"/>
                <a:gd name="csY217" fmla="*/ 2413326 h 6858000"/>
                <a:gd name="csX218" fmla="*/ 8353694 w 12192000"/>
                <a:gd name="csY218" fmla="*/ 2860892 h 6858000"/>
                <a:gd name="csX219" fmla="*/ 8597566 w 12192000"/>
                <a:gd name="csY219" fmla="*/ 3089502 h 6858000"/>
                <a:gd name="csX220" fmla="*/ 8841439 w 12192000"/>
                <a:gd name="csY220" fmla="*/ 2860892 h 6858000"/>
                <a:gd name="csX221" fmla="*/ 8870393 w 12192000"/>
                <a:gd name="csY221" fmla="*/ 2413326 h 6858000"/>
                <a:gd name="csX222" fmla="*/ 8906755 w 12192000"/>
                <a:gd name="csY222" fmla="*/ 1468926 h 6858000"/>
                <a:gd name="csX223" fmla="*/ 8906755 w 12192000"/>
                <a:gd name="csY223" fmla="*/ 1197108 h 6858000"/>
                <a:gd name="csX224" fmla="*/ 3670854 w 12192000"/>
                <a:gd name="csY224" fmla="*/ 1178703 h 6858000"/>
                <a:gd name="csX225" fmla="*/ 3541230 w 12192000"/>
                <a:gd name="csY225" fmla="*/ 1284759 h 6858000"/>
                <a:gd name="csX226" fmla="*/ 3426645 w 12192000"/>
                <a:gd name="csY226" fmla="*/ 1866102 h 6858000"/>
                <a:gd name="csX227" fmla="*/ 3414300 w 12192000"/>
                <a:gd name="csY227" fmla="*/ 1866102 h 6858000"/>
                <a:gd name="csX228" fmla="*/ 3307123 w 12192000"/>
                <a:gd name="csY228" fmla="*/ 1197109 h 6858000"/>
                <a:gd name="csX229" fmla="*/ 2987720 w 12192000"/>
                <a:gd name="csY229" fmla="*/ 1197109 h 6858000"/>
                <a:gd name="csX230" fmla="*/ 3228562 w 12192000"/>
                <a:gd name="csY230" fmla="*/ 2432069 h 6858000"/>
                <a:gd name="csX231" fmla="*/ 3384448 w 12192000"/>
                <a:gd name="csY231" fmla="*/ 2560458 h 6858000"/>
                <a:gd name="csX232" fmla="*/ 3538088 w 12192000"/>
                <a:gd name="csY232" fmla="*/ 2441833 h 6858000"/>
                <a:gd name="csX233" fmla="*/ 3663672 w 12192000"/>
                <a:gd name="csY233" fmla="*/ 1960822 h 6858000"/>
                <a:gd name="csX234" fmla="*/ 3676016 w 12192000"/>
                <a:gd name="csY234" fmla="*/ 1960822 h 6858000"/>
                <a:gd name="csX235" fmla="*/ 3801600 w 12192000"/>
                <a:gd name="csY235" fmla="*/ 2441833 h 6858000"/>
                <a:gd name="csX236" fmla="*/ 3955240 w 12192000"/>
                <a:gd name="csY236" fmla="*/ 2560458 h 6858000"/>
                <a:gd name="csX237" fmla="*/ 4111126 w 12192000"/>
                <a:gd name="csY237" fmla="*/ 2432069 h 6858000"/>
                <a:gd name="csX238" fmla="*/ 4193164 w 12192000"/>
                <a:gd name="csY238" fmla="*/ 2011549 h 6858000"/>
                <a:gd name="csX239" fmla="*/ 4034586 w 12192000"/>
                <a:gd name="csY239" fmla="*/ 1197109 h 6858000"/>
                <a:gd name="csX240" fmla="*/ 3927407 w 12192000"/>
                <a:gd name="csY240" fmla="*/ 1866102 h 6858000"/>
                <a:gd name="csX241" fmla="*/ 3915063 w 12192000"/>
                <a:gd name="csY241" fmla="*/ 1866102 h 6858000"/>
                <a:gd name="csX242" fmla="*/ 3800478 w 12192000"/>
                <a:gd name="csY242" fmla="*/ 1284759 h 6858000"/>
                <a:gd name="csX243" fmla="*/ 3670854 w 12192000"/>
                <a:gd name="csY243" fmla="*/ 1178703 h 6858000"/>
                <a:gd name="csX244" fmla="*/ 5066749 w 12192000"/>
                <a:gd name="csY244" fmla="*/ 1171632 h 6858000"/>
                <a:gd name="csX245" fmla="*/ 4887521 w 12192000"/>
                <a:gd name="csY245" fmla="*/ 1318202 h 6858000"/>
                <a:gd name="csX246" fmla="*/ 4729279 w 12192000"/>
                <a:gd name="csY246" fmla="*/ 2127256 h 6858000"/>
                <a:gd name="csX247" fmla="*/ 4712220 w 12192000"/>
                <a:gd name="csY247" fmla="*/ 2127256 h 6858000"/>
                <a:gd name="csX248" fmla="*/ 4564078 w 12192000"/>
                <a:gd name="csY248" fmla="*/ 1197108 h 6858000"/>
                <a:gd name="csX249" fmla="*/ 4122685 w 12192000"/>
                <a:gd name="csY249" fmla="*/ 1197108 h 6858000"/>
                <a:gd name="csX250" fmla="*/ 4455553 w 12192000"/>
                <a:gd name="csY250" fmla="*/ 2909376 h 6858000"/>
                <a:gd name="csX251" fmla="*/ 4670920 w 12192000"/>
                <a:gd name="csY251" fmla="*/ 3086921 h 6858000"/>
                <a:gd name="csX252" fmla="*/ 4883144 w 12192000"/>
                <a:gd name="csY252" fmla="*/ 2922955 h 6858000"/>
                <a:gd name="csX253" fmla="*/ 5056761 w 12192000"/>
                <a:gd name="csY253" fmla="*/ 2258227 h 6858000"/>
                <a:gd name="csX254" fmla="*/ 5073820 w 12192000"/>
                <a:gd name="csY254" fmla="*/ 2258227 h 6858000"/>
                <a:gd name="csX255" fmla="*/ 5247438 w 12192000"/>
                <a:gd name="csY255" fmla="*/ 2922955 h 6858000"/>
                <a:gd name="csX256" fmla="*/ 5459661 w 12192000"/>
                <a:gd name="csY256" fmla="*/ 3086921 h 6858000"/>
                <a:gd name="csX257" fmla="*/ 5675027 w 12192000"/>
                <a:gd name="csY257" fmla="*/ 2909376 h 6858000"/>
                <a:gd name="csX258" fmla="*/ 5788827 w 12192000"/>
                <a:gd name="csY258" fmla="*/ 2324104 h 6858000"/>
                <a:gd name="csX259" fmla="*/ 5569308 w 12192000"/>
                <a:gd name="csY259" fmla="*/ 1197108 h 6858000"/>
                <a:gd name="csX260" fmla="*/ 5421167 w 12192000"/>
                <a:gd name="csY260" fmla="*/ 2127144 h 6858000"/>
                <a:gd name="csX261" fmla="*/ 5421279 w 12192000"/>
                <a:gd name="csY261" fmla="*/ 2127256 h 6858000"/>
                <a:gd name="csX262" fmla="*/ 5404220 w 12192000"/>
                <a:gd name="csY262" fmla="*/ 2127256 h 6858000"/>
                <a:gd name="csX263" fmla="*/ 5245978 w 12192000"/>
                <a:gd name="csY263" fmla="*/ 1318202 h 6858000"/>
                <a:gd name="csX264" fmla="*/ 5066749 w 12192000"/>
                <a:gd name="csY264" fmla="*/ 1171632 h 6858000"/>
                <a:gd name="csX265" fmla="*/ 6959031 w 12192000"/>
                <a:gd name="csY265" fmla="*/ 1166919 h 6858000"/>
                <a:gd name="csX266" fmla="*/ 6712017 w 12192000"/>
                <a:gd name="csY266" fmla="*/ 1368930 h 6858000"/>
                <a:gd name="csX267" fmla="*/ 6493845 w 12192000"/>
                <a:gd name="csY267" fmla="*/ 2478194 h 6858000"/>
                <a:gd name="csX268" fmla="*/ 6470277 w 12192000"/>
                <a:gd name="csY268" fmla="*/ 2478194 h 6858000"/>
                <a:gd name="csX269" fmla="*/ 6266134 w 12192000"/>
                <a:gd name="csY269" fmla="*/ 1197108 h 6858000"/>
                <a:gd name="csX270" fmla="*/ 5657632 w 12192000"/>
                <a:gd name="csY270" fmla="*/ 1197108 h 6858000"/>
                <a:gd name="csX271" fmla="*/ 6116421 w 12192000"/>
                <a:gd name="csY271" fmla="*/ 3556484 h 6858000"/>
                <a:gd name="csX272" fmla="*/ 6413265 w 12192000"/>
                <a:gd name="csY272" fmla="*/ 3801142 h 6858000"/>
                <a:gd name="csX273" fmla="*/ 6705844 w 12192000"/>
                <a:gd name="csY273" fmla="*/ 3575115 h 6858000"/>
                <a:gd name="csX274" fmla="*/ 6945227 w 12192000"/>
                <a:gd name="csY274" fmla="*/ 2658770 h 6858000"/>
                <a:gd name="csX275" fmla="*/ 6968796 w 12192000"/>
                <a:gd name="csY275" fmla="*/ 2658770 h 6858000"/>
                <a:gd name="csX276" fmla="*/ 7208178 w 12192000"/>
                <a:gd name="csY276" fmla="*/ 3575115 h 6858000"/>
                <a:gd name="csX277" fmla="*/ 7500870 w 12192000"/>
                <a:gd name="csY277" fmla="*/ 3801142 h 6858000"/>
                <a:gd name="csX278" fmla="*/ 7797713 w 12192000"/>
                <a:gd name="csY278" fmla="*/ 3556484 h 6858000"/>
                <a:gd name="csX279" fmla="*/ 8256503 w 12192000"/>
                <a:gd name="csY279" fmla="*/ 1197108 h 6858000"/>
                <a:gd name="csX280" fmla="*/ 7651930 w 12192000"/>
                <a:gd name="csY280" fmla="*/ 1197108 h 6858000"/>
                <a:gd name="csX281" fmla="*/ 7447786 w 12192000"/>
                <a:gd name="csY281" fmla="*/ 2478194 h 6858000"/>
                <a:gd name="csX282" fmla="*/ 7424218 w 12192000"/>
                <a:gd name="csY282" fmla="*/ 2478194 h 6858000"/>
                <a:gd name="csX283" fmla="*/ 7206046 w 12192000"/>
                <a:gd name="csY283" fmla="*/ 1368930 h 6858000"/>
                <a:gd name="csX284" fmla="*/ 6959031 w 12192000"/>
                <a:gd name="csY284" fmla="*/ 1166919 h 6858000"/>
                <a:gd name="csX285" fmla="*/ 0 w 12192000"/>
                <a:gd name="csY285" fmla="*/ 0 h 6858000"/>
                <a:gd name="csX286" fmla="*/ 12192000 w 12192000"/>
                <a:gd name="csY286" fmla="*/ 0 h 6858000"/>
                <a:gd name="csX287" fmla="*/ 12192000 w 12192000"/>
                <a:gd name="csY287" fmla="*/ 6858000 h 6858000"/>
                <a:gd name="csX288" fmla="*/ 0 w 12192000"/>
                <a:gd name="csY288" fmla="*/ 6858000 h 6858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</a:cxnLst>
              <a:rect l="l" t="t" r="r" b="b"/>
              <a:pathLst>
                <a:path w="12192000" h="6858000">
                  <a:moveTo>
                    <a:pt x="8595883" y="5067824"/>
                  </a:moveTo>
                  <a:cubicBezTo>
                    <a:pt x="8539169" y="5067824"/>
                    <a:pt x="8493194" y="5113799"/>
                    <a:pt x="8493194" y="5170513"/>
                  </a:cubicBezTo>
                  <a:cubicBezTo>
                    <a:pt x="8493194" y="5227227"/>
                    <a:pt x="8539169" y="5273202"/>
                    <a:pt x="8595883" y="5273202"/>
                  </a:cubicBezTo>
                  <a:cubicBezTo>
                    <a:pt x="8652597" y="5273202"/>
                    <a:pt x="8698572" y="5227227"/>
                    <a:pt x="8698572" y="5170513"/>
                  </a:cubicBezTo>
                  <a:cubicBezTo>
                    <a:pt x="8698572" y="5113799"/>
                    <a:pt x="8652597" y="5067824"/>
                    <a:pt x="8595883" y="5067824"/>
                  </a:cubicBezTo>
                  <a:close/>
                  <a:moveTo>
                    <a:pt x="6287794" y="4554643"/>
                  </a:moveTo>
                  <a:cubicBezTo>
                    <a:pt x="6323932" y="4554643"/>
                    <a:pt x="6353785" y="4577088"/>
                    <a:pt x="6353785" y="4633091"/>
                  </a:cubicBezTo>
                  <a:lnTo>
                    <a:pt x="6353785" y="4945534"/>
                  </a:lnTo>
                  <a:cubicBezTo>
                    <a:pt x="6353785" y="5000302"/>
                    <a:pt x="6323932" y="5022747"/>
                    <a:pt x="6287794" y="5022747"/>
                  </a:cubicBezTo>
                  <a:cubicBezTo>
                    <a:pt x="6251657" y="5022747"/>
                    <a:pt x="6221805" y="5000302"/>
                    <a:pt x="6221805" y="4945534"/>
                  </a:cubicBezTo>
                  <a:lnTo>
                    <a:pt x="6221805" y="4633091"/>
                  </a:lnTo>
                  <a:cubicBezTo>
                    <a:pt x="6221805" y="4577088"/>
                    <a:pt x="6251657" y="4554643"/>
                    <a:pt x="6287794" y="4554643"/>
                  </a:cubicBezTo>
                  <a:close/>
                  <a:moveTo>
                    <a:pt x="8497009" y="4375415"/>
                  </a:moveTo>
                  <a:lnTo>
                    <a:pt x="8497009" y="4440283"/>
                  </a:lnTo>
                  <a:lnTo>
                    <a:pt x="8497121" y="4440283"/>
                  </a:lnTo>
                  <a:cubicBezTo>
                    <a:pt x="8497121" y="4542972"/>
                    <a:pt x="8501161" y="4645661"/>
                    <a:pt x="8509018" y="4748126"/>
                  </a:cubicBezTo>
                  <a:lnTo>
                    <a:pt x="8518445" y="4894023"/>
                  </a:lnTo>
                  <a:cubicBezTo>
                    <a:pt x="8521138" y="4935883"/>
                    <a:pt x="8555929" y="4968542"/>
                    <a:pt x="8597903" y="4968542"/>
                  </a:cubicBezTo>
                  <a:cubicBezTo>
                    <a:pt x="8639875" y="4968542"/>
                    <a:pt x="8674667" y="4935883"/>
                    <a:pt x="8677360" y="4894023"/>
                  </a:cubicBezTo>
                  <a:lnTo>
                    <a:pt x="8686787" y="4748126"/>
                  </a:lnTo>
                  <a:cubicBezTo>
                    <a:pt x="8694755" y="4645661"/>
                    <a:pt x="8698683" y="4542972"/>
                    <a:pt x="8698683" y="4440283"/>
                  </a:cubicBezTo>
                  <a:lnTo>
                    <a:pt x="8698683" y="4375415"/>
                  </a:lnTo>
                  <a:close/>
                  <a:moveTo>
                    <a:pt x="7827230" y="4375415"/>
                  </a:moveTo>
                  <a:lnTo>
                    <a:pt x="7827230" y="5200630"/>
                  </a:lnTo>
                  <a:lnTo>
                    <a:pt x="8012743" y="5200630"/>
                  </a:lnTo>
                  <a:lnTo>
                    <a:pt x="8012743" y="4774948"/>
                  </a:lnTo>
                  <a:lnTo>
                    <a:pt x="8020151" y="4774948"/>
                  </a:lnTo>
                  <a:lnTo>
                    <a:pt x="8175699" y="5200630"/>
                  </a:lnTo>
                  <a:lnTo>
                    <a:pt x="8377373" y="5200630"/>
                  </a:lnTo>
                  <a:lnTo>
                    <a:pt x="8377373" y="4375415"/>
                  </a:lnTo>
                  <a:lnTo>
                    <a:pt x="8193206" y="4375415"/>
                  </a:lnTo>
                  <a:lnTo>
                    <a:pt x="8193206" y="4760022"/>
                  </a:lnTo>
                  <a:lnTo>
                    <a:pt x="8185688" y="4760022"/>
                  </a:lnTo>
                  <a:lnTo>
                    <a:pt x="8037545" y="4375415"/>
                  </a:lnTo>
                  <a:close/>
                  <a:moveTo>
                    <a:pt x="7374277" y="4375415"/>
                  </a:moveTo>
                  <a:lnTo>
                    <a:pt x="7374165" y="4375527"/>
                  </a:lnTo>
                  <a:lnTo>
                    <a:pt x="7374165" y="5200742"/>
                  </a:lnTo>
                  <a:lnTo>
                    <a:pt x="7796143" y="5200742"/>
                  </a:lnTo>
                  <a:lnTo>
                    <a:pt x="7796143" y="5001538"/>
                  </a:lnTo>
                  <a:lnTo>
                    <a:pt x="7573370" y="5001538"/>
                  </a:lnTo>
                  <a:lnTo>
                    <a:pt x="7573370" y="4864619"/>
                  </a:lnTo>
                  <a:lnTo>
                    <a:pt x="7781217" y="4864619"/>
                  </a:lnTo>
                  <a:lnTo>
                    <a:pt x="7781217" y="4677871"/>
                  </a:lnTo>
                  <a:lnTo>
                    <a:pt x="7573370" y="4677871"/>
                  </a:lnTo>
                  <a:lnTo>
                    <a:pt x="7573370" y="4573274"/>
                  </a:lnTo>
                  <a:lnTo>
                    <a:pt x="7791205" y="4573274"/>
                  </a:lnTo>
                  <a:lnTo>
                    <a:pt x="7791205" y="4375415"/>
                  </a:lnTo>
                  <a:close/>
                  <a:moveTo>
                    <a:pt x="6585648" y="4375415"/>
                  </a:moveTo>
                  <a:lnTo>
                    <a:pt x="6585648" y="5200630"/>
                  </a:lnTo>
                  <a:lnTo>
                    <a:pt x="6772396" y="5200630"/>
                  </a:lnTo>
                  <a:lnTo>
                    <a:pt x="6772396" y="4730169"/>
                  </a:lnTo>
                  <a:lnTo>
                    <a:pt x="6779690" y="4730169"/>
                  </a:lnTo>
                  <a:lnTo>
                    <a:pt x="6885522" y="5200630"/>
                  </a:lnTo>
                  <a:lnTo>
                    <a:pt x="7028613" y="5200630"/>
                  </a:lnTo>
                  <a:lnTo>
                    <a:pt x="7134443" y="4730169"/>
                  </a:lnTo>
                  <a:lnTo>
                    <a:pt x="7141963" y="4730169"/>
                  </a:lnTo>
                  <a:lnTo>
                    <a:pt x="7141963" y="5200630"/>
                  </a:lnTo>
                  <a:lnTo>
                    <a:pt x="7328711" y="5200630"/>
                  </a:lnTo>
                  <a:lnTo>
                    <a:pt x="7328711" y="4375415"/>
                  </a:lnTo>
                  <a:lnTo>
                    <a:pt x="7077319" y="4375415"/>
                  </a:lnTo>
                  <a:lnTo>
                    <a:pt x="6960266" y="4812320"/>
                  </a:lnTo>
                  <a:lnTo>
                    <a:pt x="6952747" y="4812320"/>
                  </a:lnTo>
                  <a:lnTo>
                    <a:pt x="6837039" y="4375415"/>
                  </a:lnTo>
                  <a:close/>
                  <a:moveTo>
                    <a:pt x="4626478" y="4375414"/>
                  </a:moveTo>
                  <a:lnTo>
                    <a:pt x="4626478" y="5200630"/>
                  </a:lnTo>
                  <a:lnTo>
                    <a:pt x="4823102" y="5200630"/>
                  </a:lnTo>
                  <a:lnTo>
                    <a:pt x="4823102" y="4859567"/>
                  </a:lnTo>
                  <a:lnTo>
                    <a:pt x="4931402" y="4859567"/>
                  </a:lnTo>
                  <a:lnTo>
                    <a:pt x="4931402" y="5200630"/>
                  </a:lnTo>
                  <a:lnTo>
                    <a:pt x="5128026" y="5200630"/>
                  </a:lnTo>
                  <a:lnTo>
                    <a:pt x="5128026" y="4375414"/>
                  </a:lnTo>
                  <a:lnTo>
                    <a:pt x="4931402" y="4375414"/>
                  </a:lnTo>
                  <a:lnTo>
                    <a:pt x="4931402" y="4669116"/>
                  </a:lnTo>
                  <a:lnTo>
                    <a:pt x="4823102" y="4669116"/>
                  </a:lnTo>
                  <a:lnTo>
                    <a:pt x="4823102" y="4375414"/>
                  </a:lnTo>
                  <a:close/>
                  <a:moveTo>
                    <a:pt x="4119206" y="4375414"/>
                  </a:moveTo>
                  <a:lnTo>
                    <a:pt x="4119206" y="4568334"/>
                  </a:lnTo>
                  <a:lnTo>
                    <a:pt x="4264879" y="4568334"/>
                  </a:lnTo>
                  <a:lnTo>
                    <a:pt x="4264879" y="5200630"/>
                  </a:lnTo>
                  <a:lnTo>
                    <a:pt x="4464083" y="5200630"/>
                  </a:lnTo>
                  <a:lnTo>
                    <a:pt x="4464083" y="4568334"/>
                  </a:lnTo>
                  <a:lnTo>
                    <a:pt x="4604706" y="4568334"/>
                  </a:lnTo>
                  <a:lnTo>
                    <a:pt x="4604706" y="4375414"/>
                  </a:lnTo>
                  <a:lnTo>
                    <a:pt x="4119318" y="4375414"/>
                  </a:lnTo>
                  <a:close/>
                  <a:moveTo>
                    <a:pt x="3899239" y="4375414"/>
                  </a:moveTo>
                  <a:lnTo>
                    <a:pt x="3899239" y="5200630"/>
                  </a:lnTo>
                  <a:lnTo>
                    <a:pt x="4098444" y="5200630"/>
                  </a:lnTo>
                  <a:lnTo>
                    <a:pt x="4098444" y="4375414"/>
                  </a:lnTo>
                  <a:close/>
                  <a:moveTo>
                    <a:pt x="5627331" y="4356673"/>
                  </a:moveTo>
                  <a:cubicBezTo>
                    <a:pt x="5589286" y="4356673"/>
                    <a:pt x="5556515" y="4383496"/>
                    <a:pt x="5548995" y="4420756"/>
                  </a:cubicBezTo>
                  <a:lnTo>
                    <a:pt x="5479863" y="4781233"/>
                  </a:lnTo>
                  <a:lnTo>
                    <a:pt x="5472343" y="4781233"/>
                  </a:lnTo>
                  <a:lnTo>
                    <a:pt x="5407588" y="4375416"/>
                  </a:lnTo>
                  <a:lnTo>
                    <a:pt x="5214667" y="4375416"/>
                  </a:lnTo>
                  <a:lnTo>
                    <a:pt x="5360115" y="5123080"/>
                  </a:lnTo>
                  <a:cubicBezTo>
                    <a:pt x="5368869" y="5168083"/>
                    <a:pt x="5408374" y="5200630"/>
                    <a:pt x="5454275" y="5200630"/>
                  </a:cubicBezTo>
                  <a:cubicBezTo>
                    <a:pt x="5497931" y="5200630"/>
                    <a:pt x="5536089" y="5171114"/>
                    <a:pt x="5547088" y="5128916"/>
                  </a:cubicBezTo>
                  <a:lnTo>
                    <a:pt x="5622954" y="4838357"/>
                  </a:lnTo>
                  <a:lnTo>
                    <a:pt x="5630473" y="4838357"/>
                  </a:lnTo>
                  <a:lnTo>
                    <a:pt x="5706339" y="5128916"/>
                  </a:lnTo>
                  <a:cubicBezTo>
                    <a:pt x="5717450" y="5171226"/>
                    <a:pt x="5755496" y="5200630"/>
                    <a:pt x="5799152" y="5200630"/>
                  </a:cubicBezTo>
                  <a:cubicBezTo>
                    <a:pt x="5845053" y="5200630"/>
                    <a:pt x="5884558" y="5168083"/>
                    <a:pt x="5893312" y="5123080"/>
                  </a:cubicBezTo>
                  <a:lnTo>
                    <a:pt x="6038760" y="4375416"/>
                  </a:lnTo>
                  <a:lnTo>
                    <a:pt x="5847074" y="4375416"/>
                  </a:lnTo>
                  <a:lnTo>
                    <a:pt x="5782318" y="4781233"/>
                  </a:lnTo>
                  <a:lnTo>
                    <a:pt x="5774799" y="4781233"/>
                  </a:lnTo>
                  <a:lnTo>
                    <a:pt x="5705666" y="4420756"/>
                  </a:lnTo>
                  <a:cubicBezTo>
                    <a:pt x="5698147" y="4383496"/>
                    <a:pt x="5665376" y="4356673"/>
                    <a:pt x="5627331" y="4356673"/>
                  </a:cubicBezTo>
                  <a:close/>
                  <a:moveTo>
                    <a:pt x="3481750" y="4356672"/>
                  </a:moveTo>
                  <a:cubicBezTo>
                    <a:pt x="3443705" y="4356672"/>
                    <a:pt x="3410934" y="4383495"/>
                    <a:pt x="3403415" y="4420755"/>
                  </a:cubicBezTo>
                  <a:lnTo>
                    <a:pt x="3334282" y="4781233"/>
                  </a:lnTo>
                  <a:lnTo>
                    <a:pt x="3326762" y="4781233"/>
                  </a:lnTo>
                  <a:lnTo>
                    <a:pt x="3262007" y="4375415"/>
                  </a:lnTo>
                  <a:lnTo>
                    <a:pt x="3069086" y="4375415"/>
                  </a:lnTo>
                  <a:lnTo>
                    <a:pt x="3214534" y="5123080"/>
                  </a:lnTo>
                  <a:cubicBezTo>
                    <a:pt x="3223288" y="5168083"/>
                    <a:pt x="3262793" y="5200630"/>
                    <a:pt x="3308694" y="5200630"/>
                  </a:cubicBezTo>
                  <a:cubicBezTo>
                    <a:pt x="3352350" y="5200630"/>
                    <a:pt x="3390508" y="5171114"/>
                    <a:pt x="3401507" y="5128916"/>
                  </a:cubicBezTo>
                  <a:lnTo>
                    <a:pt x="3477374" y="4838357"/>
                  </a:lnTo>
                  <a:lnTo>
                    <a:pt x="3484892" y="4838357"/>
                  </a:lnTo>
                  <a:lnTo>
                    <a:pt x="3560758" y="5128916"/>
                  </a:lnTo>
                  <a:cubicBezTo>
                    <a:pt x="3571869" y="5171226"/>
                    <a:pt x="3609915" y="5200630"/>
                    <a:pt x="3653571" y="5200630"/>
                  </a:cubicBezTo>
                  <a:cubicBezTo>
                    <a:pt x="3699473" y="5200630"/>
                    <a:pt x="3738977" y="5168083"/>
                    <a:pt x="3747731" y="5123080"/>
                  </a:cubicBezTo>
                  <a:lnTo>
                    <a:pt x="3893179" y="4375415"/>
                  </a:lnTo>
                  <a:lnTo>
                    <a:pt x="3701493" y="4375415"/>
                  </a:lnTo>
                  <a:lnTo>
                    <a:pt x="3636738" y="4781233"/>
                  </a:lnTo>
                  <a:lnTo>
                    <a:pt x="3629218" y="4781233"/>
                  </a:lnTo>
                  <a:lnTo>
                    <a:pt x="3560086" y="4420755"/>
                  </a:lnTo>
                  <a:cubicBezTo>
                    <a:pt x="3552566" y="4383495"/>
                    <a:pt x="3519795" y="4356672"/>
                    <a:pt x="3481750" y="4356672"/>
                  </a:cubicBezTo>
                  <a:close/>
                  <a:moveTo>
                    <a:pt x="6287794" y="4350500"/>
                  </a:moveTo>
                  <a:cubicBezTo>
                    <a:pt x="6150876" y="4350500"/>
                    <a:pt x="6022711" y="4432651"/>
                    <a:pt x="6022711" y="4628041"/>
                  </a:cubicBezTo>
                  <a:lnTo>
                    <a:pt x="6022711" y="4949126"/>
                  </a:lnTo>
                  <a:cubicBezTo>
                    <a:pt x="6022711" y="5150801"/>
                    <a:pt x="6150876" y="5225432"/>
                    <a:pt x="6287794" y="5225432"/>
                  </a:cubicBezTo>
                  <a:cubicBezTo>
                    <a:pt x="6424714" y="5225432"/>
                    <a:pt x="6552878" y="5147096"/>
                    <a:pt x="6552878" y="4947892"/>
                  </a:cubicBezTo>
                  <a:lnTo>
                    <a:pt x="6552878" y="4626806"/>
                  </a:lnTo>
                  <a:cubicBezTo>
                    <a:pt x="6552878" y="4432651"/>
                    <a:pt x="6424714" y="4350500"/>
                    <a:pt x="6287794" y="4350500"/>
                  </a:cubicBezTo>
                  <a:close/>
                  <a:moveTo>
                    <a:pt x="5577838" y="3695086"/>
                  </a:moveTo>
                  <a:lnTo>
                    <a:pt x="5605221" y="3695086"/>
                  </a:lnTo>
                  <a:cubicBezTo>
                    <a:pt x="5651234" y="3695086"/>
                    <a:pt x="5672446" y="3713828"/>
                    <a:pt x="5672446" y="3771064"/>
                  </a:cubicBezTo>
                  <a:lnTo>
                    <a:pt x="5672446" y="4043556"/>
                  </a:lnTo>
                  <a:cubicBezTo>
                    <a:pt x="5672446" y="4099670"/>
                    <a:pt x="5651234" y="4119535"/>
                    <a:pt x="5605221" y="4119535"/>
                  </a:cubicBezTo>
                  <a:lnTo>
                    <a:pt x="5577838" y="4119535"/>
                  </a:lnTo>
                  <a:close/>
                  <a:moveTo>
                    <a:pt x="4138510" y="3673987"/>
                  </a:moveTo>
                  <a:cubicBezTo>
                    <a:pt x="4174647" y="3673987"/>
                    <a:pt x="4204500" y="3696433"/>
                    <a:pt x="4204500" y="3752435"/>
                  </a:cubicBezTo>
                  <a:lnTo>
                    <a:pt x="4204500" y="4064879"/>
                  </a:lnTo>
                  <a:cubicBezTo>
                    <a:pt x="4204500" y="4119646"/>
                    <a:pt x="4174647" y="4142092"/>
                    <a:pt x="4138510" y="4142092"/>
                  </a:cubicBezTo>
                  <a:cubicBezTo>
                    <a:pt x="4102372" y="4142092"/>
                    <a:pt x="4072520" y="4119646"/>
                    <a:pt x="4072520" y="4064879"/>
                  </a:cubicBezTo>
                  <a:lnTo>
                    <a:pt x="4072520" y="3752435"/>
                  </a:lnTo>
                  <a:cubicBezTo>
                    <a:pt x="4072520" y="3696433"/>
                    <a:pt x="4102372" y="3673987"/>
                    <a:pt x="4138510" y="3673987"/>
                  </a:cubicBezTo>
                  <a:close/>
                  <a:moveTo>
                    <a:pt x="4629958" y="3671518"/>
                  </a:moveTo>
                  <a:lnTo>
                    <a:pt x="4662279" y="3671518"/>
                  </a:lnTo>
                  <a:cubicBezTo>
                    <a:pt x="4707057" y="3671518"/>
                    <a:pt x="4728269" y="3696432"/>
                    <a:pt x="4728269" y="3746150"/>
                  </a:cubicBezTo>
                  <a:cubicBezTo>
                    <a:pt x="4728269" y="3795868"/>
                    <a:pt x="4708405" y="3830771"/>
                    <a:pt x="4658576" y="3830771"/>
                  </a:cubicBezTo>
                  <a:lnTo>
                    <a:pt x="4629958" y="3830771"/>
                  </a:lnTo>
                  <a:close/>
                  <a:moveTo>
                    <a:pt x="5378632" y="3494758"/>
                  </a:moveTo>
                  <a:lnTo>
                    <a:pt x="5378632" y="4319974"/>
                  </a:lnTo>
                  <a:lnTo>
                    <a:pt x="5567850" y="4319974"/>
                  </a:lnTo>
                  <a:cubicBezTo>
                    <a:pt x="5768177" y="4319974"/>
                    <a:pt x="5872774" y="4256453"/>
                    <a:pt x="5872774" y="4017519"/>
                  </a:cubicBezTo>
                  <a:lnTo>
                    <a:pt x="5872774" y="3797214"/>
                  </a:lnTo>
                  <a:cubicBezTo>
                    <a:pt x="5872774" y="3558280"/>
                    <a:pt x="5768289" y="3494758"/>
                    <a:pt x="5567850" y="3494758"/>
                  </a:cubicBezTo>
                  <a:close/>
                  <a:moveTo>
                    <a:pt x="4958114" y="3494758"/>
                  </a:moveTo>
                  <a:lnTo>
                    <a:pt x="4958114" y="3494870"/>
                  </a:lnTo>
                  <a:lnTo>
                    <a:pt x="4958114" y="4320085"/>
                  </a:lnTo>
                  <a:lnTo>
                    <a:pt x="5358882" y="4320085"/>
                  </a:lnTo>
                  <a:lnTo>
                    <a:pt x="5358882" y="4120881"/>
                  </a:lnTo>
                  <a:lnTo>
                    <a:pt x="5154738" y="4120881"/>
                  </a:lnTo>
                  <a:lnTo>
                    <a:pt x="5154738" y="3494758"/>
                  </a:lnTo>
                  <a:close/>
                  <a:moveTo>
                    <a:pt x="4430864" y="3494758"/>
                  </a:moveTo>
                  <a:lnTo>
                    <a:pt x="4430864" y="4319862"/>
                  </a:lnTo>
                  <a:lnTo>
                    <a:pt x="4430752" y="4319862"/>
                  </a:lnTo>
                  <a:lnTo>
                    <a:pt x="4430864" y="4319974"/>
                  </a:lnTo>
                  <a:lnTo>
                    <a:pt x="4430864" y="4319862"/>
                  </a:lnTo>
                  <a:lnTo>
                    <a:pt x="4629958" y="4319862"/>
                  </a:lnTo>
                  <a:lnTo>
                    <a:pt x="4629958" y="4009888"/>
                  </a:lnTo>
                  <a:lnTo>
                    <a:pt x="4664861" y="4009888"/>
                  </a:lnTo>
                  <a:cubicBezTo>
                    <a:pt x="4714690" y="4009888"/>
                    <a:pt x="4732084" y="4037270"/>
                    <a:pt x="4732084" y="4092039"/>
                  </a:cubicBezTo>
                  <a:lnTo>
                    <a:pt x="4732084" y="4319862"/>
                  </a:lnTo>
                  <a:lnTo>
                    <a:pt x="4931290" y="4319862"/>
                  </a:lnTo>
                  <a:lnTo>
                    <a:pt x="4931290" y="4087101"/>
                  </a:lnTo>
                  <a:cubicBezTo>
                    <a:pt x="4931290" y="3968923"/>
                    <a:pt x="4870238" y="3917859"/>
                    <a:pt x="4813001" y="3901698"/>
                  </a:cubicBezTo>
                  <a:lnTo>
                    <a:pt x="4813001" y="3896761"/>
                  </a:lnTo>
                  <a:cubicBezTo>
                    <a:pt x="4865300" y="3866908"/>
                    <a:pt x="4922536" y="3805968"/>
                    <a:pt x="4922536" y="3712593"/>
                  </a:cubicBezTo>
                  <a:cubicBezTo>
                    <a:pt x="4922536" y="3605528"/>
                    <a:pt x="4862831" y="3494758"/>
                    <a:pt x="4671144" y="3494758"/>
                  </a:cubicBezTo>
                  <a:close/>
                  <a:moveTo>
                    <a:pt x="3481750" y="3476016"/>
                  </a:moveTo>
                  <a:cubicBezTo>
                    <a:pt x="3443705" y="3476016"/>
                    <a:pt x="3410934" y="3502839"/>
                    <a:pt x="3403415" y="3540099"/>
                  </a:cubicBezTo>
                  <a:lnTo>
                    <a:pt x="3334282" y="3900577"/>
                  </a:lnTo>
                  <a:lnTo>
                    <a:pt x="3326762" y="3900577"/>
                  </a:lnTo>
                  <a:lnTo>
                    <a:pt x="3262007" y="3494759"/>
                  </a:lnTo>
                  <a:lnTo>
                    <a:pt x="3069086" y="3494759"/>
                  </a:lnTo>
                  <a:lnTo>
                    <a:pt x="3214534" y="4242424"/>
                  </a:lnTo>
                  <a:cubicBezTo>
                    <a:pt x="3223288" y="4287427"/>
                    <a:pt x="3262793" y="4319974"/>
                    <a:pt x="3308694" y="4319974"/>
                  </a:cubicBezTo>
                  <a:cubicBezTo>
                    <a:pt x="3352350" y="4319974"/>
                    <a:pt x="3390508" y="4290458"/>
                    <a:pt x="3401507" y="4248260"/>
                  </a:cubicBezTo>
                  <a:lnTo>
                    <a:pt x="3477374" y="3957701"/>
                  </a:lnTo>
                  <a:lnTo>
                    <a:pt x="3484892" y="3957701"/>
                  </a:lnTo>
                  <a:lnTo>
                    <a:pt x="3560758" y="4248260"/>
                  </a:lnTo>
                  <a:cubicBezTo>
                    <a:pt x="3571869" y="4290570"/>
                    <a:pt x="3609915" y="4319974"/>
                    <a:pt x="3653571" y="4319974"/>
                  </a:cubicBezTo>
                  <a:cubicBezTo>
                    <a:pt x="3699473" y="4319974"/>
                    <a:pt x="3738977" y="4287427"/>
                    <a:pt x="3747731" y="4242424"/>
                  </a:cubicBezTo>
                  <a:lnTo>
                    <a:pt x="3893179" y="3494759"/>
                  </a:lnTo>
                  <a:lnTo>
                    <a:pt x="3701493" y="3494759"/>
                  </a:lnTo>
                  <a:lnTo>
                    <a:pt x="3636738" y="3900577"/>
                  </a:lnTo>
                  <a:lnTo>
                    <a:pt x="3629218" y="3900577"/>
                  </a:lnTo>
                  <a:lnTo>
                    <a:pt x="3560086" y="3540099"/>
                  </a:lnTo>
                  <a:cubicBezTo>
                    <a:pt x="3552566" y="3502839"/>
                    <a:pt x="3519795" y="3476016"/>
                    <a:pt x="3481750" y="3476016"/>
                  </a:cubicBezTo>
                  <a:close/>
                  <a:moveTo>
                    <a:pt x="4138397" y="3469843"/>
                  </a:moveTo>
                  <a:cubicBezTo>
                    <a:pt x="4001478" y="3469843"/>
                    <a:pt x="3873314" y="3551994"/>
                    <a:pt x="3873314" y="3747384"/>
                  </a:cubicBezTo>
                  <a:lnTo>
                    <a:pt x="3873314" y="4068470"/>
                  </a:lnTo>
                  <a:cubicBezTo>
                    <a:pt x="3873314" y="4270145"/>
                    <a:pt x="4001478" y="4344776"/>
                    <a:pt x="4138397" y="4344776"/>
                  </a:cubicBezTo>
                  <a:cubicBezTo>
                    <a:pt x="4275317" y="4344776"/>
                    <a:pt x="4403481" y="4266440"/>
                    <a:pt x="4403481" y="4067235"/>
                  </a:cubicBezTo>
                  <a:lnTo>
                    <a:pt x="4403481" y="3746150"/>
                  </a:lnTo>
                  <a:cubicBezTo>
                    <a:pt x="4403481" y="3551994"/>
                    <a:pt x="4275317" y="3469843"/>
                    <a:pt x="4138397" y="3469843"/>
                  </a:cubicBezTo>
                  <a:close/>
                  <a:moveTo>
                    <a:pt x="8597566" y="3173897"/>
                  </a:moveTo>
                  <a:cubicBezTo>
                    <a:pt x="8424397" y="3173897"/>
                    <a:pt x="8283887" y="3314295"/>
                    <a:pt x="8283887" y="3487576"/>
                  </a:cubicBezTo>
                  <a:cubicBezTo>
                    <a:pt x="8283887" y="3660856"/>
                    <a:pt x="8424285" y="3801253"/>
                    <a:pt x="8597566" y="3801253"/>
                  </a:cubicBezTo>
                  <a:cubicBezTo>
                    <a:pt x="8770846" y="3801253"/>
                    <a:pt x="8911243" y="3660856"/>
                    <a:pt x="8911243" y="3487576"/>
                  </a:cubicBezTo>
                  <a:cubicBezTo>
                    <a:pt x="8911243" y="3314295"/>
                    <a:pt x="8770846" y="3173897"/>
                    <a:pt x="8597566" y="3173897"/>
                  </a:cubicBezTo>
                  <a:close/>
                  <a:moveTo>
                    <a:pt x="8288264" y="1197108"/>
                  </a:moveTo>
                  <a:cubicBezTo>
                    <a:pt x="8288264" y="1197108"/>
                    <a:pt x="8288264" y="1474761"/>
                    <a:pt x="8288264" y="1477679"/>
                  </a:cubicBezTo>
                  <a:cubicBezTo>
                    <a:pt x="8288489" y="1789897"/>
                    <a:pt x="8300610" y="2101893"/>
                    <a:pt x="8324626" y="2413214"/>
                  </a:cubicBezTo>
                  <a:lnTo>
                    <a:pt x="8324738" y="2413326"/>
                  </a:lnTo>
                  <a:lnTo>
                    <a:pt x="8353694" y="2860892"/>
                  </a:lnTo>
                  <a:cubicBezTo>
                    <a:pt x="8361998" y="2989506"/>
                    <a:pt x="8468727" y="3089502"/>
                    <a:pt x="8597566" y="3089502"/>
                  </a:cubicBezTo>
                  <a:cubicBezTo>
                    <a:pt x="8726404" y="3089502"/>
                    <a:pt x="8833133" y="2989506"/>
                    <a:pt x="8841439" y="2860892"/>
                  </a:cubicBezTo>
                  <a:lnTo>
                    <a:pt x="8870393" y="2413326"/>
                  </a:lnTo>
                  <a:cubicBezTo>
                    <a:pt x="8894634" y="2099086"/>
                    <a:pt x="8906755" y="1784063"/>
                    <a:pt x="8906755" y="1468926"/>
                  </a:cubicBezTo>
                  <a:lnTo>
                    <a:pt x="8906755" y="1197108"/>
                  </a:lnTo>
                  <a:close/>
                  <a:moveTo>
                    <a:pt x="3670854" y="1178703"/>
                  </a:moveTo>
                  <a:cubicBezTo>
                    <a:pt x="3607894" y="1178703"/>
                    <a:pt x="3553688" y="1223034"/>
                    <a:pt x="3541230" y="1284759"/>
                  </a:cubicBezTo>
                  <a:lnTo>
                    <a:pt x="3426645" y="1866102"/>
                  </a:lnTo>
                  <a:lnTo>
                    <a:pt x="3414300" y="1866102"/>
                  </a:lnTo>
                  <a:lnTo>
                    <a:pt x="3307123" y="1197109"/>
                  </a:lnTo>
                  <a:lnTo>
                    <a:pt x="2987720" y="1197109"/>
                  </a:lnTo>
                  <a:lnTo>
                    <a:pt x="3228562" y="2432069"/>
                  </a:lnTo>
                  <a:cubicBezTo>
                    <a:pt x="3243040" y="2506700"/>
                    <a:pt x="3308356" y="2560458"/>
                    <a:pt x="3384448" y="2560458"/>
                  </a:cubicBezTo>
                  <a:cubicBezTo>
                    <a:pt x="3460538" y="2560458"/>
                    <a:pt x="3519794" y="2511752"/>
                    <a:pt x="3538088" y="2441833"/>
                  </a:cubicBezTo>
                  <a:lnTo>
                    <a:pt x="3663672" y="1960822"/>
                  </a:lnTo>
                  <a:lnTo>
                    <a:pt x="3676016" y="1960822"/>
                  </a:lnTo>
                  <a:lnTo>
                    <a:pt x="3801600" y="2441833"/>
                  </a:lnTo>
                  <a:cubicBezTo>
                    <a:pt x="3819893" y="2511752"/>
                    <a:pt x="3882965" y="2560458"/>
                    <a:pt x="3955240" y="2560458"/>
                  </a:cubicBezTo>
                  <a:cubicBezTo>
                    <a:pt x="4031219" y="2560458"/>
                    <a:pt x="4096536" y="2506588"/>
                    <a:pt x="4111126" y="2432069"/>
                  </a:cubicBezTo>
                  <a:lnTo>
                    <a:pt x="4193164" y="2011549"/>
                  </a:lnTo>
                  <a:lnTo>
                    <a:pt x="4034586" y="1197109"/>
                  </a:lnTo>
                  <a:lnTo>
                    <a:pt x="3927407" y="1866102"/>
                  </a:lnTo>
                  <a:lnTo>
                    <a:pt x="3915063" y="1866102"/>
                  </a:lnTo>
                  <a:lnTo>
                    <a:pt x="3800478" y="1284759"/>
                  </a:lnTo>
                  <a:cubicBezTo>
                    <a:pt x="3788020" y="1223034"/>
                    <a:pt x="3733814" y="1178703"/>
                    <a:pt x="3670854" y="1178703"/>
                  </a:cubicBezTo>
                  <a:close/>
                  <a:moveTo>
                    <a:pt x="5066749" y="1171632"/>
                  </a:moveTo>
                  <a:cubicBezTo>
                    <a:pt x="4979660" y="1171632"/>
                    <a:pt x="4904804" y="1232909"/>
                    <a:pt x="4887521" y="1318202"/>
                  </a:cubicBezTo>
                  <a:lnTo>
                    <a:pt x="4729279" y="2127256"/>
                  </a:lnTo>
                  <a:lnTo>
                    <a:pt x="4712220" y="2127256"/>
                  </a:lnTo>
                  <a:lnTo>
                    <a:pt x="4564078" y="1197108"/>
                  </a:lnTo>
                  <a:lnTo>
                    <a:pt x="4122685" y="1197108"/>
                  </a:lnTo>
                  <a:lnTo>
                    <a:pt x="4455553" y="2909376"/>
                  </a:lnTo>
                  <a:cubicBezTo>
                    <a:pt x="4475643" y="3012513"/>
                    <a:pt x="4565874" y="3086921"/>
                    <a:pt x="4670920" y="3086921"/>
                  </a:cubicBezTo>
                  <a:cubicBezTo>
                    <a:pt x="4775966" y="3086921"/>
                    <a:pt x="4858005" y="3019584"/>
                    <a:pt x="4883144" y="2922955"/>
                  </a:cubicBezTo>
                  <a:lnTo>
                    <a:pt x="5056761" y="2258227"/>
                  </a:lnTo>
                  <a:lnTo>
                    <a:pt x="5073820" y="2258227"/>
                  </a:lnTo>
                  <a:lnTo>
                    <a:pt x="5247438" y="2922955"/>
                  </a:lnTo>
                  <a:cubicBezTo>
                    <a:pt x="5272689" y="3019584"/>
                    <a:pt x="5359890" y="3086921"/>
                    <a:pt x="5459661" y="3086921"/>
                  </a:cubicBezTo>
                  <a:cubicBezTo>
                    <a:pt x="5564706" y="3086921"/>
                    <a:pt x="5654938" y="3012513"/>
                    <a:pt x="5675027" y="2909376"/>
                  </a:cubicBezTo>
                  <a:lnTo>
                    <a:pt x="5788827" y="2324104"/>
                  </a:lnTo>
                  <a:lnTo>
                    <a:pt x="5569308" y="1197108"/>
                  </a:lnTo>
                  <a:lnTo>
                    <a:pt x="5421167" y="2127144"/>
                  </a:lnTo>
                  <a:lnTo>
                    <a:pt x="5421279" y="2127256"/>
                  </a:lnTo>
                  <a:lnTo>
                    <a:pt x="5404220" y="2127256"/>
                  </a:lnTo>
                  <a:lnTo>
                    <a:pt x="5245978" y="1318202"/>
                  </a:lnTo>
                  <a:cubicBezTo>
                    <a:pt x="5228695" y="1232909"/>
                    <a:pt x="5153839" y="1171632"/>
                    <a:pt x="5066749" y="1171632"/>
                  </a:cubicBezTo>
                  <a:close/>
                  <a:moveTo>
                    <a:pt x="6959031" y="1166919"/>
                  </a:moveTo>
                  <a:cubicBezTo>
                    <a:pt x="6839060" y="1166919"/>
                    <a:pt x="6735810" y="1251427"/>
                    <a:pt x="6712017" y="1368930"/>
                  </a:cubicBezTo>
                  <a:lnTo>
                    <a:pt x="6493845" y="2478194"/>
                  </a:lnTo>
                  <a:lnTo>
                    <a:pt x="6470277" y="2478194"/>
                  </a:lnTo>
                  <a:lnTo>
                    <a:pt x="6266134" y="1197108"/>
                  </a:lnTo>
                  <a:lnTo>
                    <a:pt x="5657632" y="1197108"/>
                  </a:lnTo>
                  <a:lnTo>
                    <a:pt x="6116421" y="3556484"/>
                  </a:lnTo>
                  <a:cubicBezTo>
                    <a:pt x="6144029" y="3698566"/>
                    <a:pt x="6268491" y="3801142"/>
                    <a:pt x="6413265" y="3801142"/>
                  </a:cubicBezTo>
                  <a:cubicBezTo>
                    <a:pt x="6558040" y="3801142"/>
                    <a:pt x="6671166" y="3708217"/>
                    <a:pt x="6705844" y="3575115"/>
                  </a:cubicBezTo>
                  <a:lnTo>
                    <a:pt x="6945227" y="2658770"/>
                  </a:lnTo>
                  <a:lnTo>
                    <a:pt x="6968796" y="2658770"/>
                  </a:lnTo>
                  <a:lnTo>
                    <a:pt x="7208178" y="3575115"/>
                  </a:lnTo>
                  <a:cubicBezTo>
                    <a:pt x="7242970" y="3708217"/>
                    <a:pt x="7363165" y="3801142"/>
                    <a:pt x="7500870" y="3801142"/>
                  </a:cubicBezTo>
                  <a:cubicBezTo>
                    <a:pt x="7645645" y="3801142"/>
                    <a:pt x="7770106" y="3698566"/>
                    <a:pt x="7797713" y="3556484"/>
                  </a:cubicBezTo>
                  <a:lnTo>
                    <a:pt x="8256503" y="1197108"/>
                  </a:lnTo>
                  <a:lnTo>
                    <a:pt x="7651930" y="1197108"/>
                  </a:lnTo>
                  <a:lnTo>
                    <a:pt x="7447786" y="2478194"/>
                  </a:lnTo>
                  <a:lnTo>
                    <a:pt x="7424218" y="2478194"/>
                  </a:lnTo>
                  <a:lnTo>
                    <a:pt x="7206046" y="1368930"/>
                  </a:lnTo>
                  <a:cubicBezTo>
                    <a:pt x="7182253" y="1251427"/>
                    <a:pt x="7079003" y="1166919"/>
                    <a:pt x="6959031" y="1166919"/>
                  </a:cubicBezTo>
                  <a:close/>
                  <a:moveTo>
                    <a:pt x="0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>
              <a:noAutofit/>
            </a:bodyPr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2413902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D04962-706A-4EFD-D871-EDFB2A33D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ECC513-5376-9281-3A7E-3CD306E620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TITRE DE LA PRÉSENTATION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700A7CF-1272-7779-C272-C552380066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fr-FR" dirty="0"/>
              <a:t>Sous titre / nom intervenant</a:t>
            </a:r>
          </a:p>
        </p:txBody>
      </p:sp>
    </p:spTree>
    <p:extLst>
      <p:ext uri="{BB962C8B-B14F-4D97-AF65-F5344CB8AC3E}">
        <p14:creationId xmlns:p14="http://schemas.microsoft.com/office/powerpoint/2010/main" val="14843709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E9AFF1-B38C-03CE-1516-7BE521AF43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88704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DBF3C2-28D0-5476-757B-1E36D52AD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22765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394925-953D-298D-15BE-4BCCBB8A3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21A1F7-5F53-5025-3B6D-B1297D316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AGENDA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7E31C1-DD65-D4F3-FC0A-D208C3F5132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Chapitre 1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B3EB3B4-BEAB-C4D3-CA07-AD6DF98EF1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Chapitre 2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D8E1104-142C-E5EE-0664-BD58DA12237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Chapitre 4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CB406D0B-9E6E-6B12-C3F4-54B41B925EC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/>
              <a:t>Chapitre 4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058CBAFE-C670-11AB-BF08-F17D5A6EF60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r-FR" dirty="0"/>
              <a:t>Chapitre 3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</p:spTree>
    <p:extLst>
      <p:ext uri="{BB962C8B-B14F-4D97-AF65-F5344CB8AC3E}">
        <p14:creationId xmlns:p14="http://schemas.microsoft.com/office/powerpoint/2010/main" val="16998087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AAF7A8-2ACB-E479-58BC-D9BAA5AA8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25FEF5DA-F1EC-626D-347E-AB981CCDC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TITRE DU CHAPITRE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2BB84993-0AC4-C307-BCF9-14F38ABEC6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Sous titre du chapitre</a:t>
            </a:r>
          </a:p>
          <a:p>
            <a:endParaRPr lang="fr-FR" dirty="0"/>
          </a:p>
        </p:txBody>
      </p:sp>
      <p:pic>
        <p:nvPicPr>
          <p:cNvPr id="11" name="Espace réservé pour une image  192">
            <a:extLst>
              <a:ext uri="{FF2B5EF4-FFF2-40B4-BE49-F238E27FC236}">
                <a16:creationId xmlns:a16="http://schemas.microsoft.com/office/drawing/2014/main" id="{90E9C2ED-078B-0432-BB88-70E129B2487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66" r="15966"/>
          <a:stretch/>
        </p:blipFill>
        <p:spPr>
          <a:solidFill>
            <a:srgbClr val="E8E8E8"/>
          </a:solidFill>
        </p:spPr>
      </p:pic>
      <p:grpSp>
        <p:nvGrpSpPr>
          <p:cNvPr id="132" name="Groupe 131">
            <a:extLst>
              <a:ext uri="{FF2B5EF4-FFF2-40B4-BE49-F238E27FC236}">
                <a16:creationId xmlns:a16="http://schemas.microsoft.com/office/drawing/2014/main" id="{E384D2AD-F2C2-0180-AC8B-6689CC4AC905}"/>
              </a:ext>
            </a:extLst>
          </p:cNvPr>
          <p:cNvGrpSpPr/>
          <p:nvPr/>
        </p:nvGrpSpPr>
        <p:grpSpPr>
          <a:xfrm>
            <a:off x="276769" y="-17284"/>
            <a:ext cx="2096318" cy="6039731"/>
            <a:chOff x="276769" y="-17284"/>
            <a:chExt cx="2096318" cy="6039731"/>
          </a:xfrm>
          <a:solidFill>
            <a:schemeClr val="accent1"/>
          </a:solidFill>
        </p:grpSpPr>
        <p:grpSp>
          <p:nvGrpSpPr>
            <p:cNvPr id="12" name="Graphique 61">
              <a:extLst>
                <a:ext uri="{FF2B5EF4-FFF2-40B4-BE49-F238E27FC236}">
                  <a16:creationId xmlns:a16="http://schemas.microsoft.com/office/drawing/2014/main" id="{2352FE63-0E06-0308-706D-8C1F0978FDE5}"/>
                </a:ext>
              </a:extLst>
            </p:cNvPr>
            <p:cNvGrpSpPr/>
            <p:nvPr/>
          </p:nvGrpSpPr>
          <p:grpSpPr>
            <a:xfrm>
              <a:off x="276769" y="4291512"/>
              <a:ext cx="2096318" cy="653736"/>
              <a:chOff x="3650456" y="3659504"/>
              <a:chExt cx="4777930" cy="1489995"/>
            </a:xfrm>
            <a:grpFill/>
          </p:grpSpPr>
          <p:grpSp>
            <p:nvGrpSpPr>
              <p:cNvPr id="13" name="Graphique 61">
                <a:extLst>
                  <a:ext uri="{FF2B5EF4-FFF2-40B4-BE49-F238E27FC236}">
                    <a16:creationId xmlns:a16="http://schemas.microsoft.com/office/drawing/2014/main" id="{59D58299-E761-F133-E650-E284B824D62E}"/>
                  </a:ext>
                </a:extLst>
              </p:cNvPr>
              <p:cNvGrpSpPr/>
              <p:nvPr/>
            </p:nvGrpSpPr>
            <p:grpSpPr>
              <a:xfrm>
                <a:off x="3650456" y="3659504"/>
                <a:ext cx="2379535" cy="742569"/>
                <a:chOff x="3650456" y="3659504"/>
                <a:chExt cx="2379535" cy="742569"/>
              </a:xfrm>
              <a:grpFill/>
            </p:grpSpPr>
            <p:sp>
              <p:nvSpPr>
                <p:cNvPr id="27" name="Forme libre : forme 26">
                  <a:extLst>
                    <a:ext uri="{FF2B5EF4-FFF2-40B4-BE49-F238E27FC236}">
                      <a16:creationId xmlns:a16="http://schemas.microsoft.com/office/drawing/2014/main" id="{7AE03B04-85AF-98A0-F0D8-635C5118260C}"/>
                    </a:ext>
                  </a:extLst>
                </p:cNvPr>
                <p:cNvSpPr/>
                <p:nvPr/>
              </p:nvSpPr>
              <p:spPr>
                <a:xfrm>
                  <a:off x="3650456" y="3664743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8" name="Forme libre : forme 27">
                  <a:extLst>
                    <a:ext uri="{FF2B5EF4-FFF2-40B4-BE49-F238E27FC236}">
                      <a16:creationId xmlns:a16="http://schemas.microsoft.com/office/drawing/2014/main" id="{F99493EA-B0F3-7EA7-F3B1-63AF2DB64108}"/>
                    </a:ext>
                  </a:extLst>
                </p:cNvPr>
                <p:cNvSpPr/>
                <p:nvPr/>
              </p:nvSpPr>
              <p:spPr>
                <a:xfrm>
                  <a:off x="4333017" y="3659504"/>
                  <a:ext cx="449960" cy="742569"/>
                </a:xfrm>
                <a:custGeom>
                  <a:avLst/>
                  <a:gdLst>
                    <a:gd name="csX0" fmla="*/ 0 w 449960"/>
                    <a:gd name="csY0" fmla="*/ 235553 h 742569"/>
                    <a:gd name="csX1" fmla="*/ 224980 w 449960"/>
                    <a:gd name="csY1" fmla="*/ 0 h 742569"/>
                    <a:gd name="csX2" fmla="*/ 449961 w 449960"/>
                    <a:gd name="csY2" fmla="*/ 234506 h 742569"/>
                    <a:gd name="csX3" fmla="*/ 449961 w 449960"/>
                    <a:gd name="csY3" fmla="*/ 507016 h 742569"/>
                    <a:gd name="csX4" fmla="*/ 224980 w 449960"/>
                    <a:gd name="csY4" fmla="*/ 742569 h 742569"/>
                    <a:gd name="csX5" fmla="*/ 0 w 449960"/>
                    <a:gd name="csY5" fmla="*/ 508064 h 742569"/>
                    <a:gd name="csX6" fmla="*/ 0 w 449960"/>
                    <a:gd name="csY6" fmla="*/ 235553 h 742569"/>
                    <a:gd name="csX7" fmla="*/ 281083 w 449960"/>
                    <a:gd name="csY7" fmla="*/ 239840 h 742569"/>
                    <a:gd name="csX8" fmla="*/ 225076 w 449960"/>
                    <a:gd name="csY8" fmla="*/ 173260 h 742569"/>
                    <a:gd name="csX9" fmla="*/ 169069 w 449960"/>
                    <a:gd name="csY9" fmla="*/ 239840 h 742569"/>
                    <a:gd name="csX10" fmla="*/ 169069 w 449960"/>
                    <a:gd name="csY10" fmla="*/ 505016 h 742569"/>
                    <a:gd name="csX11" fmla="*/ 225076 w 449960"/>
                    <a:gd name="csY11" fmla="*/ 570548 h 742569"/>
                    <a:gd name="csX12" fmla="*/ 281083 w 449960"/>
                    <a:gd name="csY12" fmla="*/ 505016 h 742569"/>
                    <a:gd name="csX13" fmla="*/ 281083 w 449960"/>
                    <a:gd name="csY13" fmla="*/ 239840 h 74256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0" h="742569">
                      <a:moveTo>
                        <a:pt x="0" y="235553"/>
                      </a:moveTo>
                      <a:cubicBezTo>
                        <a:pt x="0" y="69723"/>
                        <a:pt x="108775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6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5" y="742569"/>
                        <a:pt x="0" y="679228"/>
                        <a:pt x="0" y="508064"/>
                      </a:cubicBezTo>
                      <a:lnTo>
                        <a:pt x="0" y="235553"/>
                      </a:lnTo>
                      <a:close/>
                      <a:moveTo>
                        <a:pt x="281083" y="239840"/>
                      </a:moveTo>
                      <a:cubicBezTo>
                        <a:pt x="281083" y="192310"/>
                        <a:pt x="255746" y="173260"/>
                        <a:pt x="225076" y="173260"/>
                      </a:cubicBezTo>
                      <a:cubicBezTo>
                        <a:pt x="194405" y="173260"/>
                        <a:pt x="169069" y="192310"/>
                        <a:pt x="169069" y="239840"/>
                      </a:cubicBezTo>
                      <a:lnTo>
                        <a:pt x="169069" y="505016"/>
                      </a:lnTo>
                      <a:cubicBezTo>
                        <a:pt x="169069" y="551498"/>
                        <a:pt x="194405" y="570548"/>
                        <a:pt x="225076" y="570548"/>
                      </a:cubicBezTo>
                      <a:cubicBezTo>
                        <a:pt x="255746" y="570548"/>
                        <a:pt x="281083" y="551498"/>
                        <a:pt x="281083" y="505016"/>
                      </a:cubicBezTo>
                      <a:lnTo>
                        <a:pt x="281083" y="23984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9" name="Forme libre : forme 28">
                  <a:extLst>
                    <a:ext uri="{FF2B5EF4-FFF2-40B4-BE49-F238E27FC236}">
                      <a16:creationId xmlns:a16="http://schemas.microsoft.com/office/drawing/2014/main" id="{64EC71A7-6F5B-274F-8F3B-9FAE861A70E9}"/>
                    </a:ext>
                  </a:extLst>
                </p:cNvPr>
                <p:cNvSpPr/>
                <p:nvPr/>
              </p:nvSpPr>
              <p:spPr>
                <a:xfrm>
                  <a:off x="4806124" y="3680650"/>
                  <a:ext cx="424814" cy="700373"/>
                </a:xfrm>
                <a:custGeom>
                  <a:avLst/>
                  <a:gdLst>
                    <a:gd name="csX0" fmla="*/ 95 w 424814"/>
                    <a:gd name="csY0" fmla="*/ 700373 h 700373"/>
                    <a:gd name="csX1" fmla="*/ 95 w 424814"/>
                    <a:gd name="csY1" fmla="*/ 0 h 700373"/>
                    <a:gd name="csX2" fmla="*/ 204025 w 424814"/>
                    <a:gd name="csY2" fmla="*/ 0 h 700373"/>
                    <a:gd name="csX3" fmla="*/ 417385 w 424814"/>
                    <a:gd name="csY3" fmla="*/ 184880 h 700373"/>
                    <a:gd name="csX4" fmla="*/ 324421 w 424814"/>
                    <a:gd name="csY4" fmla="*/ 341186 h 700373"/>
                    <a:gd name="csX5" fmla="*/ 324421 w 424814"/>
                    <a:gd name="csY5" fmla="*/ 345376 h 700373"/>
                    <a:gd name="csX6" fmla="*/ 424815 w 424814"/>
                    <a:gd name="csY6" fmla="*/ 502730 h 700373"/>
                    <a:gd name="csX7" fmla="*/ 424815 w 424814"/>
                    <a:gd name="csY7" fmla="*/ 700278 h 700373"/>
                    <a:gd name="csX8" fmla="*/ 255746 w 424814"/>
                    <a:gd name="csY8" fmla="*/ 700278 h 700373"/>
                    <a:gd name="csX9" fmla="*/ 255746 w 424814"/>
                    <a:gd name="csY9" fmla="*/ 506921 h 700373"/>
                    <a:gd name="csX10" fmla="*/ 198692 w 424814"/>
                    <a:gd name="csY10" fmla="*/ 437198 h 700373"/>
                    <a:gd name="csX11" fmla="*/ 169069 w 424814"/>
                    <a:gd name="csY11" fmla="*/ 437198 h 700373"/>
                    <a:gd name="csX12" fmla="*/ 169069 w 424814"/>
                    <a:gd name="csY12" fmla="*/ 700278 h 700373"/>
                    <a:gd name="csX13" fmla="*/ 0 w 424814"/>
                    <a:gd name="csY13" fmla="*/ 700278 h 700373"/>
                    <a:gd name="csX14" fmla="*/ 169069 w 424814"/>
                    <a:gd name="csY14" fmla="*/ 285179 h 700373"/>
                    <a:gd name="csX15" fmla="*/ 193358 w 424814"/>
                    <a:gd name="csY15" fmla="*/ 285179 h 700373"/>
                    <a:gd name="csX16" fmla="*/ 252508 w 424814"/>
                    <a:gd name="csY16" fmla="*/ 213360 h 700373"/>
                    <a:gd name="csX17" fmla="*/ 196501 w 424814"/>
                    <a:gd name="csY17" fmla="*/ 150019 h 700373"/>
                    <a:gd name="csX18" fmla="*/ 169069 w 424814"/>
                    <a:gd name="csY18" fmla="*/ 150019 h 700373"/>
                    <a:gd name="csX19" fmla="*/ 169069 w 424814"/>
                    <a:gd name="csY19" fmla="*/ 285274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424814" h="700373">
                      <a:moveTo>
                        <a:pt x="95" y="700373"/>
                      </a:moveTo>
                      <a:lnTo>
                        <a:pt x="95" y="0"/>
                      </a:lnTo>
                      <a:lnTo>
                        <a:pt x="204025" y="0"/>
                      </a:lnTo>
                      <a:cubicBezTo>
                        <a:pt x="366713" y="0"/>
                        <a:pt x="417385" y="94012"/>
                        <a:pt x="417385" y="184880"/>
                      </a:cubicBezTo>
                      <a:cubicBezTo>
                        <a:pt x="417385" y="264128"/>
                        <a:pt x="368808" y="315849"/>
                        <a:pt x="324421" y="341186"/>
                      </a:cubicBezTo>
                      <a:lnTo>
                        <a:pt x="324421" y="345376"/>
                      </a:lnTo>
                      <a:cubicBezTo>
                        <a:pt x="372999" y="359092"/>
                        <a:pt x="424815" y="402431"/>
                        <a:pt x="424815" y="502730"/>
                      </a:cubicBezTo>
                      <a:lnTo>
                        <a:pt x="424815" y="700278"/>
                      </a:lnTo>
                      <a:lnTo>
                        <a:pt x="255746" y="700278"/>
                      </a:lnTo>
                      <a:lnTo>
                        <a:pt x="255746" y="506921"/>
                      </a:lnTo>
                      <a:cubicBezTo>
                        <a:pt x="255746" y="460438"/>
                        <a:pt x="240983" y="437198"/>
                        <a:pt x="198692" y="437198"/>
                      </a:cubicBezTo>
                      <a:lnTo>
                        <a:pt x="169069" y="437198"/>
                      </a:lnTo>
                      <a:lnTo>
                        <a:pt x="169069" y="700278"/>
                      </a:lnTo>
                      <a:lnTo>
                        <a:pt x="0" y="700278"/>
                      </a:lnTo>
                      <a:close/>
                      <a:moveTo>
                        <a:pt x="169069" y="285179"/>
                      </a:moveTo>
                      <a:lnTo>
                        <a:pt x="193358" y="285179"/>
                      </a:lnTo>
                      <a:cubicBezTo>
                        <a:pt x="235649" y="285179"/>
                        <a:pt x="252508" y="255556"/>
                        <a:pt x="252508" y="213360"/>
                      </a:cubicBezTo>
                      <a:cubicBezTo>
                        <a:pt x="252508" y="171164"/>
                        <a:pt x="234505" y="150019"/>
                        <a:pt x="196501" y="150019"/>
                      </a:cubicBezTo>
                      <a:lnTo>
                        <a:pt x="169069" y="150019"/>
                      </a:lnTo>
                      <a:lnTo>
                        <a:pt x="169069" y="28527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0" name="Forme libre : forme 29">
                  <a:extLst>
                    <a:ext uri="{FF2B5EF4-FFF2-40B4-BE49-F238E27FC236}">
                      <a16:creationId xmlns:a16="http://schemas.microsoft.com/office/drawing/2014/main" id="{64474190-878D-160A-64CC-A43594C6689B}"/>
                    </a:ext>
                  </a:extLst>
                </p:cNvPr>
                <p:cNvSpPr/>
                <p:nvPr/>
              </p:nvSpPr>
              <p:spPr>
                <a:xfrm>
                  <a:off x="5253704" y="3680650"/>
                  <a:ext cx="340137" cy="700468"/>
                </a:xfrm>
                <a:custGeom>
                  <a:avLst/>
                  <a:gdLst>
                    <a:gd name="csX0" fmla="*/ 0 w 340137"/>
                    <a:gd name="csY0" fmla="*/ 0 h 700468"/>
                    <a:gd name="csX1" fmla="*/ 166878 w 340137"/>
                    <a:gd name="csY1" fmla="*/ 0 h 700468"/>
                    <a:gd name="csX2" fmla="*/ 166878 w 340137"/>
                    <a:gd name="csY2" fmla="*/ 531400 h 700468"/>
                    <a:gd name="csX3" fmla="*/ 340138 w 340137"/>
                    <a:gd name="csY3" fmla="*/ 531400 h 700468"/>
                    <a:gd name="csX4" fmla="*/ 340138 w 340137"/>
                    <a:gd name="csY4" fmla="*/ 700468 h 700468"/>
                    <a:gd name="csX5" fmla="*/ 0 w 340137"/>
                    <a:gd name="csY5" fmla="*/ 700468 h 700468"/>
                    <a:gd name="csX6" fmla="*/ 0 w 340137"/>
                    <a:gd name="csY6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340137" h="700468">
                      <a:moveTo>
                        <a:pt x="0" y="0"/>
                      </a:moveTo>
                      <a:lnTo>
                        <a:pt x="166878" y="0"/>
                      </a:lnTo>
                      <a:lnTo>
                        <a:pt x="166878" y="531400"/>
                      </a:lnTo>
                      <a:lnTo>
                        <a:pt x="340138" y="531400"/>
                      </a:lnTo>
                      <a:lnTo>
                        <a:pt x="340138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1" name="Forme libre : forme 30">
                  <a:extLst>
                    <a:ext uri="{FF2B5EF4-FFF2-40B4-BE49-F238E27FC236}">
                      <a16:creationId xmlns:a16="http://schemas.microsoft.com/office/drawing/2014/main" id="{6A51B0AB-23D5-6814-EB27-1E3651D0A67F}"/>
                    </a:ext>
                  </a:extLst>
                </p:cNvPr>
                <p:cNvSpPr/>
                <p:nvPr/>
              </p:nvSpPr>
              <p:spPr>
                <a:xfrm>
                  <a:off x="5610605" y="3680650"/>
                  <a:ext cx="419385" cy="700373"/>
                </a:xfrm>
                <a:custGeom>
                  <a:avLst/>
                  <a:gdLst>
                    <a:gd name="csX0" fmla="*/ 0 w 419385"/>
                    <a:gd name="csY0" fmla="*/ 0 h 700373"/>
                    <a:gd name="csX1" fmla="*/ 160592 w 419385"/>
                    <a:gd name="csY1" fmla="*/ 0 h 700373"/>
                    <a:gd name="csX2" fmla="*/ 419386 w 419385"/>
                    <a:gd name="csY2" fmla="*/ 256699 h 700373"/>
                    <a:gd name="csX3" fmla="*/ 419386 w 419385"/>
                    <a:gd name="csY3" fmla="*/ 443675 h 700373"/>
                    <a:gd name="csX4" fmla="*/ 160592 w 419385"/>
                    <a:gd name="csY4" fmla="*/ 700373 h 700373"/>
                    <a:gd name="csX5" fmla="*/ 0 w 419385"/>
                    <a:gd name="csY5" fmla="*/ 700373 h 700373"/>
                    <a:gd name="csX6" fmla="*/ 0 w 419385"/>
                    <a:gd name="csY6" fmla="*/ 0 h 700373"/>
                    <a:gd name="csX7" fmla="*/ 249365 w 419385"/>
                    <a:gd name="csY7" fmla="*/ 234505 h 700373"/>
                    <a:gd name="csX8" fmla="*/ 192310 w 419385"/>
                    <a:gd name="csY8" fmla="*/ 170021 h 700373"/>
                    <a:gd name="csX9" fmla="*/ 169069 w 419385"/>
                    <a:gd name="csY9" fmla="*/ 170021 h 700373"/>
                    <a:gd name="csX10" fmla="*/ 169069 w 419385"/>
                    <a:gd name="csY10" fmla="*/ 530257 h 700373"/>
                    <a:gd name="csX11" fmla="*/ 192310 w 419385"/>
                    <a:gd name="csY11" fmla="*/ 530257 h 700373"/>
                    <a:gd name="csX12" fmla="*/ 249365 w 419385"/>
                    <a:gd name="csY12" fmla="*/ 465773 h 700373"/>
                    <a:gd name="csX13" fmla="*/ 249365 w 419385"/>
                    <a:gd name="csY13" fmla="*/ 23441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19385" h="700373">
                      <a:moveTo>
                        <a:pt x="0" y="0"/>
                      </a:moveTo>
                      <a:lnTo>
                        <a:pt x="160592" y="0"/>
                      </a:lnTo>
                      <a:cubicBezTo>
                        <a:pt x="330708" y="0"/>
                        <a:pt x="419386" y="53912"/>
                        <a:pt x="419386" y="256699"/>
                      </a:cubicBezTo>
                      <a:lnTo>
                        <a:pt x="419386" y="443675"/>
                      </a:lnTo>
                      <a:cubicBezTo>
                        <a:pt x="419386" y="646462"/>
                        <a:pt x="330613" y="700373"/>
                        <a:pt x="160592" y="700373"/>
                      </a:cubicBezTo>
                      <a:lnTo>
                        <a:pt x="0" y="700373"/>
                      </a:lnTo>
                      <a:lnTo>
                        <a:pt x="0" y="0"/>
                      </a:lnTo>
                      <a:close/>
                      <a:moveTo>
                        <a:pt x="249365" y="234505"/>
                      </a:moveTo>
                      <a:cubicBezTo>
                        <a:pt x="249365" y="185928"/>
                        <a:pt x="231362" y="170021"/>
                        <a:pt x="192310" y="170021"/>
                      </a:cubicBezTo>
                      <a:lnTo>
                        <a:pt x="169069" y="170021"/>
                      </a:lnTo>
                      <a:lnTo>
                        <a:pt x="169069" y="530257"/>
                      </a:lnTo>
                      <a:lnTo>
                        <a:pt x="192310" y="530257"/>
                      </a:lnTo>
                      <a:cubicBezTo>
                        <a:pt x="231362" y="530257"/>
                        <a:pt x="249365" y="513398"/>
                        <a:pt x="249365" y="465773"/>
                      </a:cubicBezTo>
                      <a:lnTo>
                        <a:pt x="249365" y="23441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4" name="Graphique 61">
                <a:extLst>
                  <a:ext uri="{FF2B5EF4-FFF2-40B4-BE49-F238E27FC236}">
                    <a16:creationId xmlns:a16="http://schemas.microsoft.com/office/drawing/2014/main" id="{ACF32D74-CF6C-C7A2-5E15-9384902ED217}"/>
                  </a:ext>
                </a:extLst>
              </p:cNvPr>
              <p:cNvGrpSpPr/>
              <p:nvPr/>
            </p:nvGrpSpPr>
            <p:grpSpPr>
              <a:xfrm>
                <a:off x="3650456" y="4412170"/>
                <a:ext cx="1747456" cy="716280"/>
                <a:chOff x="3650456" y="4412170"/>
                <a:chExt cx="1747456" cy="716280"/>
              </a:xfrm>
              <a:grpFill/>
            </p:grpSpPr>
            <p:sp>
              <p:nvSpPr>
                <p:cNvPr id="23" name="Forme libre : forme 22">
                  <a:extLst>
                    <a:ext uri="{FF2B5EF4-FFF2-40B4-BE49-F238E27FC236}">
                      <a16:creationId xmlns:a16="http://schemas.microsoft.com/office/drawing/2014/main" id="{0473BAA3-6F47-CF55-541D-63B5887E1079}"/>
                    </a:ext>
                  </a:extLst>
                </p:cNvPr>
                <p:cNvSpPr/>
                <p:nvPr/>
              </p:nvSpPr>
              <p:spPr>
                <a:xfrm>
                  <a:off x="3650456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4" name="Forme libre : forme 23">
                  <a:extLst>
                    <a:ext uri="{FF2B5EF4-FFF2-40B4-BE49-F238E27FC236}">
                      <a16:creationId xmlns:a16="http://schemas.microsoft.com/office/drawing/2014/main" id="{6D73EEA7-D12D-4F73-E4D9-4353929BC45E}"/>
                    </a:ext>
                  </a:extLst>
                </p:cNvPr>
                <p:cNvSpPr/>
                <p:nvPr/>
              </p:nvSpPr>
              <p:spPr>
                <a:xfrm>
                  <a:off x="4355020" y="4428077"/>
                  <a:ext cx="169068" cy="700373"/>
                </a:xfrm>
                <a:custGeom>
                  <a:avLst/>
                  <a:gdLst>
                    <a:gd name="csX0" fmla="*/ 0 w 169068"/>
                    <a:gd name="csY0" fmla="*/ 0 h 700373"/>
                    <a:gd name="csX1" fmla="*/ 169069 w 169068"/>
                    <a:gd name="csY1" fmla="*/ 0 h 700373"/>
                    <a:gd name="csX2" fmla="*/ 169069 w 169068"/>
                    <a:gd name="csY2" fmla="*/ 700373 h 700373"/>
                    <a:gd name="csX3" fmla="*/ 0 w 169068"/>
                    <a:gd name="csY3" fmla="*/ 700373 h 700373"/>
                    <a:gd name="csX4" fmla="*/ 0 w 169068"/>
                    <a:gd name="csY4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169068" h="700373">
                      <a:moveTo>
                        <a:pt x="0" y="0"/>
                      </a:moveTo>
                      <a:lnTo>
                        <a:pt x="169069" y="0"/>
                      </a:lnTo>
                      <a:lnTo>
                        <a:pt x="169069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5" name="Forme libre : forme 24">
                  <a:extLst>
                    <a:ext uri="{FF2B5EF4-FFF2-40B4-BE49-F238E27FC236}">
                      <a16:creationId xmlns:a16="http://schemas.microsoft.com/office/drawing/2014/main" id="{95735CC7-F715-4FD4-2A17-9A92B1CAF606}"/>
                    </a:ext>
                  </a:extLst>
                </p:cNvPr>
                <p:cNvSpPr/>
                <p:nvPr/>
              </p:nvSpPr>
              <p:spPr>
                <a:xfrm>
                  <a:off x="4541710" y="4428077"/>
                  <a:ext cx="412051" cy="700373"/>
                </a:xfrm>
                <a:custGeom>
                  <a:avLst/>
                  <a:gdLst>
                    <a:gd name="csX0" fmla="*/ 95 w 412051"/>
                    <a:gd name="csY0" fmla="*/ 0 h 700373"/>
                    <a:gd name="csX1" fmla="*/ 412052 w 412051"/>
                    <a:gd name="csY1" fmla="*/ 0 h 700373"/>
                    <a:gd name="csX2" fmla="*/ 412052 w 412051"/>
                    <a:gd name="csY2" fmla="*/ 163734 h 700373"/>
                    <a:gd name="csX3" fmla="*/ 292703 w 412051"/>
                    <a:gd name="csY3" fmla="*/ 163734 h 700373"/>
                    <a:gd name="csX4" fmla="*/ 292703 w 412051"/>
                    <a:gd name="csY4" fmla="*/ 700373 h 700373"/>
                    <a:gd name="csX5" fmla="*/ 123635 w 412051"/>
                    <a:gd name="csY5" fmla="*/ 700373 h 700373"/>
                    <a:gd name="csX6" fmla="*/ 123635 w 412051"/>
                    <a:gd name="csY6" fmla="*/ 163734 h 700373"/>
                    <a:gd name="csX7" fmla="*/ 0 w 412051"/>
                    <a:gd name="csY7" fmla="*/ 163734 h 700373"/>
                    <a:gd name="csX8" fmla="*/ 0 w 412051"/>
                    <a:gd name="csY8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412051" h="700373">
                      <a:moveTo>
                        <a:pt x="95" y="0"/>
                      </a:moveTo>
                      <a:lnTo>
                        <a:pt x="412052" y="0"/>
                      </a:lnTo>
                      <a:lnTo>
                        <a:pt x="412052" y="163734"/>
                      </a:lnTo>
                      <a:lnTo>
                        <a:pt x="292703" y="163734"/>
                      </a:lnTo>
                      <a:lnTo>
                        <a:pt x="292703" y="700373"/>
                      </a:lnTo>
                      <a:lnTo>
                        <a:pt x="123635" y="700373"/>
                      </a:lnTo>
                      <a:lnTo>
                        <a:pt x="123635" y="163734"/>
                      </a:lnTo>
                      <a:lnTo>
                        <a:pt x="0" y="16373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6" name="Forme libre : forme 25">
                  <a:extLst>
                    <a:ext uri="{FF2B5EF4-FFF2-40B4-BE49-F238E27FC236}">
                      <a16:creationId xmlns:a16="http://schemas.microsoft.com/office/drawing/2014/main" id="{C481C3EC-9615-2B78-FB19-B18C6682CA9C}"/>
                    </a:ext>
                  </a:extLst>
                </p:cNvPr>
                <p:cNvSpPr/>
                <p:nvPr/>
              </p:nvSpPr>
              <p:spPr>
                <a:xfrm>
                  <a:off x="4972240" y="4428077"/>
                  <a:ext cx="425672" cy="700373"/>
                </a:xfrm>
                <a:custGeom>
                  <a:avLst/>
                  <a:gdLst>
                    <a:gd name="csX0" fmla="*/ 258794 w 425672"/>
                    <a:gd name="csY0" fmla="*/ 410908 h 700373"/>
                    <a:gd name="csX1" fmla="*/ 166878 w 425672"/>
                    <a:gd name="csY1" fmla="*/ 410908 h 700373"/>
                    <a:gd name="csX2" fmla="*/ 166878 w 425672"/>
                    <a:gd name="csY2" fmla="*/ 700373 h 700373"/>
                    <a:gd name="csX3" fmla="*/ 0 w 425672"/>
                    <a:gd name="csY3" fmla="*/ 700373 h 700373"/>
                    <a:gd name="csX4" fmla="*/ 0 w 425672"/>
                    <a:gd name="csY4" fmla="*/ 0 h 700373"/>
                    <a:gd name="csX5" fmla="*/ 166878 w 425672"/>
                    <a:gd name="csY5" fmla="*/ 0 h 700373"/>
                    <a:gd name="csX6" fmla="*/ 166878 w 425672"/>
                    <a:gd name="csY6" fmla="*/ 249269 h 700373"/>
                    <a:gd name="csX7" fmla="*/ 258794 w 425672"/>
                    <a:gd name="csY7" fmla="*/ 249269 h 700373"/>
                    <a:gd name="csX8" fmla="*/ 258794 w 425672"/>
                    <a:gd name="csY8" fmla="*/ 0 h 700373"/>
                    <a:gd name="csX9" fmla="*/ 425672 w 425672"/>
                    <a:gd name="csY9" fmla="*/ 0 h 700373"/>
                    <a:gd name="csX10" fmla="*/ 425672 w 425672"/>
                    <a:gd name="csY10" fmla="*/ 700373 h 700373"/>
                    <a:gd name="csX11" fmla="*/ 258794 w 425672"/>
                    <a:gd name="csY11" fmla="*/ 700373 h 700373"/>
                    <a:gd name="csX12" fmla="*/ 258794 w 425672"/>
                    <a:gd name="csY12" fmla="*/ 410908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25672" h="700373">
                      <a:moveTo>
                        <a:pt x="258794" y="410908"/>
                      </a:moveTo>
                      <a:lnTo>
                        <a:pt x="166878" y="410908"/>
                      </a:lnTo>
                      <a:lnTo>
                        <a:pt x="16687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66878" y="0"/>
                      </a:lnTo>
                      <a:lnTo>
                        <a:pt x="166878" y="249269"/>
                      </a:lnTo>
                      <a:lnTo>
                        <a:pt x="258794" y="249269"/>
                      </a:lnTo>
                      <a:lnTo>
                        <a:pt x="258794" y="0"/>
                      </a:lnTo>
                      <a:lnTo>
                        <a:pt x="425672" y="0"/>
                      </a:lnTo>
                      <a:lnTo>
                        <a:pt x="425672" y="700373"/>
                      </a:lnTo>
                      <a:lnTo>
                        <a:pt x="258794" y="700373"/>
                      </a:lnTo>
                      <a:lnTo>
                        <a:pt x="258794" y="41090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5" name="Graphique 61">
                <a:extLst>
                  <a:ext uri="{FF2B5EF4-FFF2-40B4-BE49-F238E27FC236}">
                    <a16:creationId xmlns:a16="http://schemas.microsoft.com/office/drawing/2014/main" id="{AA2CE2CB-A788-38A3-D0D3-AB4C0E37400D}"/>
                  </a:ext>
                </a:extLst>
              </p:cNvPr>
              <p:cNvGrpSpPr/>
              <p:nvPr/>
            </p:nvGrpSpPr>
            <p:grpSpPr>
              <a:xfrm>
                <a:off x="5471445" y="4406931"/>
                <a:ext cx="2956941" cy="742568"/>
                <a:chOff x="5471445" y="4406931"/>
                <a:chExt cx="2956941" cy="742568"/>
              </a:xfrm>
              <a:grpFill/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F072A5EE-5FD3-8B4B-B19A-CD8E6A6EC5F2}"/>
                    </a:ext>
                  </a:extLst>
                </p:cNvPr>
                <p:cNvSpPr/>
                <p:nvPr/>
              </p:nvSpPr>
              <p:spPr>
                <a:xfrm>
                  <a:off x="5471445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11C372BF-41C7-8F44-21E6-418644BFAA7D}"/>
                    </a:ext>
                  </a:extLst>
                </p:cNvPr>
                <p:cNvSpPr/>
                <p:nvPr/>
              </p:nvSpPr>
              <p:spPr>
                <a:xfrm>
                  <a:off x="6157245" y="4406931"/>
                  <a:ext cx="449961" cy="742568"/>
                </a:xfrm>
                <a:custGeom>
                  <a:avLst/>
                  <a:gdLst>
                    <a:gd name="csX0" fmla="*/ 0 w 449961"/>
                    <a:gd name="csY0" fmla="*/ 235553 h 742568"/>
                    <a:gd name="csX1" fmla="*/ 224980 w 449961"/>
                    <a:gd name="csY1" fmla="*/ 0 h 742568"/>
                    <a:gd name="csX2" fmla="*/ 449961 w 449961"/>
                    <a:gd name="csY2" fmla="*/ 234505 h 742568"/>
                    <a:gd name="csX3" fmla="*/ 449961 w 449961"/>
                    <a:gd name="csY3" fmla="*/ 507016 h 742568"/>
                    <a:gd name="csX4" fmla="*/ 224980 w 449961"/>
                    <a:gd name="csY4" fmla="*/ 742569 h 742568"/>
                    <a:gd name="csX5" fmla="*/ 0 w 449961"/>
                    <a:gd name="csY5" fmla="*/ 508063 h 742568"/>
                    <a:gd name="csX6" fmla="*/ 0 w 449961"/>
                    <a:gd name="csY6" fmla="*/ 235553 h 742568"/>
                    <a:gd name="csX7" fmla="*/ 280988 w 449961"/>
                    <a:gd name="csY7" fmla="*/ 239839 h 742568"/>
                    <a:gd name="csX8" fmla="*/ 224980 w 449961"/>
                    <a:gd name="csY8" fmla="*/ 173259 h 742568"/>
                    <a:gd name="csX9" fmla="*/ 168974 w 449961"/>
                    <a:gd name="csY9" fmla="*/ 239839 h 742568"/>
                    <a:gd name="csX10" fmla="*/ 168974 w 449961"/>
                    <a:gd name="csY10" fmla="*/ 505015 h 742568"/>
                    <a:gd name="csX11" fmla="*/ 224980 w 449961"/>
                    <a:gd name="csY11" fmla="*/ 570547 h 742568"/>
                    <a:gd name="csX12" fmla="*/ 280988 w 449961"/>
                    <a:gd name="csY12" fmla="*/ 505015 h 742568"/>
                    <a:gd name="csX13" fmla="*/ 280988 w 449961"/>
                    <a:gd name="csY13" fmla="*/ 239839 h 7425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1" h="742568">
                      <a:moveTo>
                        <a:pt x="0" y="235553"/>
                      </a:moveTo>
                      <a:cubicBezTo>
                        <a:pt x="0" y="69723"/>
                        <a:pt x="108776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5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6" y="742569"/>
                        <a:pt x="0" y="679228"/>
                        <a:pt x="0" y="508063"/>
                      </a:cubicBezTo>
                      <a:lnTo>
                        <a:pt x="0" y="235553"/>
                      </a:lnTo>
                      <a:close/>
                      <a:moveTo>
                        <a:pt x="280988" y="239839"/>
                      </a:moveTo>
                      <a:cubicBezTo>
                        <a:pt x="280988" y="192309"/>
                        <a:pt x="255651" y="173259"/>
                        <a:pt x="224980" y="173259"/>
                      </a:cubicBezTo>
                      <a:cubicBezTo>
                        <a:pt x="194310" y="173259"/>
                        <a:pt x="168974" y="192309"/>
                        <a:pt x="168974" y="239839"/>
                      </a:cubicBezTo>
                      <a:lnTo>
                        <a:pt x="168974" y="505015"/>
                      </a:lnTo>
                      <a:cubicBezTo>
                        <a:pt x="168974" y="551497"/>
                        <a:pt x="194310" y="570547"/>
                        <a:pt x="224980" y="570547"/>
                      </a:cubicBezTo>
                      <a:cubicBezTo>
                        <a:pt x="255651" y="570547"/>
                        <a:pt x="280988" y="551497"/>
                        <a:pt x="280988" y="505015"/>
                      </a:cubicBezTo>
                      <a:lnTo>
                        <a:pt x="280988" y="23983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9" name="Forme libre : forme 18">
                  <a:extLst>
                    <a:ext uri="{FF2B5EF4-FFF2-40B4-BE49-F238E27FC236}">
                      <a16:creationId xmlns:a16="http://schemas.microsoft.com/office/drawing/2014/main" id="{935DB5F7-B743-EFB9-86A0-D4364382F6C3}"/>
                    </a:ext>
                  </a:extLst>
                </p:cNvPr>
                <p:cNvSpPr/>
                <p:nvPr/>
              </p:nvSpPr>
              <p:spPr>
                <a:xfrm>
                  <a:off x="6635019" y="4428077"/>
                  <a:ext cx="630650" cy="700373"/>
                </a:xfrm>
                <a:custGeom>
                  <a:avLst/>
                  <a:gdLst>
                    <a:gd name="csX0" fmla="*/ 164878 w 630650"/>
                    <a:gd name="csY0" fmla="*/ 301085 h 700373"/>
                    <a:gd name="csX1" fmla="*/ 158496 w 630650"/>
                    <a:gd name="csY1" fmla="*/ 301085 h 700373"/>
                    <a:gd name="csX2" fmla="*/ 158496 w 630650"/>
                    <a:gd name="csY2" fmla="*/ 700373 h 700373"/>
                    <a:gd name="csX3" fmla="*/ 0 w 630650"/>
                    <a:gd name="csY3" fmla="*/ 700373 h 700373"/>
                    <a:gd name="csX4" fmla="*/ 0 w 630650"/>
                    <a:gd name="csY4" fmla="*/ 0 h 700373"/>
                    <a:gd name="csX5" fmla="*/ 213360 w 630650"/>
                    <a:gd name="csY5" fmla="*/ 0 h 700373"/>
                    <a:gd name="csX6" fmla="*/ 311563 w 630650"/>
                    <a:gd name="csY6" fmla="*/ 370808 h 700373"/>
                    <a:gd name="csX7" fmla="*/ 317945 w 630650"/>
                    <a:gd name="csY7" fmla="*/ 370808 h 700373"/>
                    <a:gd name="csX8" fmla="*/ 417290 w 630650"/>
                    <a:gd name="csY8" fmla="*/ 0 h 700373"/>
                    <a:gd name="csX9" fmla="*/ 630650 w 630650"/>
                    <a:gd name="csY9" fmla="*/ 0 h 700373"/>
                    <a:gd name="csX10" fmla="*/ 630650 w 630650"/>
                    <a:gd name="csY10" fmla="*/ 700373 h 700373"/>
                    <a:gd name="csX11" fmla="*/ 472154 w 630650"/>
                    <a:gd name="csY11" fmla="*/ 700373 h 700373"/>
                    <a:gd name="csX12" fmla="*/ 472154 w 630650"/>
                    <a:gd name="csY12" fmla="*/ 301085 h 700373"/>
                    <a:gd name="csX13" fmla="*/ 465772 w 630650"/>
                    <a:gd name="csY13" fmla="*/ 301085 h 700373"/>
                    <a:gd name="csX14" fmla="*/ 375952 w 630650"/>
                    <a:gd name="csY14" fmla="*/ 700373 h 700373"/>
                    <a:gd name="csX15" fmla="*/ 254508 w 630650"/>
                    <a:gd name="csY15" fmla="*/ 700373 h 700373"/>
                    <a:gd name="csX16" fmla="*/ 164687 w 630650"/>
                    <a:gd name="csY16" fmla="*/ 301085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630650" h="700373">
                      <a:moveTo>
                        <a:pt x="164878" y="301085"/>
                      </a:moveTo>
                      <a:lnTo>
                        <a:pt x="158496" y="301085"/>
                      </a:lnTo>
                      <a:lnTo>
                        <a:pt x="158496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213360" y="0"/>
                      </a:lnTo>
                      <a:lnTo>
                        <a:pt x="311563" y="370808"/>
                      </a:lnTo>
                      <a:lnTo>
                        <a:pt x="317945" y="370808"/>
                      </a:lnTo>
                      <a:lnTo>
                        <a:pt x="417290" y="0"/>
                      </a:lnTo>
                      <a:lnTo>
                        <a:pt x="630650" y="0"/>
                      </a:lnTo>
                      <a:lnTo>
                        <a:pt x="630650" y="700373"/>
                      </a:lnTo>
                      <a:lnTo>
                        <a:pt x="472154" y="700373"/>
                      </a:lnTo>
                      <a:lnTo>
                        <a:pt x="472154" y="301085"/>
                      </a:lnTo>
                      <a:lnTo>
                        <a:pt x="465772" y="301085"/>
                      </a:lnTo>
                      <a:lnTo>
                        <a:pt x="375952" y="700373"/>
                      </a:lnTo>
                      <a:lnTo>
                        <a:pt x="254508" y="700373"/>
                      </a:lnTo>
                      <a:lnTo>
                        <a:pt x="164687" y="3010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0" name="Forme libre : forme 19">
                  <a:extLst>
                    <a:ext uri="{FF2B5EF4-FFF2-40B4-BE49-F238E27FC236}">
                      <a16:creationId xmlns:a16="http://schemas.microsoft.com/office/drawing/2014/main" id="{5067B0FD-46C2-590C-E8D1-4A0B2058CAE7}"/>
                    </a:ext>
                  </a:extLst>
                </p:cNvPr>
                <p:cNvSpPr/>
                <p:nvPr/>
              </p:nvSpPr>
              <p:spPr>
                <a:xfrm>
                  <a:off x="7304246" y="4428077"/>
                  <a:ext cx="358140" cy="700468"/>
                </a:xfrm>
                <a:custGeom>
                  <a:avLst/>
                  <a:gdLst>
                    <a:gd name="csX0" fmla="*/ 95 w 358140"/>
                    <a:gd name="csY0" fmla="*/ 0 h 700468"/>
                    <a:gd name="csX1" fmla="*/ 353949 w 358140"/>
                    <a:gd name="csY1" fmla="*/ 0 h 700468"/>
                    <a:gd name="csX2" fmla="*/ 353949 w 358140"/>
                    <a:gd name="csY2" fmla="*/ 167926 h 700468"/>
                    <a:gd name="csX3" fmla="*/ 169069 w 358140"/>
                    <a:gd name="csY3" fmla="*/ 167926 h 700468"/>
                    <a:gd name="csX4" fmla="*/ 169069 w 358140"/>
                    <a:gd name="csY4" fmla="*/ 256699 h 700468"/>
                    <a:gd name="csX5" fmla="*/ 345472 w 358140"/>
                    <a:gd name="csY5" fmla="*/ 256699 h 700468"/>
                    <a:gd name="csX6" fmla="*/ 345472 w 358140"/>
                    <a:gd name="csY6" fmla="*/ 415195 h 700468"/>
                    <a:gd name="csX7" fmla="*/ 169069 w 358140"/>
                    <a:gd name="csY7" fmla="*/ 415195 h 700468"/>
                    <a:gd name="csX8" fmla="*/ 169069 w 358140"/>
                    <a:gd name="csY8" fmla="*/ 531400 h 700468"/>
                    <a:gd name="csX9" fmla="*/ 358140 w 358140"/>
                    <a:gd name="csY9" fmla="*/ 531400 h 700468"/>
                    <a:gd name="csX10" fmla="*/ 358140 w 358140"/>
                    <a:gd name="csY10" fmla="*/ 700468 h 700468"/>
                    <a:gd name="csX11" fmla="*/ 0 w 358140"/>
                    <a:gd name="csY11" fmla="*/ 700468 h 700468"/>
                    <a:gd name="csX12" fmla="*/ 0 w 358140"/>
                    <a:gd name="csY12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58140" h="700468">
                      <a:moveTo>
                        <a:pt x="95" y="0"/>
                      </a:moveTo>
                      <a:lnTo>
                        <a:pt x="353949" y="0"/>
                      </a:lnTo>
                      <a:lnTo>
                        <a:pt x="353949" y="167926"/>
                      </a:lnTo>
                      <a:lnTo>
                        <a:pt x="169069" y="167926"/>
                      </a:lnTo>
                      <a:lnTo>
                        <a:pt x="169069" y="256699"/>
                      </a:lnTo>
                      <a:lnTo>
                        <a:pt x="345472" y="256699"/>
                      </a:lnTo>
                      <a:lnTo>
                        <a:pt x="345472" y="415195"/>
                      </a:lnTo>
                      <a:lnTo>
                        <a:pt x="169069" y="415195"/>
                      </a:lnTo>
                      <a:lnTo>
                        <a:pt x="169069" y="531400"/>
                      </a:lnTo>
                      <a:lnTo>
                        <a:pt x="358140" y="531400"/>
                      </a:lnTo>
                      <a:lnTo>
                        <a:pt x="358140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1" name="Forme libre : forme 20">
                  <a:extLst>
                    <a:ext uri="{FF2B5EF4-FFF2-40B4-BE49-F238E27FC236}">
                      <a16:creationId xmlns:a16="http://schemas.microsoft.com/office/drawing/2014/main" id="{3A82BDAC-E692-21D5-0BFD-4107E214C3DD}"/>
                    </a:ext>
                  </a:extLst>
                </p:cNvPr>
                <p:cNvSpPr/>
                <p:nvPr/>
              </p:nvSpPr>
              <p:spPr>
                <a:xfrm>
                  <a:off x="7688770" y="4428077"/>
                  <a:ext cx="466915" cy="700373"/>
                </a:xfrm>
                <a:custGeom>
                  <a:avLst/>
                  <a:gdLst>
                    <a:gd name="csX0" fmla="*/ 163830 w 466915"/>
                    <a:gd name="csY0" fmla="*/ 339090 h 700373"/>
                    <a:gd name="csX1" fmla="*/ 157448 w 466915"/>
                    <a:gd name="csY1" fmla="*/ 339090 h 700373"/>
                    <a:gd name="csX2" fmla="*/ 157448 w 466915"/>
                    <a:gd name="csY2" fmla="*/ 700373 h 700373"/>
                    <a:gd name="csX3" fmla="*/ 0 w 466915"/>
                    <a:gd name="csY3" fmla="*/ 700373 h 700373"/>
                    <a:gd name="csX4" fmla="*/ 0 w 466915"/>
                    <a:gd name="csY4" fmla="*/ 0 h 700373"/>
                    <a:gd name="csX5" fmla="*/ 178498 w 466915"/>
                    <a:gd name="csY5" fmla="*/ 0 h 700373"/>
                    <a:gd name="csX6" fmla="*/ 304229 w 466915"/>
                    <a:gd name="csY6" fmla="*/ 326422 h 700373"/>
                    <a:gd name="csX7" fmla="*/ 310610 w 466915"/>
                    <a:gd name="csY7" fmla="*/ 326422 h 700373"/>
                    <a:gd name="csX8" fmla="*/ 310610 w 466915"/>
                    <a:gd name="csY8" fmla="*/ 0 h 700373"/>
                    <a:gd name="csX9" fmla="*/ 466915 w 466915"/>
                    <a:gd name="csY9" fmla="*/ 0 h 700373"/>
                    <a:gd name="csX10" fmla="*/ 466915 w 466915"/>
                    <a:gd name="csY10" fmla="*/ 700373 h 700373"/>
                    <a:gd name="csX11" fmla="*/ 295751 w 466915"/>
                    <a:gd name="csY11" fmla="*/ 700373 h 700373"/>
                    <a:gd name="csX12" fmla="*/ 163735 w 466915"/>
                    <a:gd name="csY12" fmla="*/ 33909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66915" h="700373">
                      <a:moveTo>
                        <a:pt x="163830" y="339090"/>
                      </a:moveTo>
                      <a:lnTo>
                        <a:pt x="157448" y="339090"/>
                      </a:lnTo>
                      <a:lnTo>
                        <a:pt x="15744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78498" y="0"/>
                      </a:lnTo>
                      <a:lnTo>
                        <a:pt x="304229" y="326422"/>
                      </a:lnTo>
                      <a:lnTo>
                        <a:pt x="310610" y="326422"/>
                      </a:lnTo>
                      <a:lnTo>
                        <a:pt x="310610" y="0"/>
                      </a:lnTo>
                      <a:lnTo>
                        <a:pt x="466915" y="0"/>
                      </a:lnTo>
                      <a:lnTo>
                        <a:pt x="466915" y="700373"/>
                      </a:lnTo>
                      <a:lnTo>
                        <a:pt x="295751" y="700373"/>
                      </a:lnTo>
                      <a:lnTo>
                        <a:pt x="163735" y="33909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2" name="Forme libre : forme 21">
                  <a:extLst>
                    <a:ext uri="{FF2B5EF4-FFF2-40B4-BE49-F238E27FC236}">
                      <a16:creationId xmlns:a16="http://schemas.microsoft.com/office/drawing/2014/main" id="{5DF40D17-649C-E457-C23E-90AF441E9593}"/>
                    </a:ext>
                  </a:extLst>
                </p:cNvPr>
                <p:cNvSpPr/>
                <p:nvPr/>
              </p:nvSpPr>
              <p:spPr>
                <a:xfrm>
                  <a:off x="8257222" y="4428077"/>
                  <a:ext cx="171164" cy="503396"/>
                </a:xfrm>
                <a:custGeom>
                  <a:avLst/>
                  <a:gdLst>
                    <a:gd name="csX0" fmla="*/ 0 w 171164"/>
                    <a:gd name="csY0" fmla="*/ 55054 h 503396"/>
                    <a:gd name="csX1" fmla="*/ 0 w 171164"/>
                    <a:gd name="csY1" fmla="*/ 0 h 503396"/>
                    <a:gd name="csX2" fmla="*/ 171164 w 171164"/>
                    <a:gd name="csY2" fmla="*/ 0 h 503396"/>
                    <a:gd name="csX3" fmla="*/ 171164 w 171164"/>
                    <a:gd name="csY3" fmla="*/ 55054 h 503396"/>
                    <a:gd name="csX4" fmla="*/ 161068 w 171164"/>
                    <a:gd name="csY4" fmla="*/ 316325 h 503396"/>
                    <a:gd name="csX5" fmla="*/ 153067 w 171164"/>
                    <a:gd name="csY5" fmla="*/ 440150 h 503396"/>
                    <a:gd name="csX6" fmla="*/ 85630 w 171164"/>
                    <a:gd name="csY6" fmla="*/ 503396 h 503396"/>
                    <a:gd name="csX7" fmla="*/ 85630 w 171164"/>
                    <a:gd name="csY7" fmla="*/ 503396 h 503396"/>
                    <a:gd name="csX8" fmla="*/ 18193 w 171164"/>
                    <a:gd name="csY8" fmla="*/ 440150 h 503396"/>
                    <a:gd name="csX9" fmla="*/ 10192 w 171164"/>
                    <a:gd name="csY9" fmla="*/ 316325 h 503396"/>
                    <a:gd name="csX10" fmla="*/ 95 w 171164"/>
                    <a:gd name="csY10" fmla="*/ 55054 h 50339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171164" h="503396">
                      <a:moveTo>
                        <a:pt x="0" y="55054"/>
                      </a:moveTo>
                      <a:lnTo>
                        <a:pt x="0" y="0"/>
                      </a:lnTo>
                      <a:lnTo>
                        <a:pt x="171164" y="0"/>
                      </a:lnTo>
                      <a:lnTo>
                        <a:pt x="171164" y="55054"/>
                      </a:lnTo>
                      <a:cubicBezTo>
                        <a:pt x="171164" y="142208"/>
                        <a:pt x="167830" y="229362"/>
                        <a:pt x="161068" y="316325"/>
                      </a:cubicBezTo>
                      <a:lnTo>
                        <a:pt x="153067" y="440150"/>
                      </a:lnTo>
                      <a:cubicBezTo>
                        <a:pt x="150781" y="475678"/>
                        <a:pt x="121253" y="503396"/>
                        <a:pt x="85630" y="503396"/>
                      </a:cubicBezTo>
                      <a:lnTo>
                        <a:pt x="85630" y="503396"/>
                      </a:lnTo>
                      <a:cubicBezTo>
                        <a:pt x="50006" y="503396"/>
                        <a:pt x="20479" y="475678"/>
                        <a:pt x="18193" y="440150"/>
                      </a:cubicBezTo>
                      <a:lnTo>
                        <a:pt x="10192" y="316325"/>
                      </a:lnTo>
                      <a:cubicBezTo>
                        <a:pt x="3524" y="229362"/>
                        <a:pt x="95" y="142208"/>
                        <a:pt x="95" y="5505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16" name="Ellipse 15">
                <a:extLst>
                  <a:ext uri="{FF2B5EF4-FFF2-40B4-BE49-F238E27FC236}">
                    <a16:creationId xmlns:a16="http://schemas.microsoft.com/office/drawing/2014/main" id="{84ADCA79-ADF3-B26A-4EC2-EDF9A1DAC3CA}"/>
                  </a:ext>
                </a:extLst>
              </p:cNvPr>
              <p:cNvSpPr/>
              <p:nvPr/>
            </p:nvSpPr>
            <p:spPr>
              <a:xfrm>
                <a:off x="8253984" y="4954143"/>
                <a:ext cx="174307" cy="174307"/>
              </a:xfrm>
              <a:prstGeom prst="ellipse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32" name="Graphique 61">
              <a:extLst>
                <a:ext uri="{FF2B5EF4-FFF2-40B4-BE49-F238E27FC236}">
                  <a16:creationId xmlns:a16="http://schemas.microsoft.com/office/drawing/2014/main" id="{4B99CA09-8B6C-304C-A023-C28FF028B185}"/>
                </a:ext>
              </a:extLst>
            </p:cNvPr>
            <p:cNvGrpSpPr/>
            <p:nvPr/>
          </p:nvGrpSpPr>
          <p:grpSpPr>
            <a:xfrm>
              <a:off x="276769" y="2137114"/>
              <a:ext cx="2096318" cy="653736"/>
              <a:chOff x="3650456" y="3659504"/>
              <a:chExt cx="4777930" cy="1489995"/>
            </a:xfrm>
            <a:grpFill/>
          </p:grpSpPr>
          <p:grpSp>
            <p:nvGrpSpPr>
              <p:cNvPr id="33" name="Graphique 61">
                <a:extLst>
                  <a:ext uri="{FF2B5EF4-FFF2-40B4-BE49-F238E27FC236}">
                    <a16:creationId xmlns:a16="http://schemas.microsoft.com/office/drawing/2014/main" id="{19D89F89-9F3D-4D82-B8E9-054439C77344}"/>
                  </a:ext>
                </a:extLst>
              </p:cNvPr>
              <p:cNvGrpSpPr/>
              <p:nvPr/>
            </p:nvGrpSpPr>
            <p:grpSpPr>
              <a:xfrm>
                <a:off x="3650456" y="3659504"/>
                <a:ext cx="2379535" cy="742569"/>
                <a:chOff x="3650456" y="3659504"/>
                <a:chExt cx="2379535" cy="742569"/>
              </a:xfrm>
              <a:grpFill/>
            </p:grpSpPr>
            <p:sp>
              <p:nvSpPr>
                <p:cNvPr id="47" name="Forme libre : forme 46">
                  <a:extLst>
                    <a:ext uri="{FF2B5EF4-FFF2-40B4-BE49-F238E27FC236}">
                      <a16:creationId xmlns:a16="http://schemas.microsoft.com/office/drawing/2014/main" id="{90907161-9D5D-0D19-90DB-8C552F5E33A1}"/>
                    </a:ext>
                  </a:extLst>
                </p:cNvPr>
                <p:cNvSpPr/>
                <p:nvPr/>
              </p:nvSpPr>
              <p:spPr>
                <a:xfrm>
                  <a:off x="3650456" y="3664743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8" name="Forme libre : forme 47">
                  <a:extLst>
                    <a:ext uri="{FF2B5EF4-FFF2-40B4-BE49-F238E27FC236}">
                      <a16:creationId xmlns:a16="http://schemas.microsoft.com/office/drawing/2014/main" id="{9B420C44-0E6F-43A0-9FC8-A7451A4E0DDB}"/>
                    </a:ext>
                  </a:extLst>
                </p:cNvPr>
                <p:cNvSpPr/>
                <p:nvPr/>
              </p:nvSpPr>
              <p:spPr>
                <a:xfrm>
                  <a:off x="4333017" y="3659504"/>
                  <a:ext cx="449960" cy="742569"/>
                </a:xfrm>
                <a:custGeom>
                  <a:avLst/>
                  <a:gdLst>
                    <a:gd name="csX0" fmla="*/ 0 w 449960"/>
                    <a:gd name="csY0" fmla="*/ 235553 h 742569"/>
                    <a:gd name="csX1" fmla="*/ 224980 w 449960"/>
                    <a:gd name="csY1" fmla="*/ 0 h 742569"/>
                    <a:gd name="csX2" fmla="*/ 449961 w 449960"/>
                    <a:gd name="csY2" fmla="*/ 234506 h 742569"/>
                    <a:gd name="csX3" fmla="*/ 449961 w 449960"/>
                    <a:gd name="csY3" fmla="*/ 507016 h 742569"/>
                    <a:gd name="csX4" fmla="*/ 224980 w 449960"/>
                    <a:gd name="csY4" fmla="*/ 742569 h 742569"/>
                    <a:gd name="csX5" fmla="*/ 0 w 449960"/>
                    <a:gd name="csY5" fmla="*/ 508064 h 742569"/>
                    <a:gd name="csX6" fmla="*/ 0 w 449960"/>
                    <a:gd name="csY6" fmla="*/ 235553 h 742569"/>
                    <a:gd name="csX7" fmla="*/ 281083 w 449960"/>
                    <a:gd name="csY7" fmla="*/ 239840 h 742569"/>
                    <a:gd name="csX8" fmla="*/ 225076 w 449960"/>
                    <a:gd name="csY8" fmla="*/ 173260 h 742569"/>
                    <a:gd name="csX9" fmla="*/ 169069 w 449960"/>
                    <a:gd name="csY9" fmla="*/ 239840 h 742569"/>
                    <a:gd name="csX10" fmla="*/ 169069 w 449960"/>
                    <a:gd name="csY10" fmla="*/ 505016 h 742569"/>
                    <a:gd name="csX11" fmla="*/ 225076 w 449960"/>
                    <a:gd name="csY11" fmla="*/ 570548 h 742569"/>
                    <a:gd name="csX12" fmla="*/ 281083 w 449960"/>
                    <a:gd name="csY12" fmla="*/ 505016 h 742569"/>
                    <a:gd name="csX13" fmla="*/ 281083 w 449960"/>
                    <a:gd name="csY13" fmla="*/ 239840 h 74256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0" h="742569">
                      <a:moveTo>
                        <a:pt x="0" y="235553"/>
                      </a:moveTo>
                      <a:cubicBezTo>
                        <a:pt x="0" y="69723"/>
                        <a:pt x="108775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6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5" y="742569"/>
                        <a:pt x="0" y="679228"/>
                        <a:pt x="0" y="508064"/>
                      </a:cubicBezTo>
                      <a:lnTo>
                        <a:pt x="0" y="235553"/>
                      </a:lnTo>
                      <a:close/>
                      <a:moveTo>
                        <a:pt x="281083" y="239840"/>
                      </a:moveTo>
                      <a:cubicBezTo>
                        <a:pt x="281083" y="192310"/>
                        <a:pt x="255746" y="173260"/>
                        <a:pt x="225076" y="173260"/>
                      </a:cubicBezTo>
                      <a:cubicBezTo>
                        <a:pt x="194405" y="173260"/>
                        <a:pt x="169069" y="192310"/>
                        <a:pt x="169069" y="239840"/>
                      </a:cubicBezTo>
                      <a:lnTo>
                        <a:pt x="169069" y="505016"/>
                      </a:lnTo>
                      <a:cubicBezTo>
                        <a:pt x="169069" y="551498"/>
                        <a:pt x="194405" y="570548"/>
                        <a:pt x="225076" y="570548"/>
                      </a:cubicBezTo>
                      <a:cubicBezTo>
                        <a:pt x="255746" y="570548"/>
                        <a:pt x="281083" y="551498"/>
                        <a:pt x="281083" y="505016"/>
                      </a:cubicBezTo>
                      <a:lnTo>
                        <a:pt x="281083" y="23984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9" name="Forme libre : forme 48">
                  <a:extLst>
                    <a:ext uri="{FF2B5EF4-FFF2-40B4-BE49-F238E27FC236}">
                      <a16:creationId xmlns:a16="http://schemas.microsoft.com/office/drawing/2014/main" id="{F7406429-B1D9-7530-4F76-B49C1AA88992}"/>
                    </a:ext>
                  </a:extLst>
                </p:cNvPr>
                <p:cNvSpPr/>
                <p:nvPr/>
              </p:nvSpPr>
              <p:spPr>
                <a:xfrm>
                  <a:off x="4806124" y="3680650"/>
                  <a:ext cx="424814" cy="700373"/>
                </a:xfrm>
                <a:custGeom>
                  <a:avLst/>
                  <a:gdLst>
                    <a:gd name="csX0" fmla="*/ 95 w 424814"/>
                    <a:gd name="csY0" fmla="*/ 700373 h 700373"/>
                    <a:gd name="csX1" fmla="*/ 95 w 424814"/>
                    <a:gd name="csY1" fmla="*/ 0 h 700373"/>
                    <a:gd name="csX2" fmla="*/ 204025 w 424814"/>
                    <a:gd name="csY2" fmla="*/ 0 h 700373"/>
                    <a:gd name="csX3" fmla="*/ 417385 w 424814"/>
                    <a:gd name="csY3" fmla="*/ 184880 h 700373"/>
                    <a:gd name="csX4" fmla="*/ 324421 w 424814"/>
                    <a:gd name="csY4" fmla="*/ 341186 h 700373"/>
                    <a:gd name="csX5" fmla="*/ 324421 w 424814"/>
                    <a:gd name="csY5" fmla="*/ 345376 h 700373"/>
                    <a:gd name="csX6" fmla="*/ 424815 w 424814"/>
                    <a:gd name="csY6" fmla="*/ 502730 h 700373"/>
                    <a:gd name="csX7" fmla="*/ 424815 w 424814"/>
                    <a:gd name="csY7" fmla="*/ 700278 h 700373"/>
                    <a:gd name="csX8" fmla="*/ 255746 w 424814"/>
                    <a:gd name="csY8" fmla="*/ 700278 h 700373"/>
                    <a:gd name="csX9" fmla="*/ 255746 w 424814"/>
                    <a:gd name="csY9" fmla="*/ 506921 h 700373"/>
                    <a:gd name="csX10" fmla="*/ 198692 w 424814"/>
                    <a:gd name="csY10" fmla="*/ 437198 h 700373"/>
                    <a:gd name="csX11" fmla="*/ 169069 w 424814"/>
                    <a:gd name="csY11" fmla="*/ 437198 h 700373"/>
                    <a:gd name="csX12" fmla="*/ 169069 w 424814"/>
                    <a:gd name="csY12" fmla="*/ 700278 h 700373"/>
                    <a:gd name="csX13" fmla="*/ 0 w 424814"/>
                    <a:gd name="csY13" fmla="*/ 700278 h 700373"/>
                    <a:gd name="csX14" fmla="*/ 169069 w 424814"/>
                    <a:gd name="csY14" fmla="*/ 285179 h 700373"/>
                    <a:gd name="csX15" fmla="*/ 193358 w 424814"/>
                    <a:gd name="csY15" fmla="*/ 285179 h 700373"/>
                    <a:gd name="csX16" fmla="*/ 252508 w 424814"/>
                    <a:gd name="csY16" fmla="*/ 213360 h 700373"/>
                    <a:gd name="csX17" fmla="*/ 196501 w 424814"/>
                    <a:gd name="csY17" fmla="*/ 150019 h 700373"/>
                    <a:gd name="csX18" fmla="*/ 169069 w 424814"/>
                    <a:gd name="csY18" fmla="*/ 150019 h 700373"/>
                    <a:gd name="csX19" fmla="*/ 169069 w 424814"/>
                    <a:gd name="csY19" fmla="*/ 285274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424814" h="700373">
                      <a:moveTo>
                        <a:pt x="95" y="700373"/>
                      </a:moveTo>
                      <a:lnTo>
                        <a:pt x="95" y="0"/>
                      </a:lnTo>
                      <a:lnTo>
                        <a:pt x="204025" y="0"/>
                      </a:lnTo>
                      <a:cubicBezTo>
                        <a:pt x="366713" y="0"/>
                        <a:pt x="417385" y="94012"/>
                        <a:pt x="417385" y="184880"/>
                      </a:cubicBezTo>
                      <a:cubicBezTo>
                        <a:pt x="417385" y="264128"/>
                        <a:pt x="368808" y="315849"/>
                        <a:pt x="324421" y="341186"/>
                      </a:cubicBezTo>
                      <a:lnTo>
                        <a:pt x="324421" y="345376"/>
                      </a:lnTo>
                      <a:cubicBezTo>
                        <a:pt x="372999" y="359092"/>
                        <a:pt x="424815" y="402431"/>
                        <a:pt x="424815" y="502730"/>
                      </a:cubicBezTo>
                      <a:lnTo>
                        <a:pt x="424815" y="700278"/>
                      </a:lnTo>
                      <a:lnTo>
                        <a:pt x="255746" y="700278"/>
                      </a:lnTo>
                      <a:lnTo>
                        <a:pt x="255746" y="506921"/>
                      </a:lnTo>
                      <a:cubicBezTo>
                        <a:pt x="255746" y="460438"/>
                        <a:pt x="240983" y="437198"/>
                        <a:pt x="198692" y="437198"/>
                      </a:cubicBezTo>
                      <a:lnTo>
                        <a:pt x="169069" y="437198"/>
                      </a:lnTo>
                      <a:lnTo>
                        <a:pt x="169069" y="700278"/>
                      </a:lnTo>
                      <a:lnTo>
                        <a:pt x="0" y="700278"/>
                      </a:lnTo>
                      <a:close/>
                      <a:moveTo>
                        <a:pt x="169069" y="285179"/>
                      </a:moveTo>
                      <a:lnTo>
                        <a:pt x="193358" y="285179"/>
                      </a:lnTo>
                      <a:cubicBezTo>
                        <a:pt x="235649" y="285179"/>
                        <a:pt x="252508" y="255556"/>
                        <a:pt x="252508" y="213360"/>
                      </a:cubicBezTo>
                      <a:cubicBezTo>
                        <a:pt x="252508" y="171164"/>
                        <a:pt x="234505" y="150019"/>
                        <a:pt x="196501" y="150019"/>
                      </a:cubicBezTo>
                      <a:lnTo>
                        <a:pt x="169069" y="150019"/>
                      </a:lnTo>
                      <a:lnTo>
                        <a:pt x="169069" y="28527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50" name="Forme libre : forme 49">
                  <a:extLst>
                    <a:ext uri="{FF2B5EF4-FFF2-40B4-BE49-F238E27FC236}">
                      <a16:creationId xmlns:a16="http://schemas.microsoft.com/office/drawing/2014/main" id="{07A34BF3-D223-6A56-B5F9-11CA43861A8D}"/>
                    </a:ext>
                  </a:extLst>
                </p:cNvPr>
                <p:cNvSpPr/>
                <p:nvPr/>
              </p:nvSpPr>
              <p:spPr>
                <a:xfrm>
                  <a:off x="5253704" y="3680650"/>
                  <a:ext cx="340137" cy="700468"/>
                </a:xfrm>
                <a:custGeom>
                  <a:avLst/>
                  <a:gdLst>
                    <a:gd name="csX0" fmla="*/ 0 w 340137"/>
                    <a:gd name="csY0" fmla="*/ 0 h 700468"/>
                    <a:gd name="csX1" fmla="*/ 166878 w 340137"/>
                    <a:gd name="csY1" fmla="*/ 0 h 700468"/>
                    <a:gd name="csX2" fmla="*/ 166878 w 340137"/>
                    <a:gd name="csY2" fmla="*/ 531400 h 700468"/>
                    <a:gd name="csX3" fmla="*/ 340138 w 340137"/>
                    <a:gd name="csY3" fmla="*/ 531400 h 700468"/>
                    <a:gd name="csX4" fmla="*/ 340138 w 340137"/>
                    <a:gd name="csY4" fmla="*/ 700468 h 700468"/>
                    <a:gd name="csX5" fmla="*/ 0 w 340137"/>
                    <a:gd name="csY5" fmla="*/ 700468 h 700468"/>
                    <a:gd name="csX6" fmla="*/ 0 w 340137"/>
                    <a:gd name="csY6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340137" h="700468">
                      <a:moveTo>
                        <a:pt x="0" y="0"/>
                      </a:moveTo>
                      <a:lnTo>
                        <a:pt x="166878" y="0"/>
                      </a:lnTo>
                      <a:lnTo>
                        <a:pt x="166878" y="531400"/>
                      </a:lnTo>
                      <a:lnTo>
                        <a:pt x="340138" y="531400"/>
                      </a:lnTo>
                      <a:lnTo>
                        <a:pt x="340138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51" name="Forme libre : forme 50">
                  <a:extLst>
                    <a:ext uri="{FF2B5EF4-FFF2-40B4-BE49-F238E27FC236}">
                      <a16:creationId xmlns:a16="http://schemas.microsoft.com/office/drawing/2014/main" id="{2451C285-DCED-C257-BA99-E4BDBC021823}"/>
                    </a:ext>
                  </a:extLst>
                </p:cNvPr>
                <p:cNvSpPr/>
                <p:nvPr/>
              </p:nvSpPr>
              <p:spPr>
                <a:xfrm>
                  <a:off x="5610605" y="3680650"/>
                  <a:ext cx="419385" cy="700373"/>
                </a:xfrm>
                <a:custGeom>
                  <a:avLst/>
                  <a:gdLst>
                    <a:gd name="csX0" fmla="*/ 0 w 419385"/>
                    <a:gd name="csY0" fmla="*/ 0 h 700373"/>
                    <a:gd name="csX1" fmla="*/ 160592 w 419385"/>
                    <a:gd name="csY1" fmla="*/ 0 h 700373"/>
                    <a:gd name="csX2" fmla="*/ 419386 w 419385"/>
                    <a:gd name="csY2" fmla="*/ 256699 h 700373"/>
                    <a:gd name="csX3" fmla="*/ 419386 w 419385"/>
                    <a:gd name="csY3" fmla="*/ 443675 h 700373"/>
                    <a:gd name="csX4" fmla="*/ 160592 w 419385"/>
                    <a:gd name="csY4" fmla="*/ 700373 h 700373"/>
                    <a:gd name="csX5" fmla="*/ 0 w 419385"/>
                    <a:gd name="csY5" fmla="*/ 700373 h 700373"/>
                    <a:gd name="csX6" fmla="*/ 0 w 419385"/>
                    <a:gd name="csY6" fmla="*/ 0 h 700373"/>
                    <a:gd name="csX7" fmla="*/ 249365 w 419385"/>
                    <a:gd name="csY7" fmla="*/ 234505 h 700373"/>
                    <a:gd name="csX8" fmla="*/ 192310 w 419385"/>
                    <a:gd name="csY8" fmla="*/ 170021 h 700373"/>
                    <a:gd name="csX9" fmla="*/ 169069 w 419385"/>
                    <a:gd name="csY9" fmla="*/ 170021 h 700373"/>
                    <a:gd name="csX10" fmla="*/ 169069 w 419385"/>
                    <a:gd name="csY10" fmla="*/ 530257 h 700373"/>
                    <a:gd name="csX11" fmla="*/ 192310 w 419385"/>
                    <a:gd name="csY11" fmla="*/ 530257 h 700373"/>
                    <a:gd name="csX12" fmla="*/ 249365 w 419385"/>
                    <a:gd name="csY12" fmla="*/ 465773 h 700373"/>
                    <a:gd name="csX13" fmla="*/ 249365 w 419385"/>
                    <a:gd name="csY13" fmla="*/ 23441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19385" h="700373">
                      <a:moveTo>
                        <a:pt x="0" y="0"/>
                      </a:moveTo>
                      <a:lnTo>
                        <a:pt x="160592" y="0"/>
                      </a:lnTo>
                      <a:cubicBezTo>
                        <a:pt x="330708" y="0"/>
                        <a:pt x="419386" y="53912"/>
                        <a:pt x="419386" y="256699"/>
                      </a:cubicBezTo>
                      <a:lnTo>
                        <a:pt x="419386" y="443675"/>
                      </a:lnTo>
                      <a:cubicBezTo>
                        <a:pt x="419386" y="646462"/>
                        <a:pt x="330613" y="700373"/>
                        <a:pt x="160592" y="700373"/>
                      </a:cubicBezTo>
                      <a:lnTo>
                        <a:pt x="0" y="700373"/>
                      </a:lnTo>
                      <a:lnTo>
                        <a:pt x="0" y="0"/>
                      </a:lnTo>
                      <a:close/>
                      <a:moveTo>
                        <a:pt x="249365" y="234505"/>
                      </a:moveTo>
                      <a:cubicBezTo>
                        <a:pt x="249365" y="185928"/>
                        <a:pt x="231362" y="170021"/>
                        <a:pt x="192310" y="170021"/>
                      </a:cubicBezTo>
                      <a:lnTo>
                        <a:pt x="169069" y="170021"/>
                      </a:lnTo>
                      <a:lnTo>
                        <a:pt x="169069" y="530257"/>
                      </a:lnTo>
                      <a:lnTo>
                        <a:pt x="192310" y="530257"/>
                      </a:lnTo>
                      <a:cubicBezTo>
                        <a:pt x="231362" y="530257"/>
                        <a:pt x="249365" y="513398"/>
                        <a:pt x="249365" y="465773"/>
                      </a:cubicBezTo>
                      <a:lnTo>
                        <a:pt x="249365" y="23441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34" name="Graphique 61">
                <a:extLst>
                  <a:ext uri="{FF2B5EF4-FFF2-40B4-BE49-F238E27FC236}">
                    <a16:creationId xmlns:a16="http://schemas.microsoft.com/office/drawing/2014/main" id="{26D27DD8-447D-5A54-6B46-5188AA665B4B}"/>
                  </a:ext>
                </a:extLst>
              </p:cNvPr>
              <p:cNvGrpSpPr/>
              <p:nvPr/>
            </p:nvGrpSpPr>
            <p:grpSpPr>
              <a:xfrm>
                <a:off x="3650456" y="4412170"/>
                <a:ext cx="1747456" cy="716280"/>
                <a:chOff x="3650456" y="4412170"/>
                <a:chExt cx="1747456" cy="716280"/>
              </a:xfrm>
              <a:grpFill/>
            </p:grpSpPr>
            <p:sp>
              <p:nvSpPr>
                <p:cNvPr id="43" name="Forme libre : forme 42">
                  <a:extLst>
                    <a:ext uri="{FF2B5EF4-FFF2-40B4-BE49-F238E27FC236}">
                      <a16:creationId xmlns:a16="http://schemas.microsoft.com/office/drawing/2014/main" id="{969DC563-BF66-5A50-5A3F-CE297D2209CB}"/>
                    </a:ext>
                  </a:extLst>
                </p:cNvPr>
                <p:cNvSpPr/>
                <p:nvPr/>
              </p:nvSpPr>
              <p:spPr>
                <a:xfrm>
                  <a:off x="3650456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4" name="Forme libre : forme 43">
                  <a:extLst>
                    <a:ext uri="{FF2B5EF4-FFF2-40B4-BE49-F238E27FC236}">
                      <a16:creationId xmlns:a16="http://schemas.microsoft.com/office/drawing/2014/main" id="{1D6A9118-7AFD-8250-9826-93FE4CDD2BC3}"/>
                    </a:ext>
                  </a:extLst>
                </p:cNvPr>
                <p:cNvSpPr/>
                <p:nvPr/>
              </p:nvSpPr>
              <p:spPr>
                <a:xfrm>
                  <a:off x="4355020" y="4428077"/>
                  <a:ext cx="169068" cy="700373"/>
                </a:xfrm>
                <a:custGeom>
                  <a:avLst/>
                  <a:gdLst>
                    <a:gd name="csX0" fmla="*/ 0 w 169068"/>
                    <a:gd name="csY0" fmla="*/ 0 h 700373"/>
                    <a:gd name="csX1" fmla="*/ 169069 w 169068"/>
                    <a:gd name="csY1" fmla="*/ 0 h 700373"/>
                    <a:gd name="csX2" fmla="*/ 169069 w 169068"/>
                    <a:gd name="csY2" fmla="*/ 700373 h 700373"/>
                    <a:gd name="csX3" fmla="*/ 0 w 169068"/>
                    <a:gd name="csY3" fmla="*/ 700373 h 700373"/>
                    <a:gd name="csX4" fmla="*/ 0 w 169068"/>
                    <a:gd name="csY4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169068" h="700373">
                      <a:moveTo>
                        <a:pt x="0" y="0"/>
                      </a:moveTo>
                      <a:lnTo>
                        <a:pt x="169069" y="0"/>
                      </a:lnTo>
                      <a:lnTo>
                        <a:pt x="169069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5" name="Forme libre : forme 44">
                  <a:extLst>
                    <a:ext uri="{FF2B5EF4-FFF2-40B4-BE49-F238E27FC236}">
                      <a16:creationId xmlns:a16="http://schemas.microsoft.com/office/drawing/2014/main" id="{42BC5EB2-58A7-DB70-19BE-88A70FC87644}"/>
                    </a:ext>
                  </a:extLst>
                </p:cNvPr>
                <p:cNvSpPr/>
                <p:nvPr/>
              </p:nvSpPr>
              <p:spPr>
                <a:xfrm>
                  <a:off x="4541710" y="4428077"/>
                  <a:ext cx="412051" cy="700373"/>
                </a:xfrm>
                <a:custGeom>
                  <a:avLst/>
                  <a:gdLst>
                    <a:gd name="csX0" fmla="*/ 95 w 412051"/>
                    <a:gd name="csY0" fmla="*/ 0 h 700373"/>
                    <a:gd name="csX1" fmla="*/ 412052 w 412051"/>
                    <a:gd name="csY1" fmla="*/ 0 h 700373"/>
                    <a:gd name="csX2" fmla="*/ 412052 w 412051"/>
                    <a:gd name="csY2" fmla="*/ 163734 h 700373"/>
                    <a:gd name="csX3" fmla="*/ 292703 w 412051"/>
                    <a:gd name="csY3" fmla="*/ 163734 h 700373"/>
                    <a:gd name="csX4" fmla="*/ 292703 w 412051"/>
                    <a:gd name="csY4" fmla="*/ 700373 h 700373"/>
                    <a:gd name="csX5" fmla="*/ 123635 w 412051"/>
                    <a:gd name="csY5" fmla="*/ 700373 h 700373"/>
                    <a:gd name="csX6" fmla="*/ 123635 w 412051"/>
                    <a:gd name="csY6" fmla="*/ 163734 h 700373"/>
                    <a:gd name="csX7" fmla="*/ 0 w 412051"/>
                    <a:gd name="csY7" fmla="*/ 163734 h 700373"/>
                    <a:gd name="csX8" fmla="*/ 0 w 412051"/>
                    <a:gd name="csY8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412051" h="700373">
                      <a:moveTo>
                        <a:pt x="95" y="0"/>
                      </a:moveTo>
                      <a:lnTo>
                        <a:pt x="412052" y="0"/>
                      </a:lnTo>
                      <a:lnTo>
                        <a:pt x="412052" y="163734"/>
                      </a:lnTo>
                      <a:lnTo>
                        <a:pt x="292703" y="163734"/>
                      </a:lnTo>
                      <a:lnTo>
                        <a:pt x="292703" y="700373"/>
                      </a:lnTo>
                      <a:lnTo>
                        <a:pt x="123635" y="700373"/>
                      </a:lnTo>
                      <a:lnTo>
                        <a:pt x="123635" y="163734"/>
                      </a:lnTo>
                      <a:lnTo>
                        <a:pt x="0" y="16373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6" name="Forme libre : forme 45">
                  <a:extLst>
                    <a:ext uri="{FF2B5EF4-FFF2-40B4-BE49-F238E27FC236}">
                      <a16:creationId xmlns:a16="http://schemas.microsoft.com/office/drawing/2014/main" id="{6D01559E-9B2D-BCFB-1C96-26B2074534D7}"/>
                    </a:ext>
                  </a:extLst>
                </p:cNvPr>
                <p:cNvSpPr/>
                <p:nvPr/>
              </p:nvSpPr>
              <p:spPr>
                <a:xfrm>
                  <a:off x="4972240" y="4428077"/>
                  <a:ext cx="425672" cy="700373"/>
                </a:xfrm>
                <a:custGeom>
                  <a:avLst/>
                  <a:gdLst>
                    <a:gd name="csX0" fmla="*/ 258794 w 425672"/>
                    <a:gd name="csY0" fmla="*/ 410908 h 700373"/>
                    <a:gd name="csX1" fmla="*/ 166878 w 425672"/>
                    <a:gd name="csY1" fmla="*/ 410908 h 700373"/>
                    <a:gd name="csX2" fmla="*/ 166878 w 425672"/>
                    <a:gd name="csY2" fmla="*/ 700373 h 700373"/>
                    <a:gd name="csX3" fmla="*/ 0 w 425672"/>
                    <a:gd name="csY3" fmla="*/ 700373 h 700373"/>
                    <a:gd name="csX4" fmla="*/ 0 w 425672"/>
                    <a:gd name="csY4" fmla="*/ 0 h 700373"/>
                    <a:gd name="csX5" fmla="*/ 166878 w 425672"/>
                    <a:gd name="csY5" fmla="*/ 0 h 700373"/>
                    <a:gd name="csX6" fmla="*/ 166878 w 425672"/>
                    <a:gd name="csY6" fmla="*/ 249269 h 700373"/>
                    <a:gd name="csX7" fmla="*/ 258794 w 425672"/>
                    <a:gd name="csY7" fmla="*/ 249269 h 700373"/>
                    <a:gd name="csX8" fmla="*/ 258794 w 425672"/>
                    <a:gd name="csY8" fmla="*/ 0 h 700373"/>
                    <a:gd name="csX9" fmla="*/ 425672 w 425672"/>
                    <a:gd name="csY9" fmla="*/ 0 h 700373"/>
                    <a:gd name="csX10" fmla="*/ 425672 w 425672"/>
                    <a:gd name="csY10" fmla="*/ 700373 h 700373"/>
                    <a:gd name="csX11" fmla="*/ 258794 w 425672"/>
                    <a:gd name="csY11" fmla="*/ 700373 h 700373"/>
                    <a:gd name="csX12" fmla="*/ 258794 w 425672"/>
                    <a:gd name="csY12" fmla="*/ 410908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25672" h="700373">
                      <a:moveTo>
                        <a:pt x="258794" y="410908"/>
                      </a:moveTo>
                      <a:lnTo>
                        <a:pt x="166878" y="410908"/>
                      </a:lnTo>
                      <a:lnTo>
                        <a:pt x="16687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66878" y="0"/>
                      </a:lnTo>
                      <a:lnTo>
                        <a:pt x="166878" y="249269"/>
                      </a:lnTo>
                      <a:lnTo>
                        <a:pt x="258794" y="249269"/>
                      </a:lnTo>
                      <a:lnTo>
                        <a:pt x="258794" y="0"/>
                      </a:lnTo>
                      <a:lnTo>
                        <a:pt x="425672" y="0"/>
                      </a:lnTo>
                      <a:lnTo>
                        <a:pt x="425672" y="700373"/>
                      </a:lnTo>
                      <a:lnTo>
                        <a:pt x="258794" y="700373"/>
                      </a:lnTo>
                      <a:lnTo>
                        <a:pt x="258794" y="41090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35" name="Graphique 61">
                <a:extLst>
                  <a:ext uri="{FF2B5EF4-FFF2-40B4-BE49-F238E27FC236}">
                    <a16:creationId xmlns:a16="http://schemas.microsoft.com/office/drawing/2014/main" id="{4C2C716B-477C-7AEF-128E-ACAA589EDD2A}"/>
                  </a:ext>
                </a:extLst>
              </p:cNvPr>
              <p:cNvGrpSpPr/>
              <p:nvPr/>
            </p:nvGrpSpPr>
            <p:grpSpPr>
              <a:xfrm>
                <a:off x="5471445" y="4406931"/>
                <a:ext cx="2956941" cy="742568"/>
                <a:chOff x="5471445" y="4406931"/>
                <a:chExt cx="2956941" cy="742568"/>
              </a:xfrm>
              <a:grpFill/>
            </p:grpSpPr>
            <p:sp>
              <p:nvSpPr>
                <p:cNvPr id="37" name="Forme libre : forme 36">
                  <a:extLst>
                    <a:ext uri="{FF2B5EF4-FFF2-40B4-BE49-F238E27FC236}">
                      <a16:creationId xmlns:a16="http://schemas.microsoft.com/office/drawing/2014/main" id="{81E0BA8C-D940-553A-E8A9-8EE904B4E717}"/>
                    </a:ext>
                  </a:extLst>
                </p:cNvPr>
                <p:cNvSpPr/>
                <p:nvPr/>
              </p:nvSpPr>
              <p:spPr>
                <a:xfrm>
                  <a:off x="5471445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8" name="Forme libre : forme 37">
                  <a:extLst>
                    <a:ext uri="{FF2B5EF4-FFF2-40B4-BE49-F238E27FC236}">
                      <a16:creationId xmlns:a16="http://schemas.microsoft.com/office/drawing/2014/main" id="{2D550FFE-CD86-FAF2-E86B-8DF17F1C0A95}"/>
                    </a:ext>
                  </a:extLst>
                </p:cNvPr>
                <p:cNvSpPr/>
                <p:nvPr/>
              </p:nvSpPr>
              <p:spPr>
                <a:xfrm>
                  <a:off x="6157245" y="4406931"/>
                  <a:ext cx="449961" cy="742568"/>
                </a:xfrm>
                <a:custGeom>
                  <a:avLst/>
                  <a:gdLst>
                    <a:gd name="csX0" fmla="*/ 0 w 449961"/>
                    <a:gd name="csY0" fmla="*/ 235553 h 742568"/>
                    <a:gd name="csX1" fmla="*/ 224980 w 449961"/>
                    <a:gd name="csY1" fmla="*/ 0 h 742568"/>
                    <a:gd name="csX2" fmla="*/ 449961 w 449961"/>
                    <a:gd name="csY2" fmla="*/ 234505 h 742568"/>
                    <a:gd name="csX3" fmla="*/ 449961 w 449961"/>
                    <a:gd name="csY3" fmla="*/ 507016 h 742568"/>
                    <a:gd name="csX4" fmla="*/ 224980 w 449961"/>
                    <a:gd name="csY4" fmla="*/ 742569 h 742568"/>
                    <a:gd name="csX5" fmla="*/ 0 w 449961"/>
                    <a:gd name="csY5" fmla="*/ 508063 h 742568"/>
                    <a:gd name="csX6" fmla="*/ 0 w 449961"/>
                    <a:gd name="csY6" fmla="*/ 235553 h 742568"/>
                    <a:gd name="csX7" fmla="*/ 280988 w 449961"/>
                    <a:gd name="csY7" fmla="*/ 239839 h 742568"/>
                    <a:gd name="csX8" fmla="*/ 224980 w 449961"/>
                    <a:gd name="csY8" fmla="*/ 173259 h 742568"/>
                    <a:gd name="csX9" fmla="*/ 168974 w 449961"/>
                    <a:gd name="csY9" fmla="*/ 239839 h 742568"/>
                    <a:gd name="csX10" fmla="*/ 168974 w 449961"/>
                    <a:gd name="csY10" fmla="*/ 505015 h 742568"/>
                    <a:gd name="csX11" fmla="*/ 224980 w 449961"/>
                    <a:gd name="csY11" fmla="*/ 570547 h 742568"/>
                    <a:gd name="csX12" fmla="*/ 280988 w 449961"/>
                    <a:gd name="csY12" fmla="*/ 505015 h 742568"/>
                    <a:gd name="csX13" fmla="*/ 280988 w 449961"/>
                    <a:gd name="csY13" fmla="*/ 239839 h 7425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1" h="742568">
                      <a:moveTo>
                        <a:pt x="0" y="235553"/>
                      </a:moveTo>
                      <a:cubicBezTo>
                        <a:pt x="0" y="69723"/>
                        <a:pt x="108776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5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6" y="742569"/>
                        <a:pt x="0" y="679228"/>
                        <a:pt x="0" y="508063"/>
                      </a:cubicBezTo>
                      <a:lnTo>
                        <a:pt x="0" y="235553"/>
                      </a:lnTo>
                      <a:close/>
                      <a:moveTo>
                        <a:pt x="280988" y="239839"/>
                      </a:moveTo>
                      <a:cubicBezTo>
                        <a:pt x="280988" y="192309"/>
                        <a:pt x="255651" y="173259"/>
                        <a:pt x="224980" y="173259"/>
                      </a:cubicBezTo>
                      <a:cubicBezTo>
                        <a:pt x="194310" y="173259"/>
                        <a:pt x="168974" y="192309"/>
                        <a:pt x="168974" y="239839"/>
                      </a:cubicBezTo>
                      <a:lnTo>
                        <a:pt x="168974" y="505015"/>
                      </a:lnTo>
                      <a:cubicBezTo>
                        <a:pt x="168974" y="551497"/>
                        <a:pt x="194310" y="570547"/>
                        <a:pt x="224980" y="570547"/>
                      </a:cubicBezTo>
                      <a:cubicBezTo>
                        <a:pt x="255651" y="570547"/>
                        <a:pt x="280988" y="551497"/>
                        <a:pt x="280988" y="505015"/>
                      </a:cubicBezTo>
                      <a:lnTo>
                        <a:pt x="280988" y="23983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9" name="Forme libre : forme 38">
                  <a:extLst>
                    <a:ext uri="{FF2B5EF4-FFF2-40B4-BE49-F238E27FC236}">
                      <a16:creationId xmlns:a16="http://schemas.microsoft.com/office/drawing/2014/main" id="{C0C02E07-6CEE-9899-BFFD-82C74336BB14}"/>
                    </a:ext>
                  </a:extLst>
                </p:cNvPr>
                <p:cNvSpPr/>
                <p:nvPr/>
              </p:nvSpPr>
              <p:spPr>
                <a:xfrm>
                  <a:off x="6635019" y="4428077"/>
                  <a:ext cx="630650" cy="700373"/>
                </a:xfrm>
                <a:custGeom>
                  <a:avLst/>
                  <a:gdLst>
                    <a:gd name="csX0" fmla="*/ 164878 w 630650"/>
                    <a:gd name="csY0" fmla="*/ 301085 h 700373"/>
                    <a:gd name="csX1" fmla="*/ 158496 w 630650"/>
                    <a:gd name="csY1" fmla="*/ 301085 h 700373"/>
                    <a:gd name="csX2" fmla="*/ 158496 w 630650"/>
                    <a:gd name="csY2" fmla="*/ 700373 h 700373"/>
                    <a:gd name="csX3" fmla="*/ 0 w 630650"/>
                    <a:gd name="csY3" fmla="*/ 700373 h 700373"/>
                    <a:gd name="csX4" fmla="*/ 0 w 630650"/>
                    <a:gd name="csY4" fmla="*/ 0 h 700373"/>
                    <a:gd name="csX5" fmla="*/ 213360 w 630650"/>
                    <a:gd name="csY5" fmla="*/ 0 h 700373"/>
                    <a:gd name="csX6" fmla="*/ 311563 w 630650"/>
                    <a:gd name="csY6" fmla="*/ 370808 h 700373"/>
                    <a:gd name="csX7" fmla="*/ 317945 w 630650"/>
                    <a:gd name="csY7" fmla="*/ 370808 h 700373"/>
                    <a:gd name="csX8" fmla="*/ 417290 w 630650"/>
                    <a:gd name="csY8" fmla="*/ 0 h 700373"/>
                    <a:gd name="csX9" fmla="*/ 630650 w 630650"/>
                    <a:gd name="csY9" fmla="*/ 0 h 700373"/>
                    <a:gd name="csX10" fmla="*/ 630650 w 630650"/>
                    <a:gd name="csY10" fmla="*/ 700373 h 700373"/>
                    <a:gd name="csX11" fmla="*/ 472154 w 630650"/>
                    <a:gd name="csY11" fmla="*/ 700373 h 700373"/>
                    <a:gd name="csX12" fmla="*/ 472154 w 630650"/>
                    <a:gd name="csY12" fmla="*/ 301085 h 700373"/>
                    <a:gd name="csX13" fmla="*/ 465772 w 630650"/>
                    <a:gd name="csY13" fmla="*/ 301085 h 700373"/>
                    <a:gd name="csX14" fmla="*/ 375952 w 630650"/>
                    <a:gd name="csY14" fmla="*/ 700373 h 700373"/>
                    <a:gd name="csX15" fmla="*/ 254508 w 630650"/>
                    <a:gd name="csY15" fmla="*/ 700373 h 700373"/>
                    <a:gd name="csX16" fmla="*/ 164687 w 630650"/>
                    <a:gd name="csY16" fmla="*/ 301085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630650" h="700373">
                      <a:moveTo>
                        <a:pt x="164878" y="301085"/>
                      </a:moveTo>
                      <a:lnTo>
                        <a:pt x="158496" y="301085"/>
                      </a:lnTo>
                      <a:lnTo>
                        <a:pt x="158496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213360" y="0"/>
                      </a:lnTo>
                      <a:lnTo>
                        <a:pt x="311563" y="370808"/>
                      </a:lnTo>
                      <a:lnTo>
                        <a:pt x="317945" y="370808"/>
                      </a:lnTo>
                      <a:lnTo>
                        <a:pt x="417290" y="0"/>
                      </a:lnTo>
                      <a:lnTo>
                        <a:pt x="630650" y="0"/>
                      </a:lnTo>
                      <a:lnTo>
                        <a:pt x="630650" y="700373"/>
                      </a:lnTo>
                      <a:lnTo>
                        <a:pt x="472154" y="700373"/>
                      </a:lnTo>
                      <a:lnTo>
                        <a:pt x="472154" y="301085"/>
                      </a:lnTo>
                      <a:lnTo>
                        <a:pt x="465772" y="301085"/>
                      </a:lnTo>
                      <a:lnTo>
                        <a:pt x="375952" y="700373"/>
                      </a:lnTo>
                      <a:lnTo>
                        <a:pt x="254508" y="700373"/>
                      </a:lnTo>
                      <a:lnTo>
                        <a:pt x="164687" y="3010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0" name="Forme libre : forme 39">
                  <a:extLst>
                    <a:ext uri="{FF2B5EF4-FFF2-40B4-BE49-F238E27FC236}">
                      <a16:creationId xmlns:a16="http://schemas.microsoft.com/office/drawing/2014/main" id="{25EEF076-F97B-2B4E-00B3-15773FB4296D}"/>
                    </a:ext>
                  </a:extLst>
                </p:cNvPr>
                <p:cNvSpPr/>
                <p:nvPr/>
              </p:nvSpPr>
              <p:spPr>
                <a:xfrm>
                  <a:off x="7304246" y="4428077"/>
                  <a:ext cx="358140" cy="700468"/>
                </a:xfrm>
                <a:custGeom>
                  <a:avLst/>
                  <a:gdLst>
                    <a:gd name="csX0" fmla="*/ 95 w 358140"/>
                    <a:gd name="csY0" fmla="*/ 0 h 700468"/>
                    <a:gd name="csX1" fmla="*/ 353949 w 358140"/>
                    <a:gd name="csY1" fmla="*/ 0 h 700468"/>
                    <a:gd name="csX2" fmla="*/ 353949 w 358140"/>
                    <a:gd name="csY2" fmla="*/ 167926 h 700468"/>
                    <a:gd name="csX3" fmla="*/ 169069 w 358140"/>
                    <a:gd name="csY3" fmla="*/ 167926 h 700468"/>
                    <a:gd name="csX4" fmla="*/ 169069 w 358140"/>
                    <a:gd name="csY4" fmla="*/ 256699 h 700468"/>
                    <a:gd name="csX5" fmla="*/ 345472 w 358140"/>
                    <a:gd name="csY5" fmla="*/ 256699 h 700468"/>
                    <a:gd name="csX6" fmla="*/ 345472 w 358140"/>
                    <a:gd name="csY6" fmla="*/ 415195 h 700468"/>
                    <a:gd name="csX7" fmla="*/ 169069 w 358140"/>
                    <a:gd name="csY7" fmla="*/ 415195 h 700468"/>
                    <a:gd name="csX8" fmla="*/ 169069 w 358140"/>
                    <a:gd name="csY8" fmla="*/ 531400 h 700468"/>
                    <a:gd name="csX9" fmla="*/ 358140 w 358140"/>
                    <a:gd name="csY9" fmla="*/ 531400 h 700468"/>
                    <a:gd name="csX10" fmla="*/ 358140 w 358140"/>
                    <a:gd name="csY10" fmla="*/ 700468 h 700468"/>
                    <a:gd name="csX11" fmla="*/ 0 w 358140"/>
                    <a:gd name="csY11" fmla="*/ 700468 h 700468"/>
                    <a:gd name="csX12" fmla="*/ 0 w 358140"/>
                    <a:gd name="csY12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58140" h="700468">
                      <a:moveTo>
                        <a:pt x="95" y="0"/>
                      </a:moveTo>
                      <a:lnTo>
                        <a:pt x="353949" y="0"/>
                      </a:lnTo>
                      <a:lnTo>
                        <a:pt x="353949" y="167926"/>
                      </a:lnTo>
                      <a:lnTo>
                        <a:pt x="169069" y="167926"/>
                      </a:lnTo>
                      <a:lnTo>
                        <a:pt x="169069" y="256699"/>
                      </a:lnTo>
                      <a:lnTo>
                        <a:pt x="345472" y="256699"/>
                      </a:lnTo>
                      <a:lnTo>
                        <a:pt x="345472" y="415195"/>
                      </a:lnTo>
                      <a:lnTo>
                        <a:pt x="169069" y="415195"/>
                      </a:lnTo>
                      <a:lnTo>
                        <a:pt x="169069" y="531400"/>
                      </a:lnTo>
                      <a:lnTo>
                        <a:pt x="358140" y="531400"/>
                      </a:lnTo>
                      <a:lnTo>
                        <a:pt x="358140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1" name="Forme libre : forme 40">
                  <a:extLst>
                    <a:ext uri="{FF2B5EF4-FFF2-40B4-BE49-F238E27FC236}">
                      <a16:creationId xmlns:a16="http://schemas.microsoft.com/office/drawing/2014/main" id="{1FCA06BD-CE68-3E98-9BF6-957DF7EA2E24}"/>
                    </a:ext>
                  </a:extLst>
                </p:cNvPr>
                <p:cNvSpPr/>
                <p:nvPr/>
              </p:nvSpPr>
              <p:spPr>
                <a:xfrm>
                  <a:off x="7688770" y="4428077"/>
                  <a:ext cx="466915" cy="700373"/>
                </a:xfrm>
                <a:custGeom>
                  <a:avLst/>
                  <a:gdLst>
                    <a:gd name="csX0" fmla="*/ 163830 w 466915"/>
                    <a:gd name="csY0" fmla="*/ 339090 h 700373"/>
                    <a:gd name="csX1" fmla="*/ 157448 w 466915"/>
                    <a:gd name="csY1" fmla="*/ 339090 h 700373"/>
                    <a:gd name="csX2" fmla="*/ 157448 w 466915"/>
                    <a:gd name="csY2" fmla="*/ 700373 h 700373"/>
                    <a:gd name="csX3" fmla="*/ 0 w 466915"/>
                    <a:gd name="csY3" fmla="*/ 700373 h 700373"/>
                    <a:gd name="csX4" fmla="*/ 0 w 466915"/>
                    <a:gd name="csY4" fmla="*/ 0 h 700373"/>
                    <a:gd name="csX5" fmla="*/ 178498 w 466915"/>
                    <a:gd name="csY5" fmla="*/ 0 h 700373"/>
                    <a:gd name="csX6" fmla="*/ 304229 w 466915"/>
                    <a:gd name="csY6" fmla="*/ 326422 h 700373"/>
                    <a:gd name="csX7" fmla="*/ 310610 w 466915"/>
                    <a:gd name="csY7" fmla="*/ 326422 h 700373"/>
                    <a:gd name="csX8" fmla="*/ 310610 w 466915"/>
                    <a:gd name="csY8" fmla="*/ 0 h 700373"/>
                    <a:gd name="csX9" fmla="*/ 466915 w 466915"/>
                    <a:gd name="csY9" fmla="*/ 0 h 700373"/>
                    <a:gd name="csX10" fmla="*/ 466915 w 466915"/>
                    <a:gd name="csY10" fmla="*/ 700373 h 700373"/>
                    <a:gd name="csX11" fmla="*/ 295751 w 466915"/>
                    <a:gd name="csY11" fmla="*/ 700373 h 700373"/>
                    <a:gd name="csX12" fmla="*/ 163735 w 466915"/>
                    <a:gd name="csY12" fmla="*/ 33909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66915" h="700373">
                      <a:moveTo>
                        <a:pt x="163830" y="339090"/>
                      </a:moveTo>
                      <a:lnTo>
                        <a:pt x="157448" y="339090"/>
                      </a:lnTo>
                      <a:lnTo>
                        <a:pt x="15744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78498" y="0"/>
                      </a:lnTo>
                      <a:lnTo>
                        <a:pt x="304229" y="326422"/>
                      </a:lnTo>
                      <a:lnTo>
                        <a:pt x="310610" y="326422"/>
                      </a:lnTo>
                      <a:lnTo>
                        <a:pt x="310610" y="0"/>
                      </a:lnTo>
                      <a:lnTo>
                        <a:pt x="466915" y="0"/>
                      </a:lnTo>
                      <a:lnTo>
                        <a:pt x="466915" y="700373"/>
                      </a:lnTo>
                      <a:lnTo>
                        <a:pt x="295751" y="700373"/>
                      </a:lnTo>
                      <a:lnTo>
                        <a:pt x="163735" y="33909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2" name="Forme libre : forme 41">
                  <a:extLst>
                    <a:ext uri="{FF2B5EF4-FFF2-40B4-BE49-F238E27FC236}">
                      <a16:creationId xmlns:a16="http://schemas.microsoft.com/office/drawing/2014/main" id="{45B41293-308B-02D7-3D8D-71D7CE5CE474}"/>
                    </a:ext>
                  </a:extLst>
                </p:cNvPr>
                <p:cNvSpPr/>
                <p:nvPr/>
              </p:nvSpPr>
              <p:spPr>
                <a:xfrm>
                  <a:off x="8257222" y="4428077"/>
                  <a:ext cx="171164" cy="503396"/>
                </a:xfrm>
                <a:custGeom>
                  <a:avLst/>
                  <a:gdLst>
                    <a:gd name="csX0" fmla="*/ 0 w 171164"/>
                    <a:gd name="csY0" fmla="*/ 55054 h 503396"/>
                    <a:gd name="csX1" fmla="*/ 0 w 171164"/>
                    <a:gd name="csY1" fmla="*/ 0 h 503396"/>
                    <a:gd name="csX2" fmla="*/ 171164 w 171164"/>
                    <a:gd name="csY2" fmla="*/ 0 h 503396"/>
                    <a:gd name="csX3" fmla="*/ 171164 w 171164"/>
                    <a:gd name="csY3" fmla="*/ 55054 h 503396"/>
                    <a:gd name="csX4" fmla="*/ 161068 w 171164"/>
                    <a:gd name="csY4" fmla="*/ 316325 h 503396"/>
                    <a:gd name="csX5" fmla="*/ 153067 w 171164"/>
                    <a:gd name="csY5" fmla="*/ 440150 h 503396"/>
                    <a:gd name="csX6" fmla="*/ 85630 w 171164"/>
                    <a:gd name="csY6" fmla="*/ 503396 h 503396"/>
                    <a:gd name="csX7" fmla="*/ 85630 w 171164"/>
                    <a:gd name="csY7" fmla="*/ 503396 h 503396"/>
                    <a:gd name="csX8" fmla="*/ 18193 w 171164"/>
                    <a:gd name="csY8" fmla="*/ 440150 h 503396"/>
                    <a:gd name="csX9" fmla="*/ 10192 w 171164"/>
                    <a:gd name="csY9" fmla="*/ 316325 h 503396"/>
                    <a:gd name="csX10" fmla="*/ 95 w 171164"/>
                    <a:gd name="csY10" fmla="*/ 55054 h 50339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171164" h="503396">
                      <a:moveTo>
                        <a:pt x="0" y="55054"/>
                      </a:moveTo>
                      <a:lnTo>
                        <a:pt x="0" y="0"/>
                      </a:lnTo>
                      <a:lnTo>
                        <a:pt x="171164" y="0"/>
                      </a:lnTo>
                      <a:lnTo>
                        <a:pt x="171164" y="55054"/>
                      </a:lnTo>
                      <a:cubicBezTo>
                        <a:pt x="171164" y="142208"/>
                        <a:pt x="167830" y="229362"/>
                        <a:pt x="161068" y="316325"/>
                      </a:cubicBezTo>
                      <a:lnTo>
                        <a:pt x="153067" y="440150"/>
                      </a:lnTo>
                      <a:cubicBezTo>
                        <a:pt x="150781" y="475678"/>
                        <a:pt x="121253" y="503396"/>
                        <a:pt x="85630" y="503396"/>
                      </a:cubicBezTo>
                      <a:lnTo>
                        <a:pt x="85630" y="503396"/>
                      </a:lnTo>
                      <a:cubicBezTo>
                        <a:pt x="50006" y="503396"/>
                        <a:pt x="20479" y="475678"/>
                        <a:pt x="18193" y="440150"/>
                      </a:cubicBezTo>
                      <a:lnTo>
                        <a:pt x="10192" y="316325"/>
                      </a:lnTo>
                      <a:cubicBezTo>
                        <a:pt x="3524" y="229362"/>
                        <a:pt x="95" y="142208"/>
                        <a:pt x="95" y="5505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6" name="Ellipse 35">
                <a:extLst>
                  <a:ext uri="{FF2B5EF4-FFF2-40B4-BE49-F238E27FC236}">
                    <a16:creationId xmlns:a16="http://schemas.microsoft.com/office/drawing/2014/main" id="{28A6491D-B4FC-FDFA-E3CA-892A24DA9685}"/>
                  </a:ext>
                </a:extLst>
              </p:cNvPr>
              <p:cNvSpPr/>
              <p:nvPr/>
            </p:nvSpPr>
            <p:spPr>
              <a:xfrm>
                <a:off x="8253984" y="4954143"/>
                <a:ext cx="174307" cy="174307"/>
              </a:xfrm>
              <a:prstGeom prst="ellipse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52" name="Graphique 61">
              <a:extLst>
                <a:ext uri="{FF2B5EF4-FFF2-40B4-BE49-F238E27FC236}">
                  <a16:creationId xmlns:a16="http://schemas.microsoft.com/office/drawing/2014/main" id="{D10986E0-7996-E1E0-85C8-B4131ADD6BA9}"/>
                </a:ext>
              </a:extLst>
            </p:cNvPr>
            <p:cNvGrpSpPr/>
            <p:nvPr/>
          </p:nvGrpSpPr>
          <p:grpSpPr>
            <a:xfrm>
              <a:off x="276769" y="1059915"/>
              <a:ext cx="2096318" cy="653736"/>
              <a:chOff x="3650456" y="3659504"/>
              <a:chExt cx="4777930" cy="1489995"/>
            </a:xfrm>
            <a:grpFill/>
          </p:grpSpPr>
          <p:grpSp>
            <p:nvGrpSpPr>
              <p:cNvPr id="53" name="Graphique 61">
                <a:extLst>
                  <a:ext uri="{FF2B5EF4-FFF2-40B4-BE49-F238E27FC236}">
                    <a16:creationId xmlns:a16="http://schemas.microsoft.com/office/drawing/2014/main" id="{7B36E98F-134C-E8E8-E975-D40225622E2E}"/>
                  </a:ext>
                </a:extLst>
              </p:cNvPr>
              <p:cNvGrpSpPr/>
              <p:nvPr/>
            </p:nvGrpSpPr>
            <p:grpSpPr>
              <a:xfrm>
                <a:off x="3650456" y="3659504"/>
                <a:ext cx="2379535" cy="742569"/>
                <a:chOff x="3650456" y="3659504"/>
                <a:chExt cx="2379535" cy="742569"/>
              </a:xfrm>
              <a:grpFill/>
            </p:grpSpPr>
            <p:sp>
              <p:nvSpPr>
                <p:cNvPr id="67" name="Forme libre : forme 66">
                  <a:extLst>
                    <a:ext uri="{FF2B5EF4-FFF2-40B4-BE49-F238E27FC236}">
                      <a16:creationId xmlns:a16="http://schemas.microsoft.com/office/drawing/2014/main" id="{DC644984-88AD-5A0D-5E45-956D148E9AE8}"/>
                    </a:ext>
                  </a:extLst>
                </p:cNvPr>
                <p:cNvSpPr/>
                <p:nvPr/>
              </p:nvSpPr>
              <p:spPr>
                <a:xfrm>
                  <a:off x="3650456" y="3664743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8" name="Forme libre : forme 67">
                  <a:extLst>
                    <a:ext uri="{FF2B5EF4-FFF2-40B4-BE49-F238E27FC236}">
                      <a16:creationId xmlns:a16="http://schemas.microsoft.com/office/drawing/2014/main" id="{2DFC8F7A-94EA-26A1-B377-6F3B0D44C70C}"/>
                    </a:ext>
                  </a:extLst>
                </p:cNvPr>
                <p:cNvSpPr/>
                <p:nvPr/>
              </p:nvSpPr>
              <p:spPr>
                <a:xfrm>
                  <a:off x="4333017" y="3659504"/>
                  <a:ext cx="449960" cy="742569"/>
                </a:xfrm>
                <a:custGeom>
                  <a:avLst/>
                  <a:gdLst>
                    <a:gd name="csX0" fmla="*/ 0 w 449960"/>
                    <a:gd name="csY0" fmla="*/ 235553 h 742569"/>
                    <a:gd name="csX1" fmla="*/ 224980 w 449960"/>
                    <a:gd name="csY1" fmla="*/ 0 h 742569"/>
                    <a:gd name="csX2" fmla="*/ 449961 w 449960"/>
                    <a:gd name="csY2" fmla="*/ 234506 h 742569"/>
                    <a:gd name="csX3" fmla="*/ 449961 w 449960"/>
                    <a:gd name="csY3" fmla="*/ 507016 h 742569"/>
                    <a:gd name="csX4" fmla="*/ 224980 w 449960"/>
                    <a:gd name="csY4" fmla="*/ 742569 h 742569"/>
                    <a:gd name="csX5" fmla="*/ 0 w 449960"/>
                    <a:gd name="csY5" fmla="*/ 508064 h 742569"/>
                    <a:gd name="csX6" fmla="*/ 0 w 449960"/>
                    <a:gd name="csY6" fmla="*/ 235553 h 742569"/>
                    <a:gd name="csX7" fmla="*/ 281083 w 449960"/>
                    <a:gd name="csY7" fmla="*/ 239840 h 742569"/>
                    <a:gd name="csX8" fmla="*/ 225076 w 449960"/>
                    <a:gd name="csY8" fmla="*/ 173260 h 742569"/>
                    <a:gd name="csX9" fmla="*/ 169069 w 449960"/>
                    <a:gd name="csY9" fmla="*/ 239840 h 742569"/>
                    <a:gd name="csX10" fmla="*/ 169069 w 449960"/>
                    <a:gd name="csY10" fmla="*/ 505016 h 742569"/>
                    <a:gd name="csX11" fmla="*/ 225076 w 449960"/>
                    <a:gd name="csY11" fmla="*/ 570548 h 742569"/>
                    <a:gd name="csX12" fmla="*/ 281083 w 449960"/>
                    <a:gd name="csY12" fmla="*/ 505016 h 742569"/>
                    <a:gd name="csX13" fmla="*/ 281083 w 449960"/>
                    <a:gd name="csY13" fmla="*/ 239840 h 74256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0" h="742569">
                      <a:moveTo>
                        <a:pt x="0" y="235553"/>
                      </a:moveTo>
                      <a:cubicBezTo>
                        <a:pt x="0" y="69723"/>
                        <a:pt x="108775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6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5" y="742569"/>
                        <a:pt x="0" y="679228"/>
                        <a:pt x="0" y="508064"/>
                      </a:cubicBezTo>
                      <a:lnTo>
                        <a:pt x="0" y="235553"/>
                      </a:lnTo>
                      <a:close/>
                      <a:moveTo>
                        <a:pt x="281083" y="239840"/>
                      </a:moveTo>
                      <a:cubicBezTo>
                        <a:pt x="281083" y="192310"/>
                        <a:pt x="255746" y="173260"/>
                        <a:pt x="225076" y="173260"/>
                      </a:cubicBezTo>
                      <a:cubicBezTo>
                        <a:pt x="194405" y="173260"/>
                        <a:pt x="169069" y="192310"/>
                        <a:pt x="169069" y="239840"/>
                      </a:cubicBezTo>
                      <a:lnTo>
                        <a:pt x="169069" y="505016"/>
                      </a:lnTo>
                      <a:cubicBezTo>
                        <a:pt x="169069" y="551498"/>
                        <a:pt x="194405" y="570548"/>
                        <a:pt x="225076" y="570548"/>
                      </a:cubicBezTo>
                      <a:cubicBezTo>
                        <a:pt x="255746" y="570548"/>
                        <a:pt x="281083" y="551498"/>
                        <a:pt x="281083" y="505016"/>
                      </a:cubicBezTo>
                      <a:lnTo>
                        <a:pt x="281083" y="23984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9" name="Forme libre : forme 68">
                  <a:extLst>
                    <a:ext uri="{FF2B5EF4-FFF2-40B4-BE49-F238E27FC236}">
                      <a16:creationId xmlns:a16="http://schemas.microsoft.com/office/drawing/2014/main" id="{D2550D0C-511D-5C19-C7D9-6F8BE772F795}"/>
                    </a:ext>
                  </a:extLst>
                </p:cNvPr>
                <p:cNvSpPr/>
                <p:nvPr/>
              </p:nvSpPr>
              <p:spPr>
                <a:xfrm>
                  <a:off x="4806124" y="3680650"/>
                  <a:ext cx="424814" cy="700373"/>
                </a:xfrm>
                <a:custGeom>
                  <a:avLst/>
                  <a:gdLst>
                    <a:gd name="csX0" fmla="*/ 95 w 424814"/>
                    <a:gd name="csY0" fmla="*/ 700373 h 700373"/>
                    <a:gd name="csX1" fmla="*/ 95 w 424814"/>
                    <a:gd name="csY1" fmla="*/ 0 h 700373"/>
                    <a:gd name="csX2" fmla="*/ 204025 w 424814"/>
                    <a:gd name="csY2" fmla="*/ 0 h 700373"/>
                    <a:gd name="csX3" fmla="*/ 417385 w 424814"/>
                    <a:gd name="csY3" fmla="*/ 184880 h 700373"/>
                    <a:gd name="csX4" fmla="*/ 324421 w 424814"/>
                    <a:gd name="csY4" fmla="*/ 341186 h 700373"/>
                    <a:gd name="csX5" fmla="*/ 324421 w 424814"/>
                    <a:gd name="csY5" fmla="*/ 345376 h 700373"/>
                    <a:gd name="csX6" fmla="*/ 424815 w 424814"/>
                    <a:gd name="csY6" fmla="*/ 502730 h 700373"/>
                    <a:gd name="csX7" fmla="*/ 424815 w 424814"/>
                    <a:gd name="csY7" fmla="*/ 700278 h 700373"/>
                    <a:gd name="csX8" fmla="*/ 255746 w 424814"/>
                    <a:gd name="csY8" fmla="*/ 700278 h 700373"/>
                    <a:gd name="csX9" fmla="*/ 255746 w 424814"/>
                    <a:gd name="csY9" fmla="*/ 506921 h 700373"/>
                    <a:gd name="csX10" fmla="*/ 198692 w 424814"/>
                    <a:gd name="csY10" fmla="*/ 437198 h 700373"/>
                    <a:gd name="csX11" fmla="*/ 169069 w 424814"/>
                    <a:gd name="csY11" fmla="*/ 437198 h 700373"/>
                    <a:gd name="csX12" fmla="*/ 169069 w 424814"/>
                    <a:gd name="csY12" fmla="*/ 700278 h 700373"/>
                    <a:gd name="csX13" fmla="*/ 0 w 424814"/>
                    <a:gd name="csY13" fmla="*/ 700278 h 700373"/>
                    <a:gd name="csX14" fmla="*/ 169069 w 424814"/>
                    <a:gd name="csY14" fmla="*/ 285179 h 700373"/>
                    <a:gd name="csX15" fmla="*/ 193358 w 424814"/>
                    <a:gd name="csY15" fmla="*/ 285179 h 700373"/>
                    <a:gd name="csX16" fmla="*/ 252508 w 424814"/>
                    <a:gd name="csY16" fmla="*/ 213360 h 700373"/>
                    <a:gd name="csX17" fmla="*/ 196501 w 424814"/>
                    <a:gd name="csY17" fmla="*/ 150019 h 700373"/>
                    <a:gd name="csX18" fmla="*/ 169069 w 424814"/>
                    <a:gd name="csY18" fmla="*/ 150019 h 700373"/>
                    <a:gd name="csX19" fmla="*/ 169069 w 424814"/>
                    <a:gd name="csY19" fmla="*/ 285274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424814" h="700373">
                      <a:moveTo>
                        <a:pt x="95" y="700373"/>
                      </a:moveTo>
                      <a:lnTo>
                        <a:pt x="95" y="0"/>
                      </a:lnTo>
                      <a:lnTo>
                        <a:pt x="204025" y="0"/>
                      </a:lnTo>
                      <a:cubicBezTo>
                        <a:pt x="366713" y="0"/>
                        <a:pt x="417385" y="94012"/>
                        <a:pt x="417385" y="184880"/>
                      </a:cubicBezTo>
                      <a:cubicBezTo>
                        <a:pt x="417385" y="264128"/>
                        <a:pt x="368808" y="315849"/>
                        <a:pt x="324421" y="341186"/>
                      </a:cubicBezTo>
                      <a:lnTo>
                        <a:pt x="324421" y="345376"/>
                      </a:lnTo>
                      <a:cubicBezTo>
                        <a:pt x="372999" y="359092"/>
                        <a:pt x="424815" y="402431"/>
                        <a:pt x="424815" y="502730"/>
                      </a:cubicBezTo>
                      <a:lnTo>
                        <a:pt x="424815" y="700278"/>
                      </a:lnTo>
                      <a:lnTo>
                        <a:pt x="255746" y="700278"/>
                      </a:lnTo>
                      <a:lnTo>
                        <a:pt x="255746" y="506921"/>
                      </a:lnTo>
                      <a:cubicBezTo>
                        <a:pt x="255746" y="460438"/>
                        <a:pt x="240983" y="437198"/>
                        <a:pt x="198692" y="437198"/>
                      </a:cubicBezTo>
                      <a:lnTo>
                        <a:pt x="169069" y="437198"/>
                      </a:lnTo>
                      <a:lnTo>
                        <a:pt x="169069" y="700278"/>
                      </a:lnTo>
                      <a:lnTo>
                        <a:pt x="0" y="700278"/>
                      </a:lnTo>
                      <a:close/>
                      <a:moveTo>
                        <a:pt x="169069" y="285179"/>
                      </a:moveTo>
                      <a:lnTo>
                        <a:pt x="193358" y="285179"/>
                      </a:lnTo>
                      <a:cubicBezTo>
                        <a:pt x="235649" y="285179"/>
                        <a:pt x="252508" y="255556"/>
                        <a:pt x="252508" y="213360"/>
                      </a:cubicBezTo>
                      <a:cubicBezTo>
                        <a:pt x="252508" y="171164"/>
                        <a:pt x="234505" y="150019"/>
                        <a:pt x="196501" y="150019"/>
                      </a:cubicBezTo>
                      <a:lnTo>
                        <a:pt x="169069" y="150019"/>
                      </a:lnTo>
                      <a:lnTo>
                        <a:pt x="169069" y="28527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0" name="Forme libre : forme 69">
                  <a:extLst>
                    <a:ext uri="{FF2B5EF4-FFF2-40B4-BE49-F238E27FC236}">
                      <a16:creationId xmlns:a16="http://schemas.microsoft.com/office/drawing/2014/main" id="{77781B16-7B68-2891-751A-430D3BC4A0D8}"/>
                    </a:ext>
                  </a:extLst>
                </p:cNvPr>
                <p:cNvSpPr/>
                <p:nvPr/>
              </p:nvSpPr>
              <p:spPr>
                <a:xfrm>
                  <a:off x="5253704" y="3680650"/>
                  <a:ext cx="340137" cy="700468"/>
                </a:xfrm>
                <a:custGeom>
                  <a:avLst/>
                  <a:gdLst>
                    <a:gd name="csX0" fmla="*/ 0 w 340137"/>
                    <a:gd name="csY0" fmla="*/ 0 h 700468"/>
                    <a:gd name="csX1" fmla="*/ 166878 w 340137"/>
                    <a:gd name="csY1" fmla="*/ 0 h 700468"/>
                    <a:gd name="csX2" fmla="*/ 166878 w 340137"/>
                    <a:gd name="csY2" fmla="*/ 531400 h 700468"/>
                    <a:gd name="csX3" fmla="*/ 340138 w 340137"/>
                    <a:gd name="csY3" fmla="*/ 531400 h 700468"/>
                    <a:gd name="csX4" fmla="*/ 340138 w 340137"/>
                    <a:gd name="csY4" fmla="*/ 700468 h 700468"/>
                    <a:gd name="csX5" fmla="*/ 0 w 340137"/>
                    <a:gd name="csY5" fmla="*/ 700468 h 700468"/>
                    <a:gd name="csX6" fmla="*/ 0 w 340137"/>
                    <a:gd name="csY6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340137" h="700468">
                      <a:moveTo>
                        <a:pt x="0" y="0"/>
                      </a:moveTo>
                      <a:lnTo>
                        <a:pt x="166878" y="0"/>
                      </a:lnTo>
                      <a:lnTo>
                        <a:pt x="166878" y="531400"/>
                      </a:lnTo>
                      <a:lnTo>
                        <a:pt x="340138" y="531400"/>
                      </a:lnTo>
                      <a:lnTo>
                        <a:pt x="340138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1" name="Forme libre : forme 70">
                  <a:extLst>
                    <a:ext uri="{FF2B5EF4-FFF2-40B4-BE49-F238E27FC236}">
                      <a16:creationId xmlns:a16="http://schemas.microsoft.com/office/drawing/2014/main" id="{DFD3F891-C3A4-5324-F993-77FB07028C90}"/>
                    </a:ext>
                  </a:extLst>
                </p:cNvPr>
                <p:cNvSpPr/>
                <p:nvPr/>
              </p:nvSpPr>
              <p:spPr>
                <a:xfrm>
                  <a:off x="5610605" y="3680650"/>
                  <a:ext cx="419385" cy="700373"/>
                </a:xfrm>
                <a:custGeom>
                  <a:avLst/>
                  <a:gdLst>
                    <a:gd name="csX0" fmla="*/ 0 w 419385"/>
                    <a:gd name="csY0" fmla="*/ 0 h 700373"/>
                    <a:gd name="csX1" fmla="*/ 160592 w 419385"/>
                    <a:gd name="csY1" fmla="*/ 0 h 700373"/>
                    <a:gd name="csX2" fmla="*/ 419386 w 419385"/>
                    <a:gd name="csY2" fmla="*/ 256699 h 700373"/>
                    <a:gd name="csX3" fmla="*/ 419386 w 419385"/>
                    <a:gd name="csY3" fmla="*/ 443675 h 700373"/>
                    <a:gd name="csX4" fmla="*/ 160592 w 419385"/>
                    <a:gd name="csY4" fmla="*/ 700373 h 700373"/>
                    <a:gd name="csX5" fmla="*/ 0 w 419385"/>
                    <a:gd name="csY5" fmla="*/ 700373 h 700373"/>
                    <a:gd name="csX6" fmla="*/ 0 w 419385"/>
                    <a:gd name="csY6" fmla="*/ 0 h 700373"/>
                    <a:gd name="csX7" fmla="*/ 249365 w 419385"/>
                    <a:gd name="csY7" fmla="*/ 234505 h 700373"/>
                    <a:gd name="csX8" fmla="*/ 192310 w 419385"/>
                    <a:gd name="csY8" fmla="*/ 170021 h 700373"/>
                    <a:gd name="csX9" fmla="*/ 169069 w 419385"/>
                    <a:gd name="csY9" fmla="*/ 170021 h 700373"/>
                    <a:gd name="csX10" fmla="*/ 169069 w 419385"/>
                    <a:gd name="csY10" fmla="*/ 530257 h 700373"/>
                    <a:gd name="csX11" fmla="*/ 192310 w 419385"/>
                    <a:gd name="csY11" fmla="*/ 530257 h 700373"/>
                    <a:gd name="csX12" fmla="*/ 249365 w 419385"/>
                    <a:gd name="csY12" fmla="*/ 465773 h 700373"/>
                    <a:gd name="csX13" fmla="*/ 249365 w 419385"/>
                    <a:gd name="csY13" fmla="*/ 23441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19385" h="700373">
                      <a:moveTo>
                        <a:pt x="0" y="0"/>
                      </a:moveTo>
                      <a:lnTo>
                        <a:pt x="160592" y="0"/>
                      </a:lnTo>
                      <a:cubicBezTo>
                        <a:pt x="330708" y="0"/>
                        <a:pt x="419386" y="53912"/>
                        <a:pt x="419386" y="256699"/>
                      </a:cubicBezTo>
                      <a:lnTo>
                        <a:pt x="419386" y="443675"/>
                      </a:lnTo>
                      <a:cubicBezTo>
                        <a:pt x="419386" y="646462"/>
                        <a:pt x="330613" y="700373"/>
                        <a:pt x="160592" y="700373"/>
                      </a:cubicBezTo>
                      <a:lnTo>
                        <a:pt x="0" y="700373"/>
                      </a:lnTo>
                      <a:lnTo>
                        <a:pt x="0" y="0"/>
                      </a:lnTo>
                      <a:close/>
                      <a:moveTo>
                        <a:pt x="249365" y="234505"/>
                      </a:moveTo>
                      <a:cubicBezTo>
                        <a:pt x="249365" y="185928"/>
                        <a:pt x="231362" y="170021"/>
                        <a:pt x="192310" y="170021"/>
                      </a:cubicBezTo>
                      <a:lnTo>
                        <a:pt x="169069" y="170021"/>
                      </a:lnTo>
                      <a:lnTo>
                        <a:pt x="169069" y="530257"/>
                      </a:lnTo>
                      <a:lnTo>
                        <a:pt x="192310" y="530257"/>
                      </a:lnTo>
                      <a:cubicBezTo>
                        <a:pt x="231362" y="530257"/>
                        <a:pt x="249365" y="513398"/>
                        <a:pt x="249365" y="465773"/>
                      </a:cubicBezTo>
                      <a:lnTo>
                        <a:pt x="249365" y="23441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54" name="Graphique 61">
                <a:extLst>
                  <a:ext uri="{FF2B5EF4-FFF2-40B4-BE49-F238E27FC236}">
                    <a16:creationId xmlns:a16="http://schemas.microsoft.com/office/drawing/2014/main" id="{B2F190A4-E684-DC35-46C5-ECAAF4378DBD}"/>
                  </a:ext>
                </a:extLst>
              </p:cNvPr>
              <p:cNvGrpSpPr/>
              <p:nvPr/>
            </p:nvGrpSpPr>
            <p:grpSpPr>
              <a:xfrm>
                <a:off x="3650456" y="4412170"/>
                <a:ext cx="1747456" cy="716280"/>
                <a:chOff x="3650456" y="4412170"/>
                <a:chExt cx="1747456" cy="716280"/>
              </a:xfrm>
              <a:grpFill/>
            </p:grpSpPr>
            <p:sp>
              <p:nvSpPr>
                <p:cNvPr id="63" name="Forme libre : forme 62">
                  <a:extLst>
                    <a:ext uri="{FF2B5EF4-FFF2-40B4-BE49-F238E27FC236}">
                      <a16:creationId xmlns:a16="http://schemas.microsoft.com/office/drawing/2014/main" id="{4D590342-E6B1-63C1-F1C4-8938D9FC9CD3}"/>
                    </a:ext>
                  </a:extLst>
                </p:cNvPr>
                <p:cNvSpPr/>
                <p:nvPr/>
              </p:nvSpPr>
              <p:spPr>
                <a:xfrm>
                  <a:off x="3650456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4" name="Forme libre : forme 63">
                  <a:extLst>
                    <a:ext uri="{FF2B5EF4-FFF2-40B4-BE49-F238E27FC236}">
                      <a16:creationId xmlns:a16="http://schemas.microsoft.com/office/drawing/2014/main" id="{106B9140-742B-8D6C-4B02-C672DCCF14FF}"/>
                    </a:ext>
                  </a:extLst>
                </p:cNvPr>
                <p:cNvSpPr/>
                <p:nvPr/>
              </p:nvSpPr>
              <p:spPr>
                <a:xfrm>
                  <a:off x="4355020" y="4428077"/>
                  <a:ext cx="169068" cy="700373"/>
                </a:xfrm>
                <a:custGeom>
                  <a:avLst/>
                  <a:gdLst>
                    <a:gd name="csX0" fmla="*/ 0 w 169068"/>
                    <a:gd name="csY0" fmla="*/ 0 h 700373"/>
                    <a:gd name="csX1" fmla="*/ 169069 w 169068"/>
                    <a:gd name="csY1" fmla="*/ 0 h 700373"/>
                    <a:gd name="csX2" fmla="*/ 169069 w 169068"/>
                    <a:gd name="csY2" fmla="*/ 700373 h 700373"/>
                    <a:gd name="csX3" fmla="*/ 0 w 169068"/>
                    <a:gd name="csY3" fmla="*/ 700373 h 700373"/>
                    <a:gd name="csX4" fmla="*/ 0 w 169068"/>
                    <a:gd name="csY4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169068" h="700373">
                      <a:moveTo>
                        <a:pt x="0" y="0"/>
                      </a:moveTo>
                      <a:lnTo>
                        <a:pt x="169069" y="0"/>
                      </a:lnTo>
                      <a:lnTo>
                        <a:pt x="169069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5" name="Forme libre : forme 64">
                  <a:extLst>
                    <a:ext uri="{FF2B5EF4-FFF2-40B4-BE49-F238E27FC236}">
                      <a16:creationId xmlns:a16="http://schemas.microsoft.com/office/drawing/2014/main" id="{5E1C6147-F402-557F-25BA-216923BE81ED}"/>
                    </a:ext>
                  </a:extLst>
                </p:cNvPr>
                <p:cNvSpPr/>
                <p:nvPr/>
              </p:nvSpPr>
              <p:spPr>
                <a:xfrm>
                  <a:off x="4541710" y="4428077"/>
                  <a:ext cx="412051" cy="700373"/>
                </a:xfrm>
                <a:custGeom>
                  <a:avLst/>
                  <a:gdLst>
                    <a:gd name="csX0" fmla="*/ 95 w 412051"/>
                    <a:gd name="csY0" fmla="*/ 0 h 700373"/>
                    <a:gd name="csX1" fmla="*/ 412052 w 412051"/>
                    <a:gd name="csY1" fmla="*/ 0 h 700373"/>
                    <a:gd name="csX2" fmla="*/ 412052 w 412051"/>
                    <a:gd name="csY2" fmla="*/ 163734 h 700373"/>
                    <a:gd name="csX3" fmla="*/ 292703 w 412051"/>
                    <a:gd name="csY3" fmla="*/ 163734 h 700373"/>
                    <a:gd name="csX4" fmla="*/ 292703 w 412051"/>
                    <a:gd name="csY4" fmla="*/ 700373 h 700373"/>
                    <a:gd name="csX5" fmla="*/ 123635 w 412051"/>
                    <a:gd name="csY5" fmla="*/ 700373 h 700373"/>
                    <a:gd name="csX6" fmla="*/ 123635 w 412051"/>
                    <a:gd name="csY6" fmla="*/ 163734 h 700373"/>
                    <a:gd name="csX7" fmla="*/ 0 w 412051"/>
                    <a:gd name="csY7" fmla="*/ 163734 h 700373"/>
                    <a:gd name="csX8" fmla="*/ 0 w 412051"/>
                    <a:gd name="csY8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412051" h="700373">
                      <a:moveTo>
                        <a:pt x="95" y="0"/>
                      </a:moveTo>
                      <a:lnTo>
                        <a:pt x="412052" y="0"/>
                      </a:lnTo>
                      <a:lnTo>
                        <a:pt x="412052" y="163734"/>
                      </a:lnTo>
                      <a:lnTo>
                        <a:pt x="292703" y="163734"/>
                      </a:lnTo>
                      <a:lnTo>
                        <a:pt x="292703" y="700373"/>
                      </a:lnTo>
                      <a:lnTo>
                        <a:pt x="123635" y="700373"/>
                      </a:lnTo>
                      <a:lnTo>
                        <a:pt x="123635" y="163734"/>
                      </a:lnTo>
                      <a:lnTo>
                        <a:pt x="0" y="16373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6" name="Forme libre : forme 65">
                  <a:extLst>
                    <a:ext uri="{FF2B5EF4-FFF2-40B4-BE49-F238E27FC236}">
                      <a16:creationId xmlns:a16="http://schemas.microsoft.com/office/drawing/2014/main" id="{BCFB17C9-AF01-3E77-390E-3AA3C5136EEE}"/>
                    </a:ext>
                  </a:extLst>
                </p:cNvPr>
                <p:cNvSpPr/>
                <p:nvPr/>
              </p:nvSpPr>
              <p:spPr>
                <a:xfrm>
                  <a:off x="4972240" y="4428077"/>
                  <a:ext cx="425672" cy="700373"/>
                </a:xfrm>
                <a:custGeom>
                  <a:avLst/>
                  <a:gdLst>
                    <a:gd name="csX0" fmla="*/ 258794 w 425672"/>
                    <a:gd name="csY0" fmla="*/ 410908 h 700373"/>
                    <a:gd name="csX1" fmla="*/ 166878 w 425672"/>
                    <a:gd name="csY1" fmla="*/ 410908 h 700373"/>
                    <a:gd name="csX2" fmla="*/ 166878 w 425672"/>
                    <a:gd name="csY2" fmla="*/ 700373 h 700373"/>
                    <a:gd name="csX3" fmla="*/ 0 w 425672"/>
                    <a:gd name="csY3" fmla="*/ 700373 h 700373"/>
                    <a:gd name="csX4" fmla="*/ 0 w 425672"/>
                    <a:gd name="csY4" fmla="*/ 0 h 700373"/>
                    <a:gd name="csX5" fmla="*/ 166878 w 425672"/>
                    <a:gd name="csY5" fmla="*/ 0 h 700373"/>
                    <a:gd name="csX6" fmla="*/ 166878 w 425672"/>
                    <a:gd name="csY6" fmla="*/ 249269 h 700373"/>
                    <a:gd name="csX7" fmla="*/ 258794 w 425672"/>
                    <a:gd name="csY7" fmla="*/ 249269 h 700373"/>
                    <a:gd name="csX8" fmla="*/ 258794 w 425672"/>
                    <a:gd name="csY8" fmla="*/ 0 h 700373"/>
                    <a:gd name="csX9" fmla="*/ 425672 w 425672"/>
                    <a:gd name="csY9" fmla="*/ 0 h 700373"/>
                    <a:gd name="csX10" fmla="*/ 425672 w 425672"/>
                    <a:gd name="csY10" fmla="*/ 700373 h 700373"/>
                    <a:gd name="csX11" fmla="*/ 258794 w 425672"/>
                    <a:gd name="csY11" fmla="*/ 700373 h 700373"/>
                    <a:gd name="csX12" fmla="*/ 258794 w 425672"/>
                    <a:gd name="csY12" fmla="*/ 410908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25672" h="700373">
                      <a:moveTo>
                        <a:pt x="258794" y="410908"/>
                      </a:moveTo>
                      <a:lnTo>
                        <a:pt x="166878" y="410908"/>
                      </a:lnTo>
                      <a:lnTo>
                        <a:pt x="16687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66878" y="0"/>
                      </a:lnTo>
                      <a:lnTo>
                        <a:pt x="166878" y="249269"/>
                      </a:lnTo>
                      <a:lnTo>
                        <a:pt x="258794" y="249269"/>
                      </a:lnTo>
                      <a:lnTo>
                        <a:pt x="258794" y="0"/>
                      </a:lnTo>
                      <a:lnTo>
                        <a:pt x="425672" y="0"/>
                      </a:lnTo>
                      <a:lnTo>
                        <a:pt x="425672" y="700373"/>
                      </a:lnTo>
                      <a:lnTo>
                        <a:pt x="258794" y="700373"/>
                      </a:lnTo>
                      <a:lnTo>
                        <a:pt x="258794" y="41090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55" name="Graphique 61">
                <a:extLst>
                  <a:ext uri="{FF2B5EF4-FFF2-40B4-BE49-F238E27FC236}">
                    <a16:creationId xmlns:a16="http://schemas.microsoft.com/office/drawing/2014/main" id="{6729B16C-45C5-E4E1-AEDA-A787CCADCFC6}"/>
                  </a:ext>
                </a:extLst>
              </p:cNvPr>
              <p:cNvGrpSpPr/>
              <p:nvPr/>
            </p:nvGrpSpPr>
            <p:grpSpPr>
              <a:xfrm>
                <a:off x="5471445" y="4406931"/>
                <a:ext cx="2956941" cy="742568"/>
                <a:chOff x="5471445" y="4406931"/>
                <a:chExt cx="2956941" cy="742568"/>
              </a:xfrm>
              <a:grpFill/>
            </p:grpSpPr>
            <p:sp>
              <p:nvSpPr>
                <p:cNvPr id="57" name="Forme libre : forme 56">
                  <a:extLst>
                    <a:ext uri="{FF2B5EF4-FFF2-40B4-BE49-F238E27FC236}">
                      <a16:creationId xmlns:a16="http://schemas.microsoft.com/office/drawing/2014/main" id="{944DB7FE-AF61-7D04-FC93-61A16714162C}"/>
                    </a:ext>
                  </a:extLst>
                </p:cNvPr>
                <p:cNvSpPr/>
                <p:nvPr/>
              </p:nvSpPr>
              <p:spPr>
                <a:xfrm>
                  <a:off x="5471445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58" name="Forme libre : forme 57">
                  <a:extLst>
                    <a:ext uri="{FF2B5EF4-FFF2-40B4-BE49-F238E27FC236}">
                      <a16:creationId xmlns:a16="http://schemas.microsoft.com/office/drawing/2014/main" id="{5D5B2453-586C-B358-3B8A-8CA38CAA079D}"/>
                    </a:ext>
                  </a:extLst>
                </p:cNvPr>
                <p:cNvSpPr/>
                <p:nvPr/>
              </p:nvSpPr>
              <p:spPr>
                <a:xfrm>
                  <a:off x="6157245" y="4406931"/>
                  <a:ext cx="449961" cy="742568"/>
                </a:xfrm>
                <a:custGeom>
                  <a:avLst/>
                  <a:gdLst>
                    <a:gd name="csX0" fmla="*/ 0 w 449961"/>
                    <a:gd name="csY0" fmla="*/ 235553 h 742568"/>
                    <a:gd name="csX1" fmla="*/ 224980 w 449961"/>
                    <a:gd name="csY1" fmla="*/ 0 h 742568"/>
                    <a:gd name="csX2" fmla="*/ 449961 w 449961"/>
                    <a:gd name="csY2" fmla="*/ 234505 h 742568"/>
                    <a:gd name="csX3" fmla="*/ 449961 w 449961"/>
                    <a:gd name="csY3" fmla="*/ 507016 h 742568"/>
                    <a:gd name="csX4" fmla="*/ 224980 w 449961"/>
                    <a:gd name="csY4" fmla="*/ 742569 h 742568"/>
                    <a:gd name="csX5" fmla="*/ 0 w 449961"/>
                    <a:gd name="csY5" fmla="*/ 508063 h 742568"/>
                    <a:gd name="csX6" fmla="*/ 0 w 449961"/>
                    <a:gd name="csY6" fmla="*/ 235553 h 742568"/>
                    <a:gd name="csX7" fmla="*/ 280988 w 449961"/>
                    <a:gd name="csY7" fmla="*/ 239839 h 742568"/>
                    <a:gd name="csX8" fmla="*/ 224980 w 449961"/>
                    <a:gd name="csY8" fmla="*/ 173259 h 742568"/>
                    <a:gd name="csX9" fmla="*/ 168974 w 449961"/>
                    <a:gd name="csY9" fmla="*/ 239839 h 742568"/>
                    <a:gd name="csX10" fmla="*/ 168974 w 449961"/>
                    <a:gd name="csY10" fmla="*/ 505015 h 742568"/>
                    <a:gd name="csX11" fmla="*/ 224980 w 449961"/>
                    <a:gd name="csY11" fmla="*/ 570547 h 742568"/>
                    <a:gd name="csX12" fmla="*/ 280988 w 449961"/>
                    <a:gd name="csY12" fmla="*/ 505015 h 742568"/>
                    <a:gd name="csX13" fmla="*/ 280988 w 449961"/>
                    <a:gd name="csY13" fmla="*/ 239839 h 7425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1" h="742568">
                      <a:moveTo>
                        <a:pt x="0" y="235553"/>
                      </a:moveTo>
                      <a:cubicBezTo>
                        <a:pt x="0" y="69723"/>
                        <a:pt x="108776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5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6" y="742569"/>
                        <a:pt x="0" y="679228"/>
                        <a:pt x="0" y="508063"/>
                      </a:cubicBezTo>
                      <a:lnTo>
                        <a:pt x="0" y="235553"/>
                      </a:lnTo>
                      <a:close/>
                      <a:moveTo>
                        <a:pt x="280988" y="239839"/>
                      </a:moveTo>
                      <a:cubicBezTo>
                        <a:pt x="280988" y="192309"/>
                        <a:pt x="255651" y="173259"/>
                        <a:pt x="224980" y="173259"/>
                      </a:cubicBezTo>
                      <a:cubicBezTo>
                        <a:pt x="194310" y="173259"/>
                        <a:pt x="168974" y="192309"/>
                        <a:pt x="168974" y="239839"/>
                      </a:cubicBezTo>
                      <a:lnTo>
                        <a:pt x="168974" y="505015"/>
                      </a:lnTo>
                      <a:cubicBezTo>
                        <a:pt x="168974" y="551497"/>
                        <a:pt x="194310" y="570547"/>
                        <a:pt x="224980" y="570547"/>
                      </a:cubicBezTo>
                      <a:cubicBezTo>
                        <a:pt x="255651" y="570547"/>
                        <a:pt x="280988" y="551497"/>
                        <a:pt x="280988" y="505015"/>
                      </a:cubicBezTo>
                      <a:lnTo>
                        <a:pt x="280988" y="23983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59" name="Forme libre : forme 58">
                  <a:extLst>
                    <a:ext uri="{FF2B5EF4-FFF2-40B4-BE49-F238E27FC236}">
                      <a16:creationId xmlns:a16="http://schemas.microsoft.com/office/drawing/2014/main" id="{87137287-F0AF-3EEE-5EB1-26A1B572B68D}"/>
                    </a:ext>
                  </a:extLst>
                </p:cNvPr>
                <p:cNvSpPr/>
                <p:nvPr/>
              </p:nvSpPr>
              <p:spPr>
                <a:xfrm>
                  <a:off x="6635019" y="4428077"/>
                  <a:ext cx="630650" cy="700373"/>
                </a:xfrm>
                <a:custGeom>
                  <a:avLst/>
                  <a:gdLst>
                    <a:gd name="csX0" fmla="*/ 164878 w 630650"/>
                    <a:gd name="csY0" fmla="*/ 301085 h 700373"/>
                    <a:gd name="csX1" fmla="*/ 158496 w 630650"/>
                    <a:gd name="csY1" fmla="*/ 301085 h 700373"/>
                    <a:gd name="csX2" fmla="*/ 158496 w 630650"/>
                    <a:gd name="csY2" fmla="*/ 700373 h 700373"/>
                    <a:gd name="csX3" fmla="*/ 0 w 630650"/>
                    <a:gd name="csY3" fmla="*/ 700373 h 700373"/>
                    <a:gd name="csX4" fmla="*/ 0 w 630650"/>
                    <a:gd name="csY4" fmla="*/ 0 h 700373"/>
                    <a:gd name="csX5" fmla="*/ 213360 w 630650"/>
                    <a:gd name="csY5" fmla="*/ 0 h 700373"/>
                    <a:gd name="csX6" fmla="*/ 311563 w 630650"/>
                    <a:gd name="csY6" fmla="*/ 370808 h 700373"/>
                    <a:gd name="csX7" fmla="*/ 317945 w 630650"/>
                    <a:gd name="csY7" fmla="*/ 370808 h 700373"/>
                    <a:gd name="csX8" fmla="*/ 417290 w 630650"/>
                    <a:gd name="csY8" fmla="*/ 0 h 700373"/>
                    <a:gd name="csX9" fmla="*/ 630650 w 630650"/>
                    <a:gd name="csY9" fmla="*/ 0 h 700373"/>
                    <a:gd name="csX10" fmla="*/ 630650 w 630650"/>
                    <a:gd name="csY10" fmla="*/ 700373 h 700373"/>
                    <a:gd name="csX11" fmla="*/ 472154 w 630650"/>
                    <a:gd name="csY11" fmla="*/ 700373 h 700373"/>
                    <a:gd name="csX12" fmla="*/ 472154 w 630650"/>
                    <a:gd name="csY12" fmla="*/ 301085 h 700373"/>
                    <a:gd name="csX13" fmla="*/ 465772 w 630650"/>
                    <a:gd name="csY13" fmla="*/ 301085 h 700373"/>
                    <a:gd name="csX14" fmla="*/ 375952 w 630650"/>
                    <a:gd name="csY14" fmla="*/ 700373 h 700373"/>
                    <a:gd name="csX15" fmla="*/ 254508 w 630650"/>
                    <a:gd name="csY15" fmla="*/ 700373 h 700373"/>
                    <a:gd name="csX16" fmla="*/ 164687 w 630650"/>
                    <a:gd name="csY16" fmla="*/ 301085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630650" h="700373">
                      <a:moveTo>
                        <a:pt x="164878" y="301085"/>
                      </a:moveTo>
                      <a:lnTo>
                        <a:pt x="158496" y="301085"/>
                      </a:lnTo>
                      <a:lnTo>
                        <a:pt x="158496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213360" y="0"/>
                      </a:lnTo>
                      <a:lnTo>
                        <a:pt x="311563" y="370808"/>
                      </a:lnTo>
                      <a:lnTo>
                        <a:pt x="317945" y="370808"/>
                      </a:lnTo>
                      <a:lnTo>
                        <a:pt x="417290" y="0"/>
                      </a:lnTo>
                      <a:lnTo>
                        <a:pt x="630650" y="0"/>
                      </a:lnTo>
                      <a:lnTo>
                        <a:pt x="630650" y="700373"/>
                      </a:lnTo>
                      <a:lnTo>
                        <a:pt x="472154" y="700373"/>
                      </a:lnTo>
                      <a:lnTo>
                        <a:pt x="472154" y="301085"/>
                      </a:lnTo>
                      <a:lnTo>
                        <a:pt x="465772" y="301085"/>
                      </a:lnTo>
                      <a:lnTo>
                        <a:pt x="375952" y="700373"/>
                      </a:lnTo>
                      <a:lnTo>
                        <a:pt x="254508" y="700373"/>
                      </a:lnTo>
                      <a:lnTo>
                        <a:pt x="164687" y="3010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0" name="Forme libre : forme 59">
                  <a:extLst>
                    <a:ext uri="{FF2B5EF4-FFF2-40B4-BE49-F238E27FC236}">
                      <a16:creationId xmlns:a16="http://schemas.microsoft.com/office/drawing/2014/main" id="{99C162C2-C0CF-13EB-86E2-B8566BAFAFD3}"/>
                    </a:ext>
                  </a:extLst>
                </p:cNvPr>
                <p:cNvSpPr/>
                <p:nvPr/>
              </p:nvSpPr>
              <p:spPr>
                <a:xfrm>
                  <a:off x="7304246" y="4428077"/>
                  <a:ext cx="358140" cy="700468"/>
                </a:xfrm>
                <a:custGeom>
                  <a:avLst/>
                  <a:gdLst>
                    <a:gd name="csX0" fmla="*/ 95 w 358140"/>
                    <a:gd name="csY0" fmla="*/ 0 h 700468"/>
                    <a:gd name="csX1" fmla="*/ 353949 w 358140"/>
                    <a:gd name="csY1" fmla="*/ 0 h 700468"/>
                    <a:gd name="csX2" fmla="*/ 353949 w 358140"/>
                    <a:gd name="csY2" fmla="*/ 167926 h 700468"/>
                    <a:gd name="csX3" fmla="*/ 169069 w 358140"/>
                    <a:gd name="csY3" fmla="*/ 167926 h 700468"/>
                    <a:gd name="csX4" fmla="*/ 169069 w 358140"/>
                    <a:gd name="csY4" fmla="*/ 256699 h 700468"/>
                    <a:gd name="csX5" fmla="*/ 345472 w 358140"/>
                    <a:gd name="csY5" fmla="*/ 256699 h 700468"/>
                    <a:gd name="csX6" fmla="*/ 345472 w 358140"/>
                    <a:gd name="csY6" fmla="*/ 415195 h 700468"/>
                    <a:gd name="csX7" fmla="*/ 169069 w 358140"/>
                    <a:gd name="csY7" fmla="*/ 415195 h 700468"/>
                    <a:gd name="csX8" fmla="*/ 169069 w 358140"/>
                    <a:gd name="csY8" fmla="*/ 531400 h 700468"/>
                    <a:gd name="csX9" fmla="*/ 358140 w 358140"/>
                    <a:gd name="csY9" fmla="*/ 531400 h 700468"/>
                    <a:gd name="csX10" fmla="*/ 358140 w 358140"/>
                    <a:gd name="csY10" fmla="*/ 700468 h 700468"/>
                    <a:gd name="csX11" fmla="*/ 0 w 358140"/>
                    <a:gd name="csY11" fmla="*/ 700468 h 700468"/>
                    <a:gd name="csX12" fmla="*/ 0 w 358140"/>
                    <a:gd name="csY12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58140" h="700468">
                      <a:moveTo>
                        <a:pt x="95" y="0"/>
                      </a:moveTo>
                      <a:lnTo>
                        <a:pt x="353949" y="0"/>
                      </a:lnTo>
                      <a:lnTo>
                        <a:pt x="353949" y="167926"/>
                      </a:lnTo>
                      <a:lnTo>
                        <a:pt x="169069" y="167926"/>
                      </a:lnTo>
                      <a:lnTo>
                        <a:pt x="169069" y="256699"/>
                      </a:lnTo>
                      <a:lnTo>
                        <a:pt x="345472" y="256699"/>
                      </a:lnTo>
                      <a:lnTo>
                        <a:pt x="345472" y="415195"/>
                      </a:lnTo>
                      <a:lnTo>
                        <a:pt x="169069" y="415195"/>
                      </a:lnTo>
                      <a:lnTo>
                        <a:pt x="169069" y="531400"/>
                      </a:lnTo>
                      <a:lnTo>
                        <a:pt x="358140" y="531400"/>
                      </a:lnTo>
                      <a:lnTo>
                        <a:pt x="358140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1" name="Forme libre : forme 60">
                  <a:extLst>
                    <a:ext uri="{FF2B5EF4-FFF2-40B4-BE49-F238E27FC236}">
                      <a16:creationId xmlns:a16="http://schemas.microsoft.com/office/drawing/2014/main" id="{BC27D88F-6CF9-7959-6322-44F1D1D7FB9F}"/>
                    </a:ext>
                  </a:extLst>
                </p:cNvPr>
                <p:cNvSpPr/>
                <p:nvPr/>
              </p:nvSpPr>
              <p:spPr>
                <a:xfrm>
                  <a:off x="7688770" y="4428077"/>
                  <a:ext cx="466915" cy="700373"/>
                </a:xfrm>
                <a:custGeom>
                  <a:avLst/>
                  <a:gdLst>
                    <a:gd name="csX0" fmla="*/ 163830 w 466915"/>
                    <a:gd name="csY0" fmla="*/ 339090 h 700373"/>
                    <a:gd name="csX1" fmla="*/ 157448 w 466915"/>
                    <a:gd name="csY1" fmla="*/ 339090 h 700373"/>
                    <a:gd name="csX2" fmla="*/ 157448 w 466915"/>
                    <a:gd name="csY2" fmla="*/ 700373 h 700373"/>
                    <a:gd name="csX3" fmla="*/ 0 w 466915"/>
                    <a:gd name="csY3" fmla="*/ 700373 h 700373"/>
                    <a:gd name="csX4" fmla="*/ 0 w 466915"/>
                    <a:gd name="csY4" fmla="*/ 0 h 700373"/>
                    <a:gd name="csX5" fmla="*/ 178498 w 466915"/>
                    <a:gd name="csY5" fmla="*/ 0 h 700373"/>
                    <a:gd name="csX6" fmla="*/ 304229 w 466915"/>
                    <a:gd name="csY6" fmla="*/ 326422 h 700373"/>
                    <a:gd name="csX7" fmla="*/ 310610 w 466915"/>
                    <a:gd name="csY7" fmla="*/ 326422 h 700373"/>
                    <a:gd name="csX8" fmla="*/ 310610 w 466915"/>
                    <a:gd name="csY8" fmla="*/ 0 h 700373"/>
                    <a:gd name="csX9" fmla="*/ 466915 w 466915"/>
                    <a:gd name="csY9" fmla="*/ 0 h 700373"/>
                    <a:gd name="csX10" fmla="*/ 466915 w 466915"/>
                    <a:gd name="csY10" fmla="*/ 700373 h 700373"/>
                    <a:gd name="csX11" fmla="*/ 295751 w 466915"/>
                    <a:gd name="csY11" fmla="*/ 700373 h 700373"/>
                    <a:gd name="csX12" fmla="*/ 163735 w 466915"/>
                    <a:gd name="csY12" fmla="*/ 33909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66915" h="700373">
                      <a:moveTo>
                        <a:pt x="163830" y="339090"/>
                      </a:moveTo>
                      <a:lnTo>
                        <a:pt x="157448" y="339090"/>
                      </a:lnTo>
                      <a:lnTo>
                        <a:pt x="15744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78498" y="0"/>
                      </a:lnTo>
                      <a:lnTo>
                        <a:pt x="304229" y="326422"/>
                      </a:lnTo>
                      <a:lnTo>
                        <a:pt x="310610" y="326422"/>
                      </a:lnTo>
                      <a:lnTo>
                        <a:pt x="310610" y="0"/>
                      </a:lnTo>
                      <a:lnTo>
                        <a:pt x="466915" y="0"/>
                      </a:lnTo>
                      <a:lnTo>
                        <a:pt x="466915" y="700373"/>
                      </a:lnTo>
                      <a:lnTo>
                        <a:pt x="295751" y="700373"/>
                      </a:lnTo>
                      <a:lnTo>
                        <a:pt x="163735" y="33909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2" name="Forme libre : forme 61">
                  <a:extLst>
                    <a:ext uri="{FF2B5EF4-FFF2-40B4-BE49-F238E27FC236}">
                      <a16:creationId xmlns:a16="http://schemas.microsoft.com/office/drawing/2014/main" id="{6C86A12E-DC03-D757-1051-482A06852024}"/>
                    </a:ext>
                  </a:extLst>
                </p:cNvPr>
                <p:cNvSpPr/>
                <p:nvPr/>
              </p:nvSpPr>
              <p:spPr>
                <a:xfrm>
                  <a:off x="8257222" y="4428077"/>
                  <a:ext cx="171164" cy="503396"/>
                </a:xfrm>
                <a:custGeom>
                  <a:avLst/>
                  <a:gdLst>
                    <a:gd name="csX0" fmla="*/ 0 w 171164"/>
                    <a:gd name="csY0" fmla="*/ 55054 h 503396"/>
                    <a:gd name="csX1" fmla="*/ 0 w 171164"/>
                    <a:gd name="csY1" fmla="*/ 0 h 503396"/>
                    <a:gd name="csX2" fmla="*/ 171164 w 171164"/>
                    <a:gd name="csY2" fmla="*/ 0 h 503396"/>
                    <a:gd name="csX3" fmla="*/ 171164 w 171164"/>
                    <a:gd name="csY3" fmla="*/ 55054 h 503396"/>
                    <a:gd name="csX4" fmla="*/ 161068 w 171164"/>
                    <a:gd name="csY4" fmla="*/ 316325 h 503396"/>
                    <a:gd name="csX5" fmla="*/ 153067 w 171164"/>
                    <a:gd name="csY5" fmla="*/ 440150 h 503396"/>
                    <a:gd name="csX6" fmla="*/ 85630 w 171164"/>
                    <a:gd name="csY6" fmla="*/ 503396 h 503396"/>
                    <a:gd name="csX7" fmla="*/ 85630 w 171164"/>
                    <a:gd name="csY7" fmla="*/ 503396 h 503396"/>
                    <a:gd name="csX8" fmla="*/ 18193 w 171164"/>
                    <a:gd name="csY8" fmla="*/ 440150 h 503396"/>
                    <a:gd name="csX9" fmla="*/ 10192 w 171164"/>
                    <a:gd name="csY9" fmla="*/ 316325 h 503396"/>
                    <a:gd name="csX10" fmla="*/ 95 w 171164"/>
                    <a:gd name="csY10" fmla="*/ 55054 h 50339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171164" h="503396">
                      <a:moveTo>
                        <a:pt x="0" y="55054"/>
                      </a:moveTo>
                      <a:lnTo>
                        <a:pt x="0" y="0"/>
                      </a:lnTo>
                      <a:lnTo>
                        <a:pt x="171164" y="0"/>
                      </a:lnTo>
                      <a:lnTo>
                        <a:pt x="171164" y="55054"/>
                      </a:lnTo>
                      <a:cubicBezTo>
                        <a:pt x="171164" y="142208"/>
                        <a:pt x="167830" y="229362"/>
                        <a:pt x="161068" y="316325"/>
                      </a:cubicBezTo>
                      <a:lnTo>
                        <a:pt x="153067" y="440150"/>
                      </a:lnTo>
                      <a:cubicBezTo>
                        <a:pt x="150781" y="475678"/>
                        <a:pt x="121253" y="503396"/>
                        <a:pt x="85630" y="503396"/>
                      </a:cubicBezTo>
                      <a:lnTo>
                        <a:pt x="85630" y="503396"/>
                      </a:lnTo>
                      <a:cubicBezTo>
                        <a:pt x="50006" y="503396"/>
                        <a:pt x="20479" y="475678"/>
                        <a:pt x="18193" y="440150"/>
                      </a:cubicBezTo>
                      <a:lnTo>
                        <a:pt x="10192" y="316325"/>
                      </a:lnTo>
                      <a:cubicBezTo>
                        <a:pt x="3524" y="229362"/>
                        <a:pt x="95" y="142208"/>
                        <a:pt x="95" y="5505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56" name="Ellipse 55">
                <a:extLst>
                  <a:ext uri="{FF2B5EF4-FFF2-40B4-BE49-F238E27FC236}">
                    <a16:creationId xmlns:a16="http://schemas.microsoft.com/office/drawing/2014/main" id="{CE51E5EC-774F-4F21-29AC-0759828F6724}"/>
                  </a:ext>
                </a:extLst>
              </p:cNvPr>
              <p:cNvSpPr/>
              <p:nvPr/>
            </p:nvSpPr>
            <p:spPr>
              <a:xfrm>
                <a:off x="8253984" y="4954143"/>
                <a:ext cx="174307" cy="174307"/>
              </a:xfrm>
              <a:prstGeom prst="ellipse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72" name="Graphique 61">
              <a:extLst>
                <a:ext uri="{FF2B5EF4-FFF2-40B4-BE49-F238E27FC236}">
                  <a16:creationId xmlns:a16="http://schemas.microsoft.com/office/drawing/2014/main" id="{06143B7D-7F80-F986-25F3-A4F5037AC380}"/>
                </a:ext>
              </a:extLst>
            </p:cNvPr>
            <p:cNvGrpSpPr/>
            <p:nvPr/>
          </p:nvGrpSpPr>
          <p:grpSpPr>
            <a:xfrm>
              <a:off x="276769" y="-17284"/>
              <a:ext cx="2096318" cy="653736"/>
              <a:chOff x="3650456" y="3659504"/>
              <a:chExt cx="4777930" cy="1489995"/>
            </a:xfrm>
            <a:grpFill/>
          </p:grpSpPr>
          <p:grpSp>
            <p:nvGrpSpPr>
              <p:cNvPr id="73" name="Graphique 61">
                <a:extLst>
                  <a:ext uri="{FF2B5EF4-FFF2-40B4-BE49-F238E27FC236}">
                    <a16:creationId xmlns:a16="http://schemas.microsoft.com/office/drawing/2014/main" id="{70D792CF-E615-CFB2-160B-9FD5F62A6EAF}"/>
                  </a:ext>
                </a:extLst>
              </p:cNvPr>
              <p:cNvGrpSpPr/>
              <p:nvPr/>
            </p:nvGrpSpPr>
            <p:grpSpPr>
              <a:xfrm>
                <a:off x="3650456" y="3659504"/>
                <a:ext cx="2379535" cy="742569"/>
                <a:chOff x="3650456" y="3659504"/>
                <a:chExt cx="2379535" cy="742569"/>
              </a:xfrm>
              <a:grpFill/>
            </p:grpSpPr>
            <p:sp>
              <p:nvSpPr>
                <p:cNvPr id="87" name="Forme libre : forme 86">
                  <a:extLst>
                    <a:ext uri="{FF2B5EF4-FFF2-40B4-BE49-F238E27FC236}">
                      <a16:creationId xmlns:a16="http://schemas.microsoft.com/office/drawing/2014/main" id="{4AA9696F-EF71-66C5-4473-1920300460E8}"/>
                    </a:ext>
                  </a:extLst>
                </p:cNvPr>
                <p:cNvSpPr/>
                <p:nvPr/>
              </p:nvSpPr>
              <p:spPr>
                <a:xfrm>
                  <a:off x="3650456" y="3664743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88" name="Forme libre : forme 87">
                  <a:extLst>
                    <a:ext uri="{FF2B5EF4-FFF2-40B4-BE49-F238E27FC236}">
                      <a16:creationId xmlns:a16="http://schemas.microsoft.com/office/drawing/2014/main" id="{C744DC1C-4708-AFC7-F0AE-52E0D29354A5}"/>
                    </a:ext>
                  </a:extLst>
                </p:cNvPr>
                <p:cNvSpPr/>
                <p:nvPr/>
              </p:nvSpPr>
              <p:spPr>
                <a:xfrm>
                  <a:off x="4333017" y="3659504"/>
                  <a:ext cx="449960" cy="742569"/>
                </a:xfrm>
                <a:custGeom>
                  <a:avLst/>
                  <a:gdLst>
                    <a:gd name="csX0" fmla="*/ 0 w 449960"/>
                    <a:gd name="csY0" fmla="*/ 235553 h 742569"/>
                    <a:gd name="csX1" fmla="*/ 224980 w 449960"/>
                    <a:gd name="csY1" fmla="*/ 0 h 742569"/>
                    <a:gd name="csX2" fmla="*/ 449961 w 449960"/>
                    <a:gd name="csY2" fmla="*/ 234506 h 742569"/>
                    <a:gd name="csX3" fmla="*/ 449961 w 449960"/>
                    <a:gd name="csY3" fmla="*/ 507016 h 742569"/>
                    <a:gd name="csX4" fmla="*/ 224980 w 449960"/>
                    <a:gd name="csY4" fmla="*/ 742569 h 742569"/>
                    <a:gd name="csX5" fmla="*/ 0 w 449960"/>
                    <a:gd name="csY5" fmla="*/ 508064 h 742569"/>
                    <a:gd name="csX6" fmla="*/ 0 w 449960"/>
                    <a:gd name="csY6" fmla="*/ 235553 h 742569"/>
                    <a:gd name="csX7" fmla="*/ 281083 w 449960"/>
                    <a:gd name="csY7" fmla="*/ 239840 h 742569"/>
                    <a:gd name="csX8" fmla="*/ 225076 w 449960"/>
                    <a:gd name="csY8" fmla="*/ 173260 h 742569"/>
                    <a:gd name="csX9" fmla="*/ 169069 w 449960"/>
                    <a:gd name="csY9" fmla="*/ 239840 h 742569"/>
                    <a:gd name="csX10" fmla="*/ 169069 w 449960"/>
                    <a:gd name="csY10" fmla="*/ 505016 h 742569"/>
                    <a:gd name="csX11" fmla="*/ 225076 w 449960"/>
                    <a:gd name="csY11" fmla="*/ 570548 h 742569"/>
                    <a:gd name="csX12" fmla="*/ 281083 w 449960"/>
                    <a:gd name="csY12" fmla="*/ 505016 h 742569"/>
                    <a:gd name="csX13" fmla="*/ 281083 w 449960"/>
                    <a:gd name="csY13" fmla="*/ 239840 h 74256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0" h="742569">
                      <a:moveTo>
                        <a:pt x="0" y="235553"/>
                      </a:moveTo>
                      <a:cubicBezTo>
                        <a:pt x="0" y="69723"/>
                        <a:pt x="108775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6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5" y="742569"/>
                        <a:pt x="0" y="679228"/>
                        <a:pt x="0" y="508064"/>
                      </a:cubicBezTo>
                      <a:lnTo>
                        <a:pt x="0" y="235553"/>
                      </a:lnTo>
                      <a:close/>
                      <a:moveTo>
                        <a:pt x="281083" y="239840"/>
                      </a:moveTo>
                      <a:cubicBezTo>
                        <a:pt x="281083" y="192310"/>
                        <a:pt x="255746" y="173260"/>
                        <a:pt x="225076" y="173260"/>
                      </a:cubicBezTo>
                      <a:cubicBezTo>
                        <a:pt x="194405" y="173260"/>
                        <a:pt x="169069" y="192310"/>
                        <a:pt x="169069" y="239840"/>
                      </a:cubicBezTo>
                      <a:lnTo>
                        <a:pt x="169069" y="505016"/>
                      </a:lnTo>
                      <a:cubicBezTo>
                        <a:pt x="169069" y="551498"/>
                        <a:pt x="194405" y="570548"/>
                        <a:pt x="225076" y="570548"/>
                      </a:cubicBezTo>
                      <a:cubicBezTo>
                        <a:pt x="255746" y="570548"/>
                        <a:pt x="281083" y="551498"/>
                        <a:pt x="281083" y="505016"/>
                      </a:cubicBezTo>
                      <a:lnTo>
                        <a:pt x="281083" y="23984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89" name="Forme libre : forme 88">
                  <a:extLst>
                    <a:ext uri="{FF2B5EF4-FFF2-40B4-BE49-F238E27FC236}">
                      <a16:creationId xmlns:a16="http://schemas.microsoft.com/office/drawing/2014/main" id="{46B879D3-A718-406A-FF73-FE972E618A43}"/>
                    </a:ext>
                  </a:extLst>
                </p:cNvPr>
                <p:cNvSpPr/>
                <p:nvPr/>
              </p:nvSpPr>
              <p:spPr>
                <a:xfrm>
                  <a:off x="4806124" y="3680650"/>
                  <a:ext cx="424814" cy="700373"/>
                </a:xfrm>
                <a:custGeom>
                  <a:avLst/>
                  <a:gdLst>
                    <a:gd name="csX0" fmla="*/ 95 w 424814"/>
                    <a:gd name="csY0" fmla="*/ 700373 h 700373"/>
                    <a:gd name="csX1" fmla="*/ 95 w 424814"/>
                    <a:gd name="csY1" fmla="*/ 0 h 700373"/>
                    <a:gd name="csX2" fmla="*/ 204025 w 424814"/>
                    <a:gd name="csY2" fmla="*/ 0 h 700373"/>
                    <a:gd name="csX3" fmla="*/ 417385 w 424814"/>
                    <a:gd name="csY3" fmla="*/ 184880 h 700373"/>
                    <a:gd name="csX4" fmla="*/ 324421 w 424814"/>
                    <a:gd name="csY4" fmla="*/ 341186 h 700373"/>
                    <a:gd name="csX5" fmla="*/ 324421 w 424814"/>
                    <a:gd name="csY5" fmla="*/ 345376 h 700373"/>
                    <a:gd name="csX6" fmla="*/ 424815 w 424814"/>
                    <a:gd name="csY6" fmla="*/ 502730 h 700373"/>
                    <a:gd name="csX7" fmla="*/ 424815 w 424814"/>
                    <a:gd name="csY7" fmla="*/ 700278 h 700373"/>
                    <a:gd name="csX8" fmla="*/ 255746 w 424814"/>
                    <a:gd name="csY8" fmla="*/ 700278 h 700373"/>
                    <a:gd name="csX9" fmla="*/ 255746 w 424814"/>
                    <a:gd name="csY9" fmla="*/ 506921 h 700373"/>
                    <a:gd name="csX10" fmla="*/ 198692 w 424814"/>
                    <a:gd name="csY10" fmla="*/ 437198 h 700373"/>
                    <a:gd name="csX11" fmla="*/ 169069 w 424814"/>
                    <a:gd name="csY11" fmla="*/ 437198 h 700373"/>
                    <a:gd name="csX12" fmla="*/ 169069 w 424814"/>
                    <a:gd name="csY12" fmla="*/ 700278 h 700373"/>
                    <a:gd name="csX13" fmla="*/ 0 w 424814"/>
                    <a:gd name="csY13" fmla="*/ 700278 h 700373"/>
                    <a:gd name="csX14" fmla="*/ 169069 w 424814"/>
                    <a:gd name="csY14" fmla="*/ 285179 h 700373"/>
                    <a:gd name="csX15" fmla="*/ 193358 w 424814"/>
                    <a:gd name="csY15" fmla="*/ 285179 h 700373"/>
                    <a:gd name="csX16" fmla="*/ 252508 w 424814"/>
                    <a:gd name="csY16" fmla="*/ 213360 h 700373"/>
                    <a:gd name="csX17" fmla="*/ 196501 w 424814"/>
                    <a:gd name="csY17" fmla="*/ 150019 h 700373"/>
                    <a:gd name="csX18" fmla="*/ 169069 w 424814"/>
                    <a:gd name="csY18" fmla="*/ 150019 h 700373"/>
                    <a:gd name="csX19" fmla="*/ 169069 w 424814"/>
                    <a:gd name="csY19" fmla="*/ 285274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424814" h="700373">
                      <a:moveTo>
                        <a:pt x="95" y="700373"/>
                      </a:moveTo>
                      <a:lnTo>
                        <a:pt x="95" y="0"/>
                      </a:lnTo>
                      <a:lnTo>
                        <a:pt x="204025" y="0"/>
                      </a:lnTo>
                      <a:cubicBezTo>
                        <a:pt x="366713" y="0"/>
                        <a:pt x="417385" y="94012"/>
                        <a:pt x="417385" y="184880"/>
                      </a:cubicBezTo>
                      <a:cubicBezTo>
                        <a:pt x="417385" y="264128"/>
                        <a:pt x="368808" y="315849"/>
                        <a:pt x="324421" y="341186"/>
                      </a:cubicBezTo>
                      <a:lnTo>
                        <a:pt x="324421" y="345376"/>
                      </a:lnTo>
                      <a:cubicBezTo>
                        <a:pt x="372999" y="359092"/>
                        <a:pt x="424815" y="402431"/>
                        <a:pt x="424815" y="502730"/>
                      </a:cubicBezTo>
                      <a:lnTo>
                        <a:pt x="424815" y="700278"/>
                      </a:lnTo>
                      <a:lnTo>
                        <a:pt x="255746" y="700278"/>
                      </a:lnTo>
                      <a:lnTo>
                        <a:pt x="255746" y="506921"/>
                      </a:lnTo>
                      <a:cubicBezTo>
                        <a:pt x="255746" y="460438"/>
                        <a:pt x="240983" y="437198"/>
                        <a:pt x="198692" y="437198"/>
                      </a:cubicBezTo>
                      <a:lnTo>
                        <a:pt x="169069" y="437198"/>
                      </a:lnTo>
                      <a:lnTo>
                        <a:pt x="169069" y="700278"/>
                      </a:lnTo>
                      <a:lnTo>
                        <a:pt x="0" y="700278"/>
                      </a:lnTo>
                      <a:close/>
                      <a:moveTo>
                        <a:pt x="169069" y="285179"/>
                      </a:moveTo>
                      <a:lnTo>
                        <a:pt x="193358" y="285179"/>
                      </a:lnTo>
                      <a:cubicBezTo>
                        <a:pt x="235649" y="285179"/>
                        <a:pt x="252508" y="255556"/>
                        <a:pt x="252508" y="213360"/>
                      </a:cubicBezTo>
                      <a:cubicBezTo>
                        <a:pt x="252508" y="171164"/>
                        <a:pt x="234505" y="150019"/>
                        <a:pt x="196501" y="150019"/>
                      </a:cubicBezTo>
                      <a:lnTo>
                        <a:pt x="169069" y="150019"/>
                      </a:lnTo>
                      <a:lnTo>
                        <a:pt x="169069" y="28527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90" name="Forme libre : forme 89">
                  <a:extLst>
                    <a:ext uri="{FF2B5EF4-FFF2-40B4-BE49-F238E27FC236}">
                      <a16:creationId xmlns:a16="http://schemas.microsoft.com/office/drawing/2014/main" id="{C7F13035-62EF-CF14-A848-6D2B3687AC0E}"/>
                    </a:ext>
                  </a:extLst>
                </p:cNvPr>
                <p:cNvSpPr/>
                <p:nvPr/>
              </p:nvSpPr>
              <p:spPr>
                <a:xfrm>
                  <a:off x="5253704" y="3680650"/>
                  <a:ext cx="340137" cy="700468"/>
                </a:xfrm>
                <a:custGeom>
                  <a:avLst/>
                  <a:gdLst>
                    <a:gd name="csX0" fmla="*/ 0 w 340137"/>
                    <a:gd name="csY0" fmla="*/ 0 h 700468"/>
                    <a:gd name="csX1" fmla="*/ 166878 w 340137"/>
                    <a:gd name="csY1" fmla="*/ 0 h 700468"/>
                    <a:gd name="csX2" fmla="*/ 166878 w 340137"/>
                    <a:gd name="csY2" fmla="*/ 531400 h 700468"/>
                    <a:gd name="csX3" fmla="*/ 340138 w 340137"/>
                    <a:gd name="csY3" fmla="*/ 531400 h 700468"/>
                    <a:gd name="csX4" fmla="*/ 340138 w 340137"/>
                    <a:gd name="csY4" fmla="*/ 700468 h 700468"/>
                    <a:gd name="csX5" fmla="*/ 0 w 340137"/>
                    <a:gd name="csY5" fmla="*/ 700468 h 700468"/>
                    <a:gd name="csX6" fmla="*/ 0 w 340137"/>
                    <a:gd name="csY6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340137" h="700468">
                      <a:moveTo>
                        <a:pt x="0" y="0"/>
                      </a:moveTo>
                      <a:lnTo>
                        <a:pt x="166878" y="0"/>
                      </a:lnTo>
                      <a:lnTo>
                        <a:pt x="166878" y="531400"/>
                      </a:lnTo>
                      <a:lnTo>
                        <a:pt x="340138" y="531400"/>
                      </a:lnTo>
                      <a:lnTo>
                        <a:pt x="340138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91" name="Forme libre : forme 90">
                  <a:extLst>
                    <a:ext uri="{FF2B5EF4-FFF2-40B4-BE49-F238E27FC236}">
                      <a16:creationId xmlns:a16="http://schemas.microsoft.com/office/drawing/2014/main" id="{F2E7CAC0-78C9-E426-8B7D-C8DB9353353C}"/>
                    </a:ext>
                  </a:extLst>
                </p:cNvPr>
                <p:cNvSpPr/>
                <p:nvPr/>
              </p:nvSpPr>
              <p:spPr>
                <a:xfrm>
                  <a:off x="5610605" y="3680650"/>
                  <a:ext cx="419385" cy="700373"/>
                </a:xfrm>
                <a:custGeom>
                  <a:avLst/>
                  <a:gdLst>
                    <a:gd name="csX0" fmla="*/ 0 w 419385"/>
                    <a:gd name="csY0" fmla="*/ 0 h 700373"/>
                    <a:gd name="csX1" fmla="*/ 160592 w 419385"/>
                    <a:gd name="csY1" fmla="*/ 0 h 700373"/>
                    <a:gd name="csX2" fmla="*/ 419386 w 419385"/>
                    <a:gd name="csY2" fmla="*/ 256699 h 700373"/>
                    <a:gd name="csX3" fmla="*/ 419386 w 419385"/>
                    <a:gd name="csY3" fmla="*/ 443675 h 700373"/>
                    <a:gd name="csX4" fmla="*/ 160592 w 419385"/>
                    <a:gd name="csY4" fmla="*/ 700373 h 700373"/>
                    <a:gd name="csX5" fmla="*/ 0 w 419385"/>
                    <a:gd name="csY5" fmla="*/ 700373 h 700373"/>
                    <a:gd name="csX6" fmla="*/ 0 w 419385"/>
                    <a:gd name="csY6" fmla="*/ 0 h 700373"/>
                    <a:gd name="csX7" fmla="*/ 249365 w 419385"/>
                    <a:gd name="csY7" fmla="*/ 234505 h 700373"/>
                    <a:gd name="csX8" fmla="*/ 192310 w 419385"/>
                    <a:gd name="csY8" fmla="*/ 170021 h 700373"/>
                    <a:gd name="csX9" fmla="*/ 169069 w 419385"/>
                    <a:gd name="csY9" fmla="*/ 170021 h 700373"/>
                    <a:gd name="csX10" fmla="*/ 169069 w 419385"/>
                    <a:gd name="csY10" fmla="*/ 530257 h 700373"/>
                    <a:gd name="csX11" fmla="*/ 192310 w 419385"/>
                    <a:gd name="csY11" fmla="*/ 530257 h 700373"/>
                    <a:gd name="csX12" fmla="*/ 249365 w 419385"/>
                    <a:gd name="csY12" fmla="*/ 465773 h 700373"/>
                    <a:gd name="csX13" fmla="*/ 249365 w 419385"/>
                    <a:gd name="csY13" fmla="*/ 23441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19385" h="700373">
                      <a:moveTo>
                        <a:pt x="0" y="0"/>
                      </a:moveTo>
                      <a:lnTo>
                        <a:pt x="160592" y="0"/>
                      </a:lnTo>
                      <a:cubicBezTo>
                        <a:pt x="330708" y="0"/>
                        <a:pt x="419386" y="53912"/>
                        <a:pt x="419386" y="256699"/>
                      </a:cubicBezTo>
                      <a:lnTo>
                        <a:pt x="419386" y="443675"/>
                      </a:lnTo>
                      <a:cubicBezTo>
                        <a:pt x="419386" y="646462"/>
                        <a:pt x="330613" y="700373"/>
                        <a:pt x="160592" y="700373"/>
                      </a:cubicBezTo>
                      <a:lnTo>
                        <a:pt x="0" y="700373"/>
                      </a:lnTo>
                      <a:lnTo>
                        <a:pt x="0" y="0"/>
                      </a:lnTo>
                      <a:close/>
                      <a:moveTo>
                        <a:pt x="249365" y="234505"/>
                      </a:moveTo>
                      <a:cubicBezTo>
                        <a:pt x="249365" y="185928"/>
                        <a:pt x="231362" y="170021"/>
                        <a:pt x="192310" y="170021"/>
                      </a:cubicBezTo>
                      <a:lnTo>
                        <a:pt x="169069" y="170021"/>
                      </a:lnTo>
                      <a:lnTo>
                        <a:pt x="169069" y="530257"/>
                      </a:lnTo>
                      <a:lnTo>
                        <a:pt x="192310" y="530257"/>
                      </a:lnTo>
                      <a:cubicBezTo>
                        <a:pt x="231362" y="530257"/>
                        <a:pt x="249365" y="513398"/>
                        <a:pt x="249365" y="465773"/>
                      </a:cubicBezTo>
                      <a:lnTo>
                        <a:pt x="249365" y="23441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74" name="Graphique 61">
                <a:extLst>
                  <a:ext uri="{FF2B5EF4-FFF2-40B4-BE49-F238E27FC236}">
                    <a16:creationId xmlns:a16="http://schemas.microsoft.com/office/drawing/2014/main" id="{8667340D-5E08-EC30-EB62-62E27D2FA07C}"/>
                  </a:ext>
                </a:extLst>
              </p:cNvPr>
              <p:cNvGrpSpPr/>
              <p:nvPr/>
            </p:nvGrpSpPr>
            <p:grpSpPr>
              <a:xfrm>
                <a:off x="3650456" y="4412170"/>
                <a:ext cx="1747456" cy="716280"/>
                <a:chOff x="3650456" y="4412170"/>
                <a:chExt cx="1747456" cy="716280"/>
              </a:xfrm>
              <a:grpFill/>
            </p:grpSpPr>
            <p:sp>
              <p:nvSpPr>
                <p:cNvPr id="83" name="Forme libre : forme 82">
                  <a:extLst>
                    <a:ext uri="{FF2B5EF4-FFF2-40B4-BE49-F238E27FC236}">
                      <a16:creationId xmlns:a16="http://schemas.microsoft.com/office/drawing/2014/main" id="{0FF3FB47-4190-F5F2-E348-48CFCC04B9AC}"/>
                    </a:ext>
                  </a:extLst>
                </p:cNvPr>
                <p:cNvSpPr/>
                <p:nvPr/>
              </p:nvSpPr>
              <p:spPr>
                <a:xfrm>
                  <a:off x="3650456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84" name="Forme libre : forme 83">
                  <a:extLst>
                    <a:ext uri="{FF2B5EF4-FFF2-40B4-BE49-F238E27FC236}">
                      <a16:creationId xmlns:a16="http://schemas.microsoft.com/office/drawing/2014/main" id="{760EE07D-D97E-3796-416B-C7561A1AF05B}"/>
                    </a:ext>
                  </a:extLst>
                </p:cNvPr>
                <p:cNvSpPr/>
                <p:nvPr/>
              </p:nvSpPr>
              <p:spPr>
                <a:xfrm>
                  <a:off x="4355020" y="4428077"/>
                  <a:ext cx="169068" cy="700373"/>
                </a:xfrm>
                <a:custGeom>
                  <a:avLst/>
                  <a:gdLst>
                    <a:gd name="csX0" fmla="*/ 0 w 169068"/>
                    <a:gd name="csY0" fmla="*/ 0 h 700373"/>
                    <a:gd name="csX1" fmla="*/ 169069 w 169068"/>
                    <a:gd name="csY1" fmla="*/ 0 h 700373"/>
                    <a:gd name="csX2" fmla="*/ 169069 w 169068"/>
                    <a:gd name="csY2" fmla="*/ 700373 h 700373"/>
                    <a:gd name="csX3" fmla="*/ 0 w 169068"/>
                    <a:gd name="csY3" fmla="*/ 700373 h 700373"/>
                    <a:gd name="csX4" fmla="*/ 0 w 169068"/>
                    <a:gd name="csY4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169068" h="700373">
                      <a:moveTo>
                        <a:pt x="0" y="0"/>
                      </a:moveTo>
                      <a:lnTo>
                        <a:pt x="169069" y="0"/>
                      </a:lnTo>
                      <a:lnTo>
                        <a:pt x="169069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85" name="Forme libre : forme 84">
                  <a:extLst>
                    <a:ext uri="{FF2B5EF4-FFF2-40B4-BE49-F238E27FC236}">
                      <a16:creationId xmlns:a16="http://schemas.microsoft.com/office/drawing/2014/main" id="{635A55AD-CAB6-C2C3-B79E-DA29F3DC4D43}"/>
                    </a:ext>
                  </a:extLst>
                </p:cNvPr>
                <p:cNvSpPr/>
                <p:nvPr/>
              </p:nvSpPr>
              <p:spPr>
                <a:xfrm>
                  <a:off x="4541710" y="4428077"/>
                  <a:ext cx="412051" cy="700373"/>
                </a:xfrm>
                <a:custGeom>
                  <a:avLst/>
                  <a:gdLst>
                    <a:gd name="csX0" fmla="*/ 95 w 412051"/>
                    <a:gd name="csY0" fmla="*/ 0 h 700373"/>
                    <a:gd name="csX1" fmla="*/ 412052 w 412051"/>
                    <a:gd name="csY1" fmla="*/ 0 h 700373"/>
                    <a:gd name="csX2" fmla="*/ 412052 w 412051"/>
                    <a:gd name="csY2" fmla="*/ 163734 h 700373"/>
                    <a:gd name="csX3" fmla="*/ 292703 w 412051"/>
                    <a:gd name="csY3" fmla="*/ 163734 h 700373"/>
                    <a:gd name="csX4" fmla="*/ 292703 w 412051"/>
                    <a:gd name="csY4" fmla="*/ 700373 h 700373"/>
                    <a:gd name="csX5" fmla="*/ 123635 w 412051"/>
                    <a:gd name="csY5" fmla="*/ 700373 h 700373"/>
                    <a:gd name="csX6" fmla="*/ 123635 w 412051"/>
                    <a:gd name="csY6" fmla="*/ 163734 h 700373"/>
                    <a:gd name="csX7" fmla="*/ 0 w 412051"/>
                    <a:gd name="csY7" fmla="*/ 163734 h 700373"/>
                    <a:gd name="csX8" fmla="*/ 0 w 412051"/>
                    <a:gd name="csY8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412051" h="700373">
                      <a:moveTo>
                        <a:pt x="95" y="0"/>
                      </a:moveTo>
                      <a:lnTo>
                        <a:pt x="412052" y="0"/>
                      </a:lnTo>
                      <a:lnTo>
                        <a:pt x="412052" y="163734"/>
                      </a:lnTo>
                      <a:lnTo>
                        <a:pt x="292703" y="163734"/>
                      </a:lnTo>
                      <a:lnTo>
                        <a:pt x="292703" y="700373"/>
                      </a:lnTo>
                      <a:lnTo>
                        <a:pt x="123635" y="700373"/>
                      </a:lnTo>
                      <a:lnTo>
                        <a:pt x="123635" y="163734"/>
                      </a:lnTo>
                      <a:lnTo>
                        <a:pt x="0" y="16373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86" name="Forme libre : forme 85">
                  <a:extLst>
                    <a:ext uri="{FF2B5EF4-FFF2-40B4-BE49-F238E27FC236}">
                      <a16:creationId xmlns:a16="http://schemas.microsoft.com/office/drawing/2014/main" id="{7EBFA734-F0B8-C803-09DD-833FC2CEE7B6}"/>
                    </a:ext>
                  </a:extLst>
                </p:cNvPr>
                <p:cNvSpPr/>
                <p:nvPr/>
              </p:nvSpPr>
              <p:spPr>
                <a:xfrm>
                  <a:off x="4972240" y="4428077"/>
                  <a:ext cx="425672" cy="700373"/>
                </a:xfrm>
                <a:custGeom>
                  <a:avLst/>
                  <a:gdLst>
                    <a:gd name="csX0" fmla="*/ 258794 w 425672"/>
                    <a:gd name="csY0" fmla="*/ 410908 h 700373"/>
                    <a:gd name="csX1" fmla="*/ 166878 w 425672"/>
                    <a:gd name="csY1" fmla="*/ 410908 h 700373"/>
                    <a:gd name="csX2" fmla="*/ 166878 w 425672"/>
                    <a:gd name="csY2" fmla="*/ 700373 h 700373"/>
                    <a:gd name="csX3" fmla="*/ 0 w 425672"/>
                    <a:gd name="csY3" fmla="*/ 700373 h 700373"/>
                    <a:gd name="csX4" fmla="*/ 0 w 425672"/>
                    <a:gd name="csY4" fmla="*/ 0 h 700373"/>
                    <a:gd name="csX5" fmla="*/ 166878 w 425672"/>
                    <a:gd name="csY5" fmla="*/ 0 h 700373"/>
                    <a:gd name="csX6" fmla="*/ 166878 w 425672"/>
                    <a:gd name="csY6" fmla="*/ 249269 h 700373"/>
                    <a:gd name="csX7" fmla="*/ 258794 w 425672"/>
                    <a:gd name="csY7" fmla="*/ 249269 h 700373"/>
                    <a:gd name="csX8" fmla="*/ 258794 w 425672"/>
                    <a:gd name="csY8" fmla="*/ 0 h 700373"/>
                    <a:gd name="csX9" fmla="*/ 425672 w 425672"/>
                    <a:gd name="csY9" fmla="*/ 0 h 700373"/>
                    <a:gd name="csX10" fmla="*/ 425672 w 425672"/>
                    <a:gd name="csY10" fmla="*/ 700373 h 700373"/>
                    <a:gd name="csX11" fmla="*/ 258794 w 425672"/>
                    <a:gd name="csY11" fmla="*/ 700373 h 700373"/>
                    <a:gd name="csX12" fmla="*/ 258794 w 425672"/>
                    <a:gd name="csY12" fmla="*/ 410908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25672" h="700373">
                      <a:moveTo>
                        <a:pt x="258794" y="410908"/>
                      </a:moveTo>
                      <a:lnTo>
                        <a:pt x="166878" y="410908"/>
                      </a:lnTo>
                      <a:lnTo>
                        <a:pt x="16687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66878" y="0"/>
                      </a:lnTo>
                      <a:lnTo>
                        <a:pt x="166878" y="249269"/>
                      </a:lnTo>
                      <a:lnTo>
                        <a:pt x="258794" y="249269"/>
                      </a:lnTo>
                      <a:lnTo>
                        <a:pt x="258794" y="0"/>
                      </a:lnTo>
                      <a:lnTo>
                        <a:pt x="425672" y="0"/>
                      </a:lnTo>
                      <a:lnTo>
                        <a:pt x="425672" y="700373"/>
                      </a:lnTo>
                      <a:lnTo>
                        <a:pt x="258794" y="700373"/>
                      </a:lnTo>
                      <a:lnTo>
                        <a:pt x="258794" y="41090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75" name="Graphique 61">
                <a:extLst>
                  <a:ext uri="{FF2B5EF4-FFF2-40B4-BE49-F238E27FC236}">
                    <a16:creationId xmlns:a16="http://schemas.microsoft.com/office/drawing/2014/main" id="{14BF250C-BB60-6C77-37A7-1C666B5145EF}"/>
                  </a:ext>
                </a:extLst>
              </p:cNvPr>
              <p:cNvGrpSpPr/>
              <p:nvPr/>
            </p:nvGrpSpPr>
            <p:grpSpPr>
              <a:xfrm>
                <a:off x="5471445" y="4406931"/>
                <a:ext cx="2956941" cy="742568"/>
                <a:chOff x="5471445" y="4406931"/>
                <a:chExt cx="2956941" cy="742568"/>
              </a:xfrm>
              <a:grpFill/>
            </p:grpSpPr>
            <p:sp>
              <p:nvSpPr>
                <p:cNvPr id="77" name="Forme libre : forme 76">
                  <a:extLst>
                    <a:ext uri="{FF2B5EF4-FFF2-40B4-BE49-F238E27FC236}">
                      <a16:creationId xmlns:a16="http://schemas.microsoft.com/office/drawing/2014/main" id="{0A963F31-59E8-D64B-18D1-60F201598743}"/>
                    </a:ext>
                  </a:extLst>
                </p:cNvPr>
                <p:cNvSpPr/>
                <p:nvPr/>
              </p:nvSpPr>
              <p:spPr>
                <a:xfrm>
                  <a:off x="5471445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8" name="Forme libre : forme 77">
                  <a:extLst>
                    <a:ext uri="{FF2B5EF4-FFF2-40B4-BE49-F238E27FC236}">
                      <a16:creationId xmlns:a16="http://schemas.microsoft.com/office/drawing/2014/main" id="{6F922794-5B40-5E4B-C904-CB433B7B2C3A}"/>
                    </a:ext>
                  </a:extLst>
                </p:cNvPr>
                <p:cNvSpPr/>
                <p:nvPr/>
              </p:nvSpPr>
              <p:spPr>
                <a:xfrm>
                  <a:off x="6157245" y="4406931"/>
                  <a:ext cx="449961" cy="742568"/>
                </a:xfrm>
                <a:custGeom>
                  <a:avLst/>
                  <a:gdLst>
                    <a:gd name="csX0" fmla="*/ 0 w 449961"/>
                    <a:gd name="csY0" fmla="*/ 235553 h 742568"/>
                    <a:gd name="csX1" fmla="*/ 224980 w 449961"/>
                    <a:gd name="csY1" fmla="*/ 0 h 742568"/>
                    <a:gd name="csX2" fmla="*/ 449961 w 449961"/>
                    <a:gd name="csY2" fmla="*/ 234505 h 742568"/>
                    <a:gd name="csX3" fmla="*/ 449961 w 449961"/>
                    <a:gd name="csY3" fmla="*/ 507016 h 742568"/>
                    <a:gd name="csX4" fmla="*/ 224980 w 449961"/>
                    <a:gd name="csY4" fmla="*/ 742569 h 742568"/>
                    <a:gd name="csX5" fmla="*/ 0 w 449961"/>
                    <a:gd name="csY5" fmla="*/ 508063 h 742568"/>
                    <a:gd name="csX6" fmla="*/ 0 w 449961"/>
                    <a:gd name="csY6" fmla="*/ 235553 h 742568"/>
                    <a:gd name="csX7" fmla="*/ 280988 w 449961"/>
                    <a:gd name="csY7" fmla="*/ 239839 h 742568"/>
                    <a:gd name="csX8" fmla="*/ 224980 w 449961"/>
                    <a:gd name="csY8" fmla="*/ 173259 h 742568"/>
                    <a:gd name="csX9" fmla="*/ 168974 w 449961"/>
                    <a:gd name="csY9" fmla="*/ 239839 h 742568"/>
                    <a:gd name="csX10" fmla="*/ 168974 w 449961"/>
                    <a:gd name="csY10" fmla="*/ 505015 h 742568"/>
                    <a:gd name="csX11" fmla="*/ 224980 w 449961"/>
                    <a:gd name="csY11" fmla="*/ 570547 h 742568"/>
                    <a:gd name="csX12" fmla="*/ 280988 w 449961"/>
                    <a:gd name="csY12" fmla="*/ 505015 h 742568"/>
                    <a:gd name="csX13" fmla="*/ 280988 w 449961"/>
                    <a:gd name="csY13" fmla="*/ 239839 h 7425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1" h="742568">
                      <a:moveTo>
                        <a:pt x="0" y="235553"/>
                      </a:moveTo>
                      <a:cubicBezTo>
                        <a:pt x="0" y="69723"/>
                        <a:pt x="108776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5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6" y="742569"/>
                        <a:pt x="0" y="679228"/>
                        <a:pt x="0" y="508063"/>
                      </a:cubicBezTo>
                      <a:lnTo>
                        <a:pt x="0" y="235553"/>
                      </a:lnTo>
                      <a:close/>
                      <a:moveTo>
                        <a:pt x="280988" y="239839"/>
                      </a:moveTo>
                      <a:cubicBezTo>
                        <a:pt x="280988" y="192309"/>
                        <a:pt x="255651" y="173259"/>
                        <a:pt x="224980" y="173259"/>
                      </a:cubicBezTo>
                      <a:cubicBezTo>
                        <a:pt x="194310" y="173259"/>
                        <a:pt x="168974" y="192309"/>
                        <a:pt x="168974" y="239839"/>
                      </a:cubicBezTo>
                      <a:lnTo>
                        <a:pt x="168974" y="505015"/>
                      </a:lnTo>
                      <a:cubicBezTo>
                        <a:pt x="168974" y="551497"/>
                        <a:pt x="194310" y="570547"/>
                        <a:pt x="224980" y="570547"/>
                      </a:cubicBezTo>
                      <a:cubicBezTo>
                        <a:pt x="255651" y="570547"/>
                        <a:pt x="280988" y="551497"/>
                        <a:pt x="280988" y="505015"/>
                      </a:cubicBezTo>
                      <a:lnTo>
                        <a:pt x="280988" y="23983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9" name="Forme libre : forme 78">
                  <a:extLst>
                    <a:ext uri="{FF2B5EF4-FFF2-40B4-BE49-F238E27FC236}">
                      <a16:creationId xmlns:a16="http://schemas.microsoft.com/office/drawing/2014/main" id="{8D778ECF-45B2-67EB-B9C3-619881C6D0AD}"/>
                    </a:ext>
                  </a:extLst>
                </p:cNvPr>
                <p:cNvSpPr/>
                <p:nvPr/>
              </p:nvSpPr>
              <p:spPr>
                <a:xfrm>
                  <a:off x="6635019" y="4428077"/>
                  <a:ext cx="630650" cy="700373"/>
                </a:xfrm>
                <a:custGeom>
                  <a:avLst/>
                  <a:gdLst>
                    <a:gd name="csX0" fmla="*/ 164878 w 630650"/>
                    <a:gd name="csY0" fmla="*/ 301085 h 700373"/>
                    <a:gd name="csX1" fmla="*/ 158496 w 630650"/>
                    <a:gd name="csY1" fmla="*/ 301085 h 700373"/>
                    <a:gd name="csX2" fmla="*/ 158496 w 630650"/>
                    <a:gd name="csY2" fmla="*/ 700373 h 700373"/>
                    <a:gd name="csX3" fmla="*/ 0 w 630650"/>
                    <a:gd name="csY3" fmla="*/ 700373 h 700373"/>
                    <a:gd name="csX4" fmla="*/ 0 w 630650"/>
                    <a:gd name="csY4" fmla="*/ 0 h 700373"/>
                    <a:gd name="csX5" fmla="*/ 213360 w 630650"/>
                    <a:gd name="csY5" fmla="*/ 0 h 700373"/>
                    <a:gd name="csX6" fmla="*/ 311563 w 630650"/>
                    <a:gd name="csY6" fmla="*/ 370808 h 700373"/>
                    <a:gd name="csX7" fmla="*/ 317945 w 630650"/>
                    <a:gd name="csY7" fmla="*/ 370808 h 700373"/>
                    <a:gd name="csX8" fmla="*/ 417290 w 630650"/>
                    <a:gd name="csY8" fmla="*/ 0 h 700373"/>
                    <a:gd name="csX9" fmla="*/ 630650 w 630650"/>
                    <a:gd name="csY9" fmla="*/ 0 h 700373"/>
                    <a:gd name="csX10" fmla="*/ 630650 w 630650"/>
                    <a:gd name="csY10" fmla="*/ 700373 h 700373"/>
                    <a:gd name="csX11" fmla="*/ 472154 w 630650"/>
                    <a:gd name="csY11" fmla="*/ 700373 h 700373"/>
                    <a:gd name="csX12" fmla="*/ 472154 w 630650"/>
                    <a:gd name="csY12" fmla="*/ 301085 h 700373"/>
                    <a:gd name="csX13" fmla="*/ 465772 w 630650"/>
                    <a:gd name="csY13" fmla="*/ 301085 h 700373"/>
                    <a:gd name="csX14" fmla="*/ 375952 w 630650"/>
                    <a:gd name="csY14" fmla="*/ 700373 h 700373"/>
                    <a:gd name="csX15" fmla="*/ 254508 w 630650"/>
                    <a:gd name="csY15" fmla="*/ 700373 h 700373"/>
                    <a:gd name="csX16" fmla="*/ 164687 w 630650"/>
                    <a:gd name="csY16" fmla="*/ 301085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630650" h="700373">
                      <a:moveTo>
                        <a:pt x="164878" y="301085"/>
                      </a:moveTo>
                      <a:lnTo>
                        <a:pt x="158496" y="301085"/>
                      </a:lnTo>
                      <a:lnTo>
                        <a:pt x="158496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213360" y="0"/>
                      </a:lnTo>
                      <a:lnTo>
                        <a:pt x="311563" y="370808"/>
                      </a:lnTo>
                      <a:lnTo>
                        <a:pt x="317945" y="370808"/>
                      </a:lnTo>
                      <a:lnTo>
                        <a:pt x="417290" y="0"/>
                      </a:lnTo>
                      <a:lnTo>
                        <a:pt x="630650" y="0"/>
                      </a:lnTo>
                      <a:lnTo>
                        <a:pt x="630650" y="700373"/>
                      </a:lnTo>
                      <a:lnTo>
                        <a:pt x="472154" y="700373"/>
                      </a:lnTo>
                      <a:lnTo>
                        <a:pt x="472154" y="301085"/>
                      </a:lnTo>
                      <a:lnTo>
                        <a:pt x="465772" y="301085"/>
                      </a:lnTo>
                      <a:lnTo>
                        <a:pt x="375952" y="700373"/>
                      </a:lnTo>
                      <a:lnTo>
                        <a:pt x="254508" y="700373"/>
                      </a:lnTo>
                      <a:lnTo>
                        <a:pt x="164687" y="3010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80" name="Forme libre : forme 79">
                  <a:extLst>
                    <a:ext uri="{FF2B5EF4-FFF2-40B4-BE49-F238E27FC236}">
                      <a16:creationId xmlns:a16="http://schemas.microsoft.com/office/drawing/2014/main" id="{464B7215-0579-3C1A-A4DE-86017D4D9AC8}"/>
                    </a:ext>
                  </a:extLst>
                </p:cNvPr>
                <p:cNvSpPr/>
                <p:nvPr/>
              </p:nvSpPr>
              <p:spPr>
                <a:xfrm>
                  <a:off x="7304246" y="4428077"/>
                  <a:ext cx="358140" cy="700468"/>
                </a:xfrm>
                <a:custGeom>
                  <a:avLst/>
                  <a:gdLst>
                    <a:gd name="csX0" fmla="*/ 95 w 358140"/>
                    <a:gd name="csY0" fmla="*/ 0 h 700468"/>
                    <a:gd name="csX1" fmla="*/ 353949 w 358140"/>
                    <a:gd name="csY1" fmla="*/ 0 h 700468"/>
                    <a:gd name="csX2" fmla="*/ 353949 w 358140"/>
                    <a:gd name="csY2" fmla="*/ 167926 h 700468"/>
                    <a:gd name="csX3" fmla="*/ 169069 w 358140"/>
                    <a:gd name="csY3" fmla="*/ 167926 h 700468"/>
                    <a:gd name="csX4" fmla="*/ 169069 w 358140"/>
                    <a:gd name="csY4" fmla="*/ 256699 h 700468"/>
                    <a:gd name="csX5" fmla="*/ 345472 w 358140"/>
                    <a:gd name="csY5" fmla="*/ 256699 h 700468"/>
                    <a:gd name="csX6" fmla="*/ 345472 w 358140"/>
                    <a:gd name="csY6" fmla="*/ 415195 h 700468"/>
                    <a:gd name="csX7" fmla="*/ 169069 w 358140"/>
                    <a:gd name="csY7" fmla="*/ 415195 h 700468"/>
                    <a:gd name="csX8" fmla="*/ 169069 w 358140"/>
                    <a:gd name="csY8" fmla="*/ 531400 h 700468"/>
                    <a:gd name="csX9" fmla="*/ 358140 w 358140"/>
                    <a:gd name="csY9" fmla="*/ 531400 h 700468"/>
                    <a:gd name="csX10" fmla="*/ 358140 w 358140"/>
                    <a:gd name="csY10" fmla="*/ 700468 h 700468"/>
                    <a:gd name="csX11" fmla="*/ 0 w 358140"/>
                    <a:gd name="csY11" fmla="*/ 700468 h 700468"/>
                    <a:gd name="csX12" fmla="*/ 0 w 358140"/>
                    <a:gd name="csY12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58140" h="700468">
                      <a:moveTo>
                        <a:pt x="95" y="0"/>
                      </a:moveTo>
                      <a:lnTo>
                        <a:pt x="353949" y="0"/>
                      </a:lnTo>
                      <a:lnTo>
                        <a:pt x="353949" y="167926"/>
                      </a:lnTo>
                      <a:lnTo>
                        <a:pt x="169069" y="167926"/>
                      </a:lnTo>
                      <a:lnTo>
                        <a:pt x="169069" y="256699"/>
                      </a:lnTo>
                      <a:lnTo>
                        <a:pt x="345472" y="256699"/>
                      </a:lnTo>
                      <a:lnTo>
                        <a:pt x="345472" y="415195"/>
                      </a:lnTo>
                      <a:lnTo>
                        <a:pt x="169069" y="415195"/>
                      </a:lnTo>
                      <a:lnTo>
                        <a:pt x="169069" y="531400"/>
                      </a:lnTo>
                      <a:lnTo>
                        <a:pt x="358140" y="531400"/>
                      </a:lnTo>
                      <a:lnTo>
                        <a:pt x="358140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81" name="Forme libre : forme 80">
                  <a:extLst>
                    <a:ext uri="{FF2B5EF4-FFF2-40B4-BE49-F238E27FC236}">
                      <a16:creationId xmlns:a16="http://schemas.microsoft.com/office/drawing/2014/main" id="{8D0D5BB6-277C-05C9-4E68-D51DA430830E}"/>
                    </a:ext>
                  </a:extLst>
                </p:cNvPr>
                <p:cNvSpPr/>
                <p:nvPr/>
              </p:nvSpPr>
              <p:spPr>
                <a:xfrm>
                  <a:off x="7688770" y="4428077"/>
                  <a:ext cx="466915" cy="700373"/>
                </a:xfrm>
                <a:custGeom>
                  <a:avLst/>
                  <a:gdLst>
                    <a:gd name="csX0" fmla="*/ 163830 w 466915"/>
                    <a:gd name="csY0" fmla="*/ 339090 h 700373"/>
                    <a:gd name="csX1" fmla="*/ 157448 w 466915"/>
                    <a:gd name="csY1" fmla="*/ 339090 h 700373"/>
                    <a:gd name="csX2" fmla="*/ 157448 w 466915"/>
                    <a:gd name="csY2" fmla="*/ 700373 h 700373"/>
                    <a:gd name="csX3" fmla="*/ 0 w 466915"/>
                    <a:gd name="csY3" fmla="*/ 700373 h 700373"/>
                    <a:gd name="csX4" fmla="*/ 0 w 466915"/>
                    <a:gd name="csY4" fmla="*/ 0 h 700373"/>
                    <a:gd name="csX5" fmla="*/ 178498 w 466915"/>
                    <a:gd name="csY5" fmla="*/ 0 h 700373"/>
                    <a:gd name="csX6" fmla="*/ 304229 w 466915"/>
                    <a:gd name="csY6" fmla="*/ 326422 h 700373"/>
                    <a:gd name="csX7" fmla="*/ 310610 w 466915"/>
                    <a:gd name="csY7" fmla="*/ 326422 h 700373"/>
                    <a:gd name="csX8" fmla="*/ 310610 w 466915"/>
                    <a:gd name="csY8" fmla="*/ 0 h 700373"/>
                    <a:gd name="csX9" fmla="*/ 466915 w 466915"/>
                    <a:gd name="csY9" fmla="*/ 0 h 700373"/>
                    <a:gd name="csX10" fmla="*/ 466915 w 466915"/>
                    <a:gd name="csY10" fmla="*/ 700373 h 700373"/>
                    <a:gd name="csX11" fmla="*/ 295751 w 466915"/>
                    <a:gd name="csY11" fmla="*/ 700373 h 700373"/>
                    <a:gd name="csX12" fmla="*/ 163735 w 466915"/>
                    <a:gd name="csY12" fmla="*/ 33909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66915" h="700373">
                      <a:moveTo>
                        <a:pt x="163830" y="339090"/>
                      </a:moveTo>
                      <a:lnTo>
                        <a:pt x="157448" y="339090"/>
                      </a:lnTo>
                      <a:lnTo>
                        <a:pt x="15744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78498" y="0"/>
                      </a:lnTo>
                      <a:lnTo>
                        <a:pt x="304229" y="326422"/>
                      </a:lnTo>
                      <a:lnTo>
                        <a:pt x="310610" y="326422"/>
                      </a:lnTo>
                      <a:lnTo>
                        <a:pt x="310610" y="0"/>
                      </a:lnTo>
                      <a:lnTo>
                        <a:pt x="466915" y="0"/>
                      </a:lnTo>
                      <a:lnTo>
                        <a:pt x="466915" y="700373"/>
                      </a:lnTo>
                      <a:lnTo>
                        <a:pt x="295751" y="700373"/>
                      </a:lnTo>
                      <a:lnTo>
                        <a:pt x="163735" y="33909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82" name="Forme libre : forme 81">
                  <a:extLst>
                    <a:ext uri="{FF2B5EF4-FFF2-40B4-BE49-F238E27FC236}">
                      <a16:creationId xmlns:a16="http://schemas.microsoft.com/office/drawing/2014/main" id="{C8FF84FE-79AB-387D-00B8-7255EC16797A}"/>
                    </a:ext>
                  </a:extLst>
                </p:cNvPr>
                <p:cNvSpPr/>
                <p:nvPr/>
              </p:nvSpPr>
              <p:spPr>
                <a:xfrm>
                  <a:off x="8257222" y="4428077"/>
                  <a:ext cx="171164" cy="503396"/>
                </a:xfrm>
                <a:custGeom>
                  <a:avLst/>
                  <a:gdLst>
                    <a:gd name="csX0" fmla="*/ 0 w 171164"/>
                    <a:gd name="csY0" fmla="*/ 55054 h 503396"/>
                    <a:gd name="csX1" fmla="*/ 0 w 171164"/>
                    <a:gd name="csY1" fmla="*/ 0 h 503396"/>
                    <a:gd name="csX2" fmla="*/ 171164 w 171164"/>
                    <a:gd name="csY2" fmla="*/ 0 h 503396"/>
                    <a:gd name="csX3" fmla="*/ 171164 w 171164"/>
                    <a:gd name="csY3" fmla="*/ 55054 h 503396"/>
                    <a:gd name="csX4" fmla="*/ 161068 w 171164"/>
                    <a:gd name="csY4" fmla="*/ 316325 h 503396"/>
                    <a:gd name="csX5" fmla="*/ 153067 w 171164"/>
                    <a:gd name="csY5" fmla="*/ 440150 h 503396"/>
                    <a:gd name="csX6" fmla="*/ 85630 w 171164"/>
                    <a:gd name="csY6" fmla="*/ 503396 h 503396"/>
                    <a:gd name="csX7" fmla="*/ 85630 w 171164"/>
                    <a:gd name="csY7" fmla="*/ 503396 h 503396"/>
                    <a:gd name="csX8" fmla="*/ 18193 w 171164"/>
                    <a:gd name="csY8" fmla="*/ 440150 h 503396"/>
                    <a:gd name="csX9" fmla="*/ 10192 w 171164"/>
                    <a:gd name="csY9" fmla="*/ 316325 h 503396"/>
                    <a:gd name="csX10" fmla="*/ 95 w 171164"/>
                    <a:gd name="csY10" fmla="*/ 55054 h 50339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171164" h="503396">
                      <a:moveTo>
                        <a:pt x="0" y="55054"/>
                      </a:moveTo>
                      <a:lnTo>
                        <a:pt x="0" y="0"/>
                      </a:lnTo>
                      <a:lnTo>
                        <a:pt x="171164" y="0"/>
                      </a:lnTo>
                      <a:lnTo>
                        <a:pt x="171164" y="55054"/>
                      </a:lnTo>
                      <a:cubicBezTo>
                        <a:pt x="171164" y="142208"/>
                        <a:pt x="167830" y="229362"/>
                        <a:pt x="161068" y="316325"/>
                      </a:cubicBezTo>
                      <a:lnTo>
                        <a:pt x="153067" y="440150"/>
                      </a:lnTo>
                      <a:cubicBezTo>
                        <a:pt x="150781" y="475678"/>
                        <a:pt x="121253" y="503396"/>
                        <a:pt x="85630" y="503396"/>
                      </a:cubicBezTo>
                      <a:lnTo>
                        <a:pt x="85630" y="503396"/>
                      </a:lnTo>
                      <a:cubicBezTo>
                        <a:pt x="50006" y="503396"/>
                        <a:pt x="20479" y="475678"/>
                        <a:pt x="18193" y="440150"/>
                      </a:cubicBezTo>
                      <a:lnTo>
                        <a:pt x="10192" y="316325"/>
                      </a:lnTo>
                      <a:cubicBezTo>
                        <a:pt x="3524" y="229362"/>
                        <a:pt x="95" y="142208"/>
                        <a:pt x="95" y="5505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76" name="Ellipse 75">
                <a:extLst>
                  <a:ext uri="{FF2B5EF4-FFF2-40B4-BE49-F238E27FC236}">
                    <a16:creationId xmlns:a16="http://schemas.microsoft.com/office/drawing/2014/main" id="{E5AC2857-F91F-4DC2-56BD-AF1748F12789}"/>
                  </a:ext>
                </a:extLst>
              </p:cNvPr>
              <p:cNvSpPr/>
              <p:nvPr/>
            </p:nvSpPr>
            <p:spPr>
              <a:xfrm>
                <a:off x="8253984" y="4954143"/>
                <a:ext cx="174307" cy="174307"/>
              </a:xfrm>
              <a:prstGeom prst="ellipse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92" name="Graphique 61">
              <a:extLst>
                <a:ext uri="{FF2B5EF4-FFF2-40B4-BE49-F238E27FC236}">
                  <a16:creationId xmlns:a16="http://schemas.microsoft.com/office/drawing/2014/main" id="{36F2DBA3-F354-D374-8CE0-DA73B41454AC}"/>
                </a:ext>
              </a:extLst>
            </p:cNvPr>
            <p:cNvGrpSpPr/>
            <p:nvPr/>
          </p:nvGrpSpPr>
          <p:grpSpPr>
            <a:xfrm>
              <a:off x="276769" y="5368711"/>
              <a:ext cx="2096318" cy="653736"/>
              <a:chOff x="3650456" y="3659504"/>
              <a:chExt cx="4777930" cy="1489995"/>
            </a:xfrm>
            <a:grpFill/>
          </p:grpSpPr>
          <p:grpSp>
            <p:nvGrpSpPr>
              <p:cNvPr id="93" name="Graphique 61">
                <a:extLst>
                  <a:ext uri="{FF2B5EF4-FFF2-40B4-BE49-F238E27FC236}">
                    <a16:creationId xmlns:a16="http://schemas.microsoft.com/office/drawing/2014/main" id="{3B9BCCBC-0AAF-7818-216F-A400A3487912}"/>
                  </a:ext>
                </a:extLst>
              </p:cNvPr>
              <p:cNvGrpSpPr/>
              <p:nvPr/>
            </p:nvGrpSpPr>
            <p:grpSpPr>
              <a:xfrm>
                <a:off x="3650456" y="3659504"/>
                <a:ext cx="2379535" cy="742569"/>
                <a:chOff x="3650456" y="3659504"/>
                <a:chExt cx="2379535" cy="742569"/>
              </a:xfrm>
              <a:grpFill/>
            </p:grpSpPr>
            <p:sp>
              <p:nvSpPr>
                <p:cNvPr id="107" name="Forme libre : forme 106">
                  <a:extLst>
                    <a:ext uri="{FF2B5EF4-FFF2-40B4-BE49-F238E27FC236}">
                      <a16:creationId xmlns:a16="http://schemas.microsoft.com/office/drawing/2014/main" id="{DA23DEE6-35E1-E6C3-9F91-263DFCEE8533}"/>
                    </a:ext>
                  </a:extLst>
                </p:cNvPr>
                <p:cNvSpPr/>
                <p:nvPr/>
              </p:nvSpPr>
              <p:spPr>
                <a:xfrm>
                  <a:off x="3650456" y="3664743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8" name="Forme libre : forme 107">
                  <a:extLst>
                    <a:ext uri="{FF2B5EF4-FFF2-40B4-BE49-F238E27FC236}">
                      <a16:creationId xmlns:a16="http://schemas.microsoft.com/office/drawing/2014/main" id="{5179C862-2E20-8AE7-17AB-892CC1FAC761}"/>
                    </a:ext>
                  </a:extLst>
                </p:cNvPr>
                <p:cNvSpPr/>
                <p:nvPr/>
              </p:nvSpPr>
              <p:spPr>
                <a:xfrm>
                  <a:off x="4333017" y="3659504"/>
                  <a:ext cx="449960" cy="742569"/>
                </a:xfrm>
                <a:custGeom>
                  <a:avLst/>
                  <a:gdLst>
                    <a:gd name="csX0" fmla="*/ 0 w 449960"/>
                    <a:gd name="csY0" fmla="*/ 235553 h 742569"/>
                    <a:gd name="csX1" fmla="*/ 224980 w 449960"/>
                    <a:gd name="csY1" fmla="*/ 0 h 742569"/>
                    <a:gd name="csX2" fmla="*/ 449961 w 449960"/>
                    <a:gd name="csY2" fmla="*/ 234506 h 742569"/>
                    <a:gd name="csX3" fmla="*/ 449961 w 449960"/>
                    <a:gd name="csY3" fmla="*/ 507016 h 742569"/>
                    <a:gd name="csX4" fmla="*/ 224980 w 449960"/>
                    <a:gd name="csY4" fmla="*/ 742569 h 742569"/>
                    <a:gd name="csX5" fmla="*/ 0 w 449960"/>
                    <a:gd name="csY5" fmla="*/ 508064 h 742569"/>
                    <a:gd name="csX6" fmla="*/ 0 w 449960"/>
                    <a:gd name="csY6" fmla="*/ 235553 h 742569"/>
                    <a:gd name="csX7" fmla="*/ 281083 w 449960"/>
                    <a:gd name="csY7" fmla="*/ 239840 h 742569"/>
                    <a:gd name="csX8" fmla="*/ 225076 w 449960"/>
                    <a:gd name="csY8" fmla="*/ 173260 h 742569"/>
                    <a:gd name="csX9" fmla="*/ 169069 w 449960"/>
                    <a:gd name="csY9" fmla="*/ 239840 h 742569"/>
                    <a:gd name="csX10" fmla="*/ 169069 w 449960"/>
                    <a:gd name="csY10" fmla="*/ 505016 h 742569"/>
                    <a:gd name="csX11" fmla="*/ 225076 w 449960"/>
                    <a:gd name="csY11" fmla="*/ 570548 h 742569"/>
                    <a:gd name="csX12" fmla="*/ 281083 w 449960"/>
                    <a:gd name="csY12" fmla="*/ 505016 h 742569"/>
                    <a:gd name="csX13" fmla="*/ 281083 w 449960"/>
                    <a:gd name="csY13" fmla="*/ 239840 h 74256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0" h="742569">
                      <a:moveTo>
                        <a:pt x="0" y="235553"/>
                      </a:moveTo>
                      <a:cubicBezTo>
                        <a:pt x="0" y="69723"/>
                        <a:pt x="108775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6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5" y="742569"/>
                        <a:pt x="0" y="679228"/>
                        <a:pt x="0" y="508064"/>
                      </a:cubicBezTo>
                      <a:lnTo>
                        <a:pt x="0" y="235553"/>
                      </a:lnTo>
                      <a:close/>
                      <a:moveTo>
                        <a:pt x="281083" y="239840"/>
                      </a:moveTo>
                      <a:cubicBezTo>
                        <a:pt x="281083" y="192310"/>
                        <a:pt x="255746" y="173260"/>
                        <a:pt x="225076" y="173260"/>
                      </a:cubicBezTo>
                      <a:cubicBezTo>
                        <a:pt x="194405" y="173260"/>
                        <a:pt x="169069" y="192310"/>
                        <a:pt x="169069" y="239840"/>
                      </a:cubicBezTo>
                      <a:lnTo>
                        <a:pt x="169069" y="505016"/>
                      </a:lnTo>
                      <a:cubicBezTo>
                        <a:pt x="169069" y="551498"/>
                        <a:pt x="194405" y="570548"/>
                        <a:pt x="225076" y="570548"/>
                      </a:cubicBezTo>
                      <a:cubicBezTo>
                        <a:pt x="255746" y="570548"/>
                        <a:pt x="281083" y="551498"/>
                        <a:pt x="281083" y="505016"/>
                      </a:cubicBezTo>
                      <a:lnTo>
                        <a:pt x="281083" y="23984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9" name="Forme libre : forme 108">
                  <a:extLst>
                    <a:ext uri="{FF2B5EF4-FFF2-40B4-BE49-F238E27FC236}">
                      <a16:creationId xmlns:a16="http://schemas.microsoft.com/office/drawing/2014/main" id="{19965A00-D79D-DBD9-B554-AB5D149922BD}"/>
                    </a:ext>
                  </a:extLst>
                </p:cNvPr>
                <p:cNvSpPr/>
                <p:nvPr/>
              </p:nvSpPr>
              <p:spPr>
                <a:xfrm>
                  <a:off x="4806124" y="3680650"/>
                  <a:ext cx="424814" cy="700373"/>
                </a:xfrm>
                <a:custGeom>
                  <a:avLst/>
                  <a:gdLst>
                    <a:gd name="csX0" fmla="*/ 95 w 424814"/>
                    <a:gd name="csY0" fmla="*/ 700373 h 700373"/>
                    <a:gd name="csX1" fmla="*/ 95 w 424814"/>
                    <a:gd name="csY1" fmla="*/ 0 h 700373"/>
                    <a:gd name="csX2" fmla="*/ 204025 w 424814"/>
                    <a:gd name="csY2" fmla="*/ 0 h 700373"/>
                    <a:gd name="csX3" fmla="*/ 417385 w 424814"/>
                    <a:gd name="csY3" fmla="*/ 184880 h 700373"/>
                    <a:gd name="csX4" fmla="*/ 324421 w 424814"/>
                    <a:gd name="csY4" fmla="*/ 341186 h 700373"/>
                    <a:gd name="csX5" fmla="*/ 324421 w 424814"/>
                    <a:gd name="csY5" fmla="*/ 345376 h 700373"/>
                    <a:gd name="csX6" fmla="*/ 424815 w 424814"/>
                    <a:gd name="csY6" fmla="*/ 502730 h 700373"/>
                    <a:gd name="csX7" fmla="*/ 424815 w 424814"/>
                    <a:gd name="csY7" fmla="*/ 700278 h 700373"/>
                    <a:gd name="csX8" fmla="*/ 255746 w 424814"/>
                    <a:gd name="csY8" fmla="*/ 700278 h 700373"/>
                    <a:gd name="csX9" fmla="*/ 255746 w 424814"/>
                    <a:gd name="csY9" fmla="*/ 506921 h 700373"/>
                    <a:gd name="csX10" fmla="*/ 198692 w 424814"/>
                    <a:gd name="csY10" fmla="*/ 437198 h 700373"/>
                    <a:gd name="csX11" fmla="*/ 169069 w 424814"/>
                    <a:gd name="csY11" fmla="*/ 437198 h 700373"/>
                    <a:gd name="csX12" fmla="*/ 169069 w 424814"/>
                    <a:gd name="csY12" fmla="*/ 700278 h 700373"/>
                    <a:gd name="csX13" fmla="*/ 0 w 424814"/>
                    <a:gd name="csY13" fmla="*/ 700278 h 700373"/>
                    <a:gd name="csX14" fmla="*/ 169069 w 424814"/>
                    <a:gd name="csY14" fmla="*/ 285179 h 700373"/>
                    <a:gd name="csX15" fmla="*/ 193358 w 424814"/>
                    <a:gd name="csY15" fmla="*/ 285179 h 700373"/>
                    <a:gd name="csX16" fmla="*/ 252508 w 424814"/>
                    <a:gd name="csY16" fmla="*/ 213360 h 700373"/>
                    <a:gd name="csX17" fmla="*/ 196501 w 424814"/>
                    <a:gd name="csY17" fmla="*/ 150019 h 700373"/>
                    <a:gd name="csX18" fmla="*/ 169069 w 424814"/>
                    <a:gd name="csY18" fmla="*/ 150019 h 700373"/>
                    <a:gd name="csX19" fmla="*/ 169069 w 424814"/>
                    <a:gd name="csY19" fmla="*/ 285274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424814" h="700373">
                      <a:moveTo>
                        <a:pt x="95" y="700373"/>
                      </a:moveTo>
                      <a:lnTo>
                        <a:pt x="95" y="0"/>
                      </a:lnTo>
                      <a:lnTo>
                        <a:pt x="204025" y="0"/>
                      </a:lnTo>
                      <a:cubicBezTo>
                        <a:pt x="366713" y="0"/>
                        <a:pt x="417385" y="94012"/>
                        <a:pt x="417385" y="184880"/>
                      </a:cubicBezTo>
                      <a:cubicBezTo>
                        <a:pt x="417385" y="264128"/>
                        <a:pt x="368808" y="315849"/>
                        <a:pt x="324421" y="341186"/>
                      </a:cubicBezTo>
                      <a:lnTo>
                        <a:pt x="324421" y="345376"/>
                      </a:lnTo>
                      <a:cubicBezTo>
                        <a:pt x="372999" y="359092"/>
                        <a:pt x="424815" y="402431"/>
                        <a:pt x="424815" y="502730"/>
                      </a:cubicBezTo>
                      <a:lnTo>
                        <a:pt x="424815" y="700278"/>
                      </a:lnTo>
                      <a:lnTo>
                        <a:pt x="255746" y="700278"/>
                      </a:lnTo>
                      <a:lnTo>
                        <a:pt x="255746" y="506921"/>
                      </a:lnTo>
                      <a:cubicBezTo>
                        <a:pt x="255746" y="460438"/>
                        <a:pt x="240983" y="437198"/>
                        <a:pt x="198692" y="437198"/>
                      </a:cubicBezTo>
                      <a:lnTo>
                        <a:pt x="169069" y="437198"/>
                      </a:lnTo>
                      <a:lnTo>
                        <a:pt x="169069" y="700278"/>
                      </a:lnTo>
                      <a:lnTo>
                        <a:pt x="0" y="700278"/>
                      </a:lnTo>
                      <a:close/>
                      <a:moveTo>
                        <a:pt x="169069" y="285179"/>
                      </a:moveTo>
                      <a:lnTo>
                        <a:pt x="193358" y="285179"/>
                      </a:lnTo>
                      <a:cubicBezTo>
                        <a:pt x="235649" y="285179"/>
                        <a:pt x="252508" y="255556"/>
                        <a:pt x="252508" y="213360"/>
                      </a:cubicBezTo>
                      <a:cubicBezTo>
                        <a:pt x="252508" y="171164"/>
                        <a:pt x="234505" y="150019"/>
                        <a:pt x="196501" y="150019"/>
                      </a:cubicBezTo>
                      <a:lnTo>
                        <a:pt x="169069" y="150019"/>
                      </a:lnTo>
                      <a:lnTo>
                        <a:pt x="169069" y="28527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10" name="Forme libre : forme 109">
                  <a:extLst>
                    <a:ext uri="{FF2B5EF4-FFF2-40B4-BE49-F238E27FC236}">
                      <a16:creationId xmlns:a16="http://schemas.microsoft.com/office/drawing/2014/main" id="{7AF9ADAF-2EC4-36D5-9F55-4F902F222EB2}"/>
                    </a:ext>
                  </a:extLst>
                </p:cNvPr>
                <p:cNvSpPr/>
                <p:nvPr/>
              </p:nvSpPr>
              <p:spPr>
                <a:xfrm>
                  <a:off x="5253704" y="3680650"/>
                  <a:ext cx="340137" cy="700468"/>
                </a:xfrm>
                <a:custGeom>
                  <a:avLst/>
                  <a:gdLst>
                    <a:gd name="csX0" fmla="*/ 0 w 340137"/>
                    <a:gd name="csY0" fmla="*/ 0 h 700468"/>
                    <a:gd name="csX1" fmla="*/ 166878 w 340137"/>
                    <a:gd name="csY1" fmla="*/ 0 h 700468"/>
                    <a:gd name="csX2" fmla="*/ 166878 w 340137"/>
                    <a:gd name="csY2" fmla="*/ 531400 h 700468"/>
                    <a:gd name="csX3" fmla="*/ 340138 w 340137"/>
                    <a:gd name="csY3" fmla="*/ 531400 h 700468"/>
                    <a:gd name="csX4" fmla="*/ 340138 w 340137"/>
                    <a:gd name="csY4" fmla="*/ 700468 h 700468"/>
                    <a:gd name="csX5" fmla="*/ 0 w 340137"/>
                    <a:gd name="csY5" fmla="*/ 700468 h 700468"/>
                    <a:gd name="csX6" fmla="*/ 0 w 340137"/>
                    <a:gd name="csY6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340137" h="700468">
                      <a:moveTo>
                        <a:pt x="0" y="0"/>
                      </a:moveTo>
                      <a:lnTo>
                        <a:pt x="166878" y="0"/>
                      </a:lnTo>
                      <a:lnTo>
                        <a:pt x="166878" y="531400"/>
                      </a:lnTo>
                      <a:lnTo>
                        <a:pt x="340138" y="531400"/>
                      </a:lnTo>
                      <a:lnTo>
                        <a:pt x="340138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11" name="Forme libre : forme 110">
                  <a:extLst>
                    <a:ext uri="{FF2B5EF4-FFF2-40B4-BE49-F238E27FC236}">
                      <a16:creationId xmlns:a16="http://schemas.microsoft.com/office/drawing/2014/main" id="{861190DD-DB0C-50FA-7656-CEE5CCA24226}"/>
                    </a:ext>
                  </a:extLst>
                </p:cNvPr>
                <p:cNvSpPr/>
                <p:nvPr/>
              </p:nvSpPr>
              <p:spPr>
                <a:xfrm>
                  <a:off x="5610605" y="3680650"/>
                  <a:ext cx="419385" cy="700373"/>
                </a:xfrm>
                <a:custGeom>
                  <a:avLst/>
                  <a:gdLst>
                    <a:gd name="csX0" fmla="*/ 0 w 419385"/>
                    <a:gd name="csY0" fmla="*/ 0 h 700373"/>
                    <a:gd name="csX1" fmla="*/ 160592 w 419385"/>
                    <a:gd name="csY1" fmla="*/ 0 h 700373"/>
                    <a:gd name="csX2" fmla="*/ 419386 w 419385"/>
                    <a:gd name="csY2" fmla="*/ 256699 h 700373"/>
                    <a:gd name="csX3" fmla="*/ 419386 w 419385"/>
                    <a:gd name="csY3" fmla="*/ 443675 h 700373"/>
                    <a:gd name="csX4" fmla="*/ 160592 w 419385"/>
                    <a:gd name="csY4" fmla="*/ 700373 h 700373"/>
                    <a:gd name="csX5" fmla="*/ 0 w 419385"/>
                    <a:gd name="csY5" fmla="*/ 700373 h 700373"/>
                    <a:gd name="csX6" fmla="*/ 0 w 419385"/>
                    <a:gd name="csY6" fmla="*/ 0 h 700373"/>
                    <a:gd name="csX7" fmla="*/ 249365 w 419385"/>
                    <a:gd name="csY7" fmla="*/ 234505 h 700373"/>
                    <a:gd name="csX8" fmla="*/ 192310 w 419385"/>
                    <a:gd name="csY8" fmla="*/ 170021 h 700373"/>
                    <a:gd name="csX9" fmla="*/ 169069 w 419385"/>
                    <a:gd name="csY9" fmla="*/ 170021 h 700373"/>
                    <a:gd name="csX10" fmla="*/ 169069 w 419385"/>
                    <a:gd name="csY10" fmla="*/ 530257 h 700373"/>
                    <a:gd name="csX11" fmla="*/ 192310 w 419385"/>
                    <a:gd name="csY11" fmla="*/ 530257 h 700373"/>
                    <a:gd name="csX12" fmla="*/ 249365 w 419385"/>
                    <a:gd name="csY12" fmla="*/ 465773 h 700373"/>
                    <a:gd name="csX13" fmla="*/ 249365 w 419385"/>
                    <a:gd name="csY13" fmla="*/ 23441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19385" h="700373">
                      <a:moveTo>
                        <a:pt x="0" y="0"/>
                      </a:moveTo>
                      <a:lnTo>
                        <a:pt x="160592" y="0"/>
                      </a:lnTo>
                      <a:cubicBezTo>
                        <a:pt x="330708" y="0"/>
                        <a:pt x="419386" y="53912"/>
                        <a:pt x="419386" y="256699"/>
                      </a:cubicBezTo>
                      <a:lnTo>
                        <a:pt x="419386" y="443675"/>
                      </a:lnTo>
                      <a:cubicBezTo>
                        <a:pt x="419386" y="646462"/>
                        <a:pt x="330613" y="700373"/>
                        <a:pt x="160592" y="700373"/>
                      </a:cubicBezTo>
                      <a:lnTo>
                        <a:pt x="0" y="700373"/>
                      </a:lnTo>
                      <a:lnTo>
                        <a:pt x="0" y="0"/>
                      </a:lnTo>
                      <a:close/>
                      <a:moveTo>
                        <a:pt x="249365" y="234505"/>
                      </a:moveTo>
                      <a:cubicBezTo>
                        <a:pt x="249365" y="185928"/>
                        <a:pt x="231362" y="170021"/>
                        <a:pt x="192310" y="170021"/>
                      </a:cubicBezTo>
                      <a:lnTo>
                        <a:pt x="169069" y="170021"/>
                      </a:lnTo>
                      <a:lnTo>
                        <a:pt x="169069" y="530257"/>
                      </a:lnTo>
                      <a:lnTo>
                        <a:pt x="192310" y="530257"/>
                      </a:lnTo>
                      <a:cubicBezTo>
                        <a:pt x="231362" y="530257"/>
                        <a:pt x="249365" y="513398"/>
                        <a:pt x="249365" y="465773"/>
                      </a:cubicBezTo>
                      <a:lnTo>
                        <a:pt x="249365" y="23441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94" name="Graphique 61">
                <a:extLst>
                  <a:ext uri="{FF2B5EF4-FFF2-40B4-BE49-F238E27FC236}">
                    <a16:creationId xmlns:a16="http://schemas.microsoft.com/office/drawing/2014/main" id="{ED69ABD0-6055-F35F-9A9C-0113CAD7A2EF}"/>
                  </a:ext>
                </a:extLst>
              </p:cNvPr>
              <p:cNvGrpSpPr/>
              <p:nvPr/>
            </p:nvGrpSpPr>
            <p:grpSpPr>
              <a:xfrm>
                <a:off x="3650456" y="4412170"/>
                <a:ext cx="1747456" cy="716280"/>
                <a:chOff x="3650456" y="4412170"/>
                <a:chExt cx="1747456" cy="716280"/>
              </a:xfrm>
              <a:grpFill/>
            </p:grpSpPr>
            <p:sp>
              <p:nvSpPr>
                <p:cNvPr id="103" name="Forme libre : forme 102">
                  <a:extLst>
                    <a:ext uri="{FF2B5EF4-FFF2-40B4-BE49-F238E27FC236}">
                      <a16:creationId xmlns:a16="http://schemas.microsoft.com/office/drawing/2014/main" id="{E0D5BDE3-ACF6-86BB-2DF1-B1801F70D7EB}"/>
                    </a:ext>
                  </a:extLst>
                </p:cNvPr>
                <p:cNvSpPr/>
                <p:nvPr/>
              </p:nvSpPr>
              <p:spPr>
                <a:xfrm>
                  <a:off x="3650456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4" name="Forme libre : forme 103">
                  <a:extLst>
                    <a:ext uri="{FF2B5EF4-FFF2-40B4-BE49-F238E27FC236}">
                      <a16:creationId xmlns:a16="http://schemas.microsoft.com/office/drawing/2014/main" id="{A89740A6-EAF9-96AE-357E-EA6F59D35286}"/>
                    </a:ext>
                  </a:extLst>
                </p:cNvPr>
                <p:cNvSpPr/>
                <p:nvPr/>
              </p:nvSpPr>
              <p:spPr>
                <a:xfrm>
                  <a:off x="4355020" y="4428077"/>
                  <a:ext cx="169068" cy="700373"/>
                </a:xfrm>
                <a:custGeom>
                  <a:avLst/>
                  <a:gdLst>
                    <a:gd name="csX0" fmla="*/ 0 w 169068"/>
                    <a:gd name="csY0" fmla="*/ 0 h 700373"/>
                    <a:gd name="csX1" fmla="*/ 169069 w 169068"/>
                    <a:gd name="csY1" fmla="*/ 0 h 700373"/>
                    <a:gd name="csX2" fmla="*/ 169069 w 169068"/>
                    <a:gd name="csY2" fmla="*/ 700373 h 700373"/>
                    <a:gd name="csX3" fmla="*/ 0 w 169068"/>
                    <a:gd name="csY3" fmla="*/ 700373 h 700373"/>
                    <a:gd name="csX4" fmla="*/ 0 w 169068"/>
                    <a:gd name="csY4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169068" h="700373">
                      <a:moveTo>
                        <a:pt x="0" y="0"/>
                      </a:moveTo>
                      <a:lnTo>
                        <a:pt x="169069" y="0"/>
                      </a:lnTo>
                      <a:lnTo>
                        <a:pt x="169069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5" name="Forme libre : forme 104">
                  <a:extLst>
                    <a:ext uri="{FF2B5EF4-FFF2-40B4-BE49-F238E27FC236}">
                      <a16:creationId xmlns:a16="http://schemas.microsoft.com/office/drawing/2014/main" id="{7ED5CB5A-9C26-8FB1-F286-5ACDF012350E}"/>
                    </a:ext>
                  </a:extLst>
                </p:cNvPr>
                <p:cNvSpPr/>
                <p:nvPr/>
              </p:nvSpPr>
              <p:spPr>
                <a:xfrm>
                  <a:off x="4541710" y="4428077"/>
                  <a:ext cx="412051" cy="700373"/>
                </a:xfrm>
                <a:custGeom>
                  <a:avLst/>
                  <a:gdLst>
                    <a:gd name="csX0" fmla="*/ 95 w 412051"/>
                    <a:gd name="csY0" fmla="*/ 0 h 700373"/>
                    <a:gd name="csX1" fmla="*/ 412052 w 412051"/>
                    <a:gd name="csY1" fmla="*/ 0 h 700373"/>
                    <a:gd name="csX2" fmla="*/ 412052 w 412051"/>
                    <a:gd name="csY2" fmla="*/ 163734 h 700373"/>
                    <a:gd name="csX3" fmla="*/ 292703 w 412051"/>
                    <a:gd name="csY3" fmla="*/ 163734 h 700373"/>
                    <a:gd name="csX4" fmla="*/ 292703 w 412051"/>
                    <a:gd name="csY4" fmla="*/ 700373 h 700373"/>
                    <a:gd name="csX5" fmla="*/ 123635 w 412051"/>
                    <a:gd name="csY5" fmla="*/ 700373 h 700373"/>
                    <a:gd name="csX6" fmla="*/ 123635 w 412051"/>
                    <a:gd name="csY6" fmla="*/ 163734 h 700373"/>
                    <a:gd name="csX7" fmla="*/ 0 w 412051"/>
                    <a:gd name="csY7" fmla="*/ 163734 h 700373"/>
                    <a:gd name="csX8" fmla="*/ 0 w 412051"/>
                    <a:gd name="csY8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412051" h="700373">
                      <a:moveTo>
                        <a:pt x="95" y="0"/>
                      </a:moveTo>
                      <a:lnTo>
                        <a:pt x="412052" y="0"/>
                      </a:lnTo>
                      <a:lnTo>
                        <a:pt x="412052" y="163734"/>
                      </a:lnTo>
                      <a:lnTo>
                        <a:pt x="292703" y="163734"/>
                      </a:lnTo>
                      <a:lnTo>
                        <a:pt x="292703" y="700373"/>
                      </a:lnTo>
                      <a:lnTo>
                        <a:pt x="123635" y="700373"/>
                      </a:lnTo>
                      <a:lnTo>
                        <a:pt x="123635" y="163734"/>
                      </a:lnTo>
                      <a:lnTo>
                        <a:pt x="0" y="16373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6" name="Forme libre : forme 105">
                  <a:extLst>
                    <a:ext uri="{FF2B5EF4-FFF2-40B4-BE49-F238E27FC236}">
                      <a16:creationId xmlns:a16="http://schemas.microsoft.com/office/drawing/2014/main" id="{5DDE8853-0C03-0DEB-4F7D-0A5C4028890B}"/>
                    </a:ext>
                  </a:extLst>
                </p:cNvPr>
                <p:cNvSpPr/>
                <p:nvPr/>
              </p:nvSpPr>
              <p:spPr>
                <a:xfrm>
                  <a:off x="4972240" y="4428077"/>
                  <a:ext cx="425672" cy="700373"/>
                </a:xfrm>
                <a:custGeom>
                  <a:avLst/>
                  <a:gdLst>
                    <a:gd name="csX0" fmla="*/ 258794 w 425672"/>
                    <a:gd name="csY0" fmla="*/ 410908 h 700373"/>
                    <a:gd name="csX1" fmla="*/ 166878 w 425672"/>
                    <a:gd name="csY1" fmla="*/ 410908 h 700373"/>
                    <a:gd name="csX2" fmla="*/ 166878 w 425672"/>
                    <a:gd name="csY2" fmla="*/ 700373 h 700373"/>
                    <a:gd name="csX3" fmla="*/ 0 w 425672"/>
                    <a:gd name="csY3" fmla="*/ 700373 h 700373"/>
                    <a:gd name="csX4" fmla="*/ 0 w 425672"/>
                    <a:gd name="csY4" fmla="*/ 0 h 700373"/>
                    <a:gd name="csX5" fmla="*/ 166878 w 425672"/>
                    <a:gd name="csY5" fmla="*/ 0 h 700373"/>
                    <a:gd name="csX6" fmla="*/ 166878 w 425672"/>
                    <a:gd name="csY6" fmla="*/ 249269 h 700373"/>
                    <a:gd name="csX7" fmla="*/ 258794 w 425672"/>
                    <a:gd name="csY7" fmla="*/ 249269 h 700373"/>
                    <a:gd name="csX8" fmla="*/ 258794 w 425672"/>
                    <a:gd name="csY8" fmla="*/ 0 h 700373"/>
                    <a:gd name="csX9" fmla="*/ 425672 w 425672"/>
                    <a:gd name="csY9" fmla="*/ 0 h 700373"/>
                    <a:gd name="csX10" fmla="*/ 425672 w 425672"/>
                    <a:gd name="csY10" fmla="*/ 700373 h 700373"/>
                    <a:gd name="csX11" fmla="*/ 258794 w 425672"/>
                    <a:gd name="csY11" fmla="*/ 700373 h 700373"/>
                    <a:gd name="csX12" fmla="*/ 258794 w 425672"/>
                    <a:gd name="csY12" fmla="*/ 410908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25672" h="700373">
                      <a:moveTo>
                        <a:pt x="258794" y="410908"/>
                      </a:moveTo>
                      <a:lnTo>
                        <a:pt x="166878" y="410908"/>
                      </a:lnTo>
                      <a:lnTo>
                        <a:pt x="16687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66878" y="0"/>
                      </a:lnTo>
                      <a:lnTo>
                        <a:pt x="166878" y="249269"/>
                      </a:lnTo>
                      <a:lnTo>
                        <a:pt x="258794" y="249269"/>
                      </a:lnTo>
                      <a:lnTo>
                        <a:pt x="258794" y="0"/>
                      </a:lnTo>
                      <a:lnTo>
                        <a:pt x="425672" y="0"/>
                      </a:lnTo>
                      <a:lnTo>
                        <a:pt x="425672" y="700373"/>
                      </a:lnTo>
                      <a:lnTo>
                        <a:pt x="258794" y="700373"/>
                      </a:lnTo>
                      <a:lnTo>
                        <a:pt x="258794" y="41090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95" name="Graphique 61">
                <a:extLst>
                  <a:ext uri="{FF2B5EF4-FFF2-40B4-BE49-F238E27FC236}">
                    <a16:creationId xmlns:a16="http://schemas.microsoft.com/office/drawing/2014/main" id="{7B1E0679-5135-9A2A-89B3-039D1AA13AFB}"/>
                  </a:ext>
                </a:extLst>
              </p:cNvPr>
              <p:cNvGrpSpPr/>
              <p:nvPr/>
            </p:nvGrpSpPr>
            <p:grpSpPr>
              <a:xfrm>
                <a:off x="5471445" y="4406931"/>
                <a:ext cx="2956941" cy="742568"/>
                <a:chOff x="5471445" y="4406931"/>
                <a:chExt cx="2956941" cy="742568"/>
              </a:xfrm>
              <a:grpFill/>
            </p:grpSpPr>
            <p:sp>
              <p:nvSpPr>
                <p:cNvPr id="97" name="Forme libre : forme 96">
                  <a:extLst>
                    <a:ext uri="{FF2B5EF4-FFF2-40B4-BE49-F238E27FC236}">
                      <a16:creationId xmlns:a16="http://schemas.microsoft.com/office/drawing/2014/main" id="{85F399FE-1819-F581-6791-E77FA4A4BD7D}"/>
                    </a:ext>
                  </a:extLst>
                </p:cNvPr>
                <p:cNvSpPr/>
                <p:nvPr/>
              </p:nvSpPr>
              <p:spPr>
                <a:xfrm>
                  <a:off x="5471445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98" name="Forme libre : forme 97">
                  <a:extLst>
                    <a:ext uri="{FF2B5EF4-FFF2-40B4-BE49-F238E27FC236}">
                      <a16:creationId xmlns:a16="http://schemas.microsoft.com/office/drawing/2014/main" id="{778CB1AD-AB10-2EF8-C22A-01082756B47B}"/>
                    </a:ext>
                  </a:extLst>
                </p:cNvPr>
                <p:cNvSpPr/>
                <p:nvPr/>
              </p:nvSpPr>
              <p:spPr>
                <a:xfrm>
                  <a:off x="6157245" y="4406931"/>
                  <a:ext cx="449961" cy="742568"/>
                </a:xfrm>
                <a:custGeom>
                  <a:avLst/>
                  <a:gdLst>
                    <a:gd name="csX0" fmla="*/ 0 w 449961"/>
                    <a:gd name="csY0" fmla="*/ 235553 h 742568"/>
                    <a:gd name="csX1" fmla="*/ 224980 w 449961"/>
                    <a:gd name="csY1" fmla="*/ 0 h 742568"/>
                    <a:gd name="csX2" fmla="*/ 449961 w 449961"/>
                    <a:gd name="csY2" fmla="*/ 234505 h 742568"/>
                    <a:gd name="csX3" fmla="*/ 449961 w 449961"/>
                    <a:gd name="csY3" fmla="*/ 507016 h 742568"/>
                    <a:gd name="csX4" fmla="*/ 224980 w 449961"/>
                    <a:gd name="csY4" fmla="*/ 742569 h 742568"/>
                    <a:gd name="csX5" fmla="*/ 0 w 449961"/>
                    <a:gd name="csY5" fmla="*/ 508063 h 742568"/>
                    <a:gd name="csX6" fmla="*/ 0 w 449961"/>
                    <a:gd name="csY6" fmla="*/ 235553 h 742568"/>
                    <a:gd name="csX7" fmla="*/ 280988 w 449961"/>
                    <a:gd name="csY7" fmla="*/ 239839 h 742568"/>
                    <a:gd name="csX8" fmla="*/ 224980 w 449961"/>
                    <a:gd name="csY8" fmla="*/ 173259 h 742568"/>
                    <a:gd name="csX9" fmla="*/ 168974 w 449961"/>
                    <a:gd name="csY9" fmla="*/ 239839 h 742568"/>
                    <a:gd name="csX10" fmla="*/ 168974 w 449961"/>
                    <a:gd name="csY10" fmla="*/ 505015 h 742568"/>
                    <a:gd name="csX11" fmla="*/ 224980 w 449961"/>
                    <a:gd name="csY11" fmla="*/ 570547 h 742568"/>
                    <a:gd name="csX12" fmla="*/ 280988 w 449961"/>
                    <a:gd name="csY12" fmla="*/ 505015 h 742568"/>
                    <a:gd name="csX13" fmla="*/ 280988 w 449961"/>
                    <a:gd name="csY13" fmla="*/ 239839 h 7425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1" h="742568">
                      <a:moveTo>
                        <a:pt x="0" y="235553"/>
                      </a:moveTo>
                      <a:cubicBezTo>
                        <a:pt x="0" y="69723"/>
                        <a:pt x="108776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5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6" y="742569"/>
                        <a:pt x="0" y="679228"/>
                        <a:pt x="0" y="508063"/>
                      </a:cubicBezTo>
                      <a:lnTo>
                        <a:pt x="0" y="235553"/>
                      </a:lnTo>
                      <a:close/>
                      <a:moveTo>
                        <a:pt x="280988" y="239839"/>
                      </a:moveTo>
                      <a:cubicBezTo>
                        <a:pt x="280988" y="192309"/>
                        <a:pt x="255651" y="173259"/>
                        <a:pt x="224980" y="173259"/>
                      </a:cubicBezTo>
                      <a:cubicBezTo>
                        <a:pt x="194310" y="173259"/>
                        <a:pt x="168974" y="192309"/>
                        <a:pt x="168974" y="239839"/>
                      </a:cubicBezTo>
                      <a:lnTo>
                        <a:pt x="168974" y="505015"/>
                      </a:lnTo>
                      <a:cubicBezTo>
                        <a:pt x="168974" y="551497"/>
                        <a:pt x="194310" y="570547"/>
                        <a:pt x="224980" y="570547"/>
                      </a:cubicBezTo>
                      <a:cubicBezTo>
                        <a:pt x="255651" y="570547"/>
                        <a:pt x="280988" y="551497"/>
                        <a:pt x="280988" y="505015"/>
                      </a:cubicBezTo>
                      <a:lnTo>
                        <a:pt x="280988" y="23983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99" name="Forme libre : forme 98">
                  <a:extLst>
                    <a:ext uri="{FF2B5EF4-FFF2-40B4-BE49-F238E27FC236}">
                      <a16:creationId xmlns:a16="http://schemas.microsoft.com/office/drawing/2014/main" id="{10ECB8E6-BB03-EDEF-F5F2-2DCE5D242C5C}"/>
                    </a:ext>
                  </a:extLst>
                </p:cNvPr>
                <p:cNvSpPr/>
                <p:nvPr/>
              </p:nvSpPr>
              <p:spPr>
                <a:xfrm>
                  <a:off x="6635019" y="4428077"/>
                  <a:ext cx="630650" cy="700373"/>
                </a:xfrm>
                <a:custGeom>
                  <a:avLst/>
                  <a:gdLst>
                    <a:gd name="csX0" fmla="*/ 164878 w 630650"/>
                    <a:gd name="csY0" fmla="*/ 301085 h 700373"/>
                    <a:gd name="csX1" fmla="*/ 158496 w 630650"/>
                    <a:gd name="csY1" fmla="*/ 301085 h 700373"/>
                    <a:gd name="csX2" fmla="*/ 158496 w 630650"/>
                    <a:gd name="csY2" fmla="*/ 700373 h 700373"/>
                    <a:gd name="csX3" fmla="*/ 0 w 630650"/>
                    <a:gd name="csY3" fmla="*/ 700373 h 700373"/>
                    <a:gd name="csX4" fmla="*/ 0 w 630650"/>
                    <a:gd name="csY4" fmla="*/ 0 h 700373"/>
                    <a:gd name="csX5" fmla="*/ 213360 w 630650"/>
                    <a:gd name="csY5" fmla="*/ 0 h 700373"/>
                    <a:gd name="csX6" fmla="*/ 311563 w 630650"/>
                    <a:gd name="csY6" fmla="*/ 370808 h 700373"/>
                    <a:gd name="csX7" fmla="*/ 317945 w 630650"/>
                    <a:gd name="csY7" fmla="*/ 370808 h 700373"/>
                    <a:gd name="csX8" fmla="*/ 417290 w 630650"/>
                    <a:gd name="csY8" fmla="*/ 0 h 700373"/>
                    <a:gd name="csX9" fmla="*/ 630650 w 630650"/>
                    <a:gd name="csY9" fmla="*/ 0 h 700373"/>
                    <a:gd name="csX10" fmla="*/ 630650 w 630650"/>
                    <a:gd name="csY10" fmla="*/ 700373 h 700373"/>
                    <a:gd name="csX11" fmla="*/ 472154 w 630650"/>
                    <a:gd name="csY11" fmla="*/ 700373 h 700373"/>
                    <a:gd name="csX12" fmla="*/ 472154 w 630650"/>
                    <a:gd name="csY12" fmla="*/ 301085 h 700373"/>
                    <a:gd name="csX13" fmla="*/ 465772 w 630650"/>
                    <a:gd name="csY13" fmla="*/ 301085 h 700373"/>
                    <a:gd name="csX14" fmla="*/ 375952 w 630650"/>
                    <a:gd name="csY14" fmla="*/ 700373 h 700373"/>
                    <a:gd name="csX15" fmla="*/ 254508 w 630650"/>
                    <a:gd name="csY15" fmla="*/ 700373 h 700373"/>
                    <a:gd name="csX16" fmla="*/ 164687 w 630650"/>
                    <a:gd name="csY16" fmla="*/ 301085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630650" h="700373">
                      <a:moveTo>
                        <a:pt x="164878" y="301085"/>
                      </a:moveTo>
                      <a:lnTo>
                        <a:pt x="158496" y="301085"/>
                      </a:lnTo>
                      <a:lnTo>
                        <a:pt x="158496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213360" y="0"/>
                      </a:lnTo>
                      <a:lnTo>
                        <a:pt x="311563" y="370808"/>
                      </a:lnTo>
                      <a:lnTo>
                        <a:pt x="317945" y="370808"/>
                      </a:lnTo>
                      <a:lnTo>
                        <a:pt x="417290" y="0"/>
                      </a:lnTo>
                      <a:lnTo>
                        <a:pt x="630650" y="0"/>
                      </a:lnTo>
                      <a:lnTo>
                        <a:pt x="630650" y="700373"/>
                      </a:lnTo>
                      <a:lnTo>
                        <a:pt x="472154" y="700373"/>
                      </a:lnTo>
                      <a:lnTo>
                        <a:pt x="472154" y="301085"/>
                      </a:lnTo>
                      <a:lnTo>
                        <a:pt x="465772" y="301085"/>
                      </a:lnTo>
                      <a:lnTo>
                        <a:pt x="375952" y="700373"/>
                      </a:lnTo>
                      <a:lnTo>
                        <a:pt x="254508" y="700373"/>
                      </a:lnTo>
                      <a:lnTo>
                        <a:pt x="164687" y="3010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0" name="Forme libre : forme 99">
                  <a:extLst>
                    <a:ext uri="{FF2B5EF4-FFF2-40B4-BE49-F238E27FC236}">
                      <a16:creationId xmlns:a16="http://schemas.microsoft.com/office/drawing/2014/main" id="{03993385-8937-FBF2-C65A-2C61BB043DF6}"/>
                    </a:ext>
                  </a:extLst>
                </p:cNvPr>
                <p:cNvSpPr/>
                <p:nvPr/>
              </p:nvSpPr>
              <p:spPr>
                <a:xfrm>
                  <a:off x="7304246" y="4428077"/>
                  <a:ext cx="358140" cy="700468"/>
                </a:xfrm>
                <a:custGeom>
                  <a:avLst/>
                  <a:gdLst>
                    <a:gd name="csX0" fmla="*/ 95 w 358140"/>
                    <a:gd name="csY0" fmla="*/ 0 h 700468"/>
                    <a:gd name="csX1" fmla="*/ 353949 w 358140"/>
                    <a:gd name="csY1" fmla="*/ 0 h 700468"/>
                    <a:gd name="csX2" fmla="*/ 353949 w 358140"/>
                    <a:gd name="csY2" fmla="*/ 167926 h 700468"/>
                    <a:gd name="csX3" fmla="*/ 169069 w 358140"/>
                    <a:gd name="csY3" fmla="*/ 167926 h 700468"/>
                    <a:gd name="csX4" fmla="*/ 169069 w 358140"/>
                    <a:gd name="csY4" fmla="*/ 256699 h 700468"/>
                    <a:gd name="csX5" fmla="*/ 345472 w 358140"/>
                    <a:gd name="csY5" fmla="*/ 256699 h 700468"/>
                    <a:gd name="csX6" fmla="*/ 345472 w 358140"/>
                    <a:gd name="csY6" fmla="*/ 415195 h 700468"/>
                    <a:gd name="csX7" fmla="*/ 169069 w 358140"/>
                    <a:gd name="csY7" fmla="*/ 415195 h 700468"/>
                    <a:gd name="csX8" fmla="*/ 169069 w 358140"/>
                    <a:gd name="csY8" fmla="*/ 531400 h 700468"/>
                    <a:gd name="csX9" fmla="*/ 358140 w 358140"/>
                    <a:gd name="csY9" fmla="*/ 531400 h 700468"/>
                    <a:gd name="csX10" fmla="*/ 358140 w 358140"/>
                    <a:gd name="csY10" fmla="*/ 700468 h 700468"/>
                    <a:gd name="csX11" fmla="*/ 0 w 358140"/>
                    <a:gd name="csY11" fmla="*/ 700468 h 700468"/>
                    <a:gd name="csX12" fmla="*/ 0 w 358140"/>
                    <a:gd name="csY12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58140" h="700468">
                      <a:moveTo>
                        <a:pt x="95" y="0"/>
                      </a:moveTo>
                      <a:lnTo>
                        <a:pt x="353949" y="0"/>
                      </a:lnTo>
                      <a:lnTo>
                        <a:pt x="353949" y="167926"/>
                      </a:lnTo>
                      <a:lnTo>
                        <a:pt x="169069" y="167926"/>
                      </a:lnTo>
                      <a:lnTo>
                        <a:pt x="169069" y="256699"/>
                      </a:lnTo>
                      <a:lnTo>
                        <a:pt x="345472" y="256699"/>
                      </a:lnTo>
                      <a:lnTo>
                        <a:pt x="345472" y="415195"/>
                      </a:lnTo>
                      <a:lnTo>
                        <a:pt x="169069" y="415195"/>
                      </a:lnTo>
                      <a:lnTo>
                        <a:pt x="169069" y="531400"/>
                      </a:lnTo>
                      <a:lnTo>
                        <a:pt x="358140" y="531400"/>
                      </a:lnTo>
                      <a:lnTo>
                        <a:pt x="358140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1" name="Forme libre : forme 100">
                  <a:extLst>
                    <a:ext uri="{FF2B5EF4-FFF2-40B4-BE49-F238E27FC236}">
                      <a16:creationId xmlns:a16="http://schemas.microsoft.com/office/drawing/2014/main" id="{E89DD26E-1B0B-0B86-2419-941E5F1E1900}"/>
                    </a:ext>
                  </a:extLst>
                </p:cNvPr>
                <p:cNvSpPr/>
                <p:nvPr/>
              </p:nvSpPr>
              <p:spPr>
                <a:xfrm>
                  <a:off x="7688770" y="4428077"/>
                  <a:ext cx="466915" cy="700373"/>
                </a:xfrm>
                <a:custGeom>
                  <a:avLst/>
                  <a:gdLst>
                    <a:gd name="csX0" fmla="*/ 163830 w 466915"/>
                    <a:gd name="csY0" fmla="*/ 339090 h 700373"/>
                    <a:gd name="csX1" fmla="*/ 157448 w 466915"/>
                    <a:gd name="csY1" fmla="*/ 339090 h 700373"/>
                    <a:gd name="csX2" fmla="*/ 157448 w 466915"/>
                    <a:gd name="csY2" fmla="*/ 700373 h 700373"/>
                    <a:gd name="csX3" fmla="*/ 0 w 466915"/>
                    <a:gd name="csY3" fmla="*/ 700373 h 700373"/>
                    <a:gd name="csX4" fmla="*/ 0 w 466915"/>
                    <a:gd name="csY4" fmla="*/ 0 h 700373"/>
                    <a:gd name="csX5" fmla="*/ 178498 w 466915"/>
                    <a:gd name="csY5" fmla="*/ 0 h 700373"/>
                    <a:gd name="csX6" fmla="*/ 304229 w 466915"/>
                    <a:gd name="csY6" fmla="*/ 326422 h 700373"/>
                    <a:gd name="csX7" fmla="*/ 310610 w 466915"/>
                    <a:gd name="csY7" fmla="*/ 326422 h 700373"/>
                    <a:gd name="csX8" fmla="*/ 310610 w 466915"/>
                    <a:gd name="csY8" fmla="*/ 0 h 700373"/>
                    <a:gd name="csX9" fmla="*/ 466915 w 466915"/>
                    <a:gd name="csY9" fmla="*/ 0 h 700373"/>
                    <a:gd name="csX10" fmla="*/ 466915 w 466915"/>
                    <a:gd name="csY10" fmla="*/ 700373 h 700373"/>
                    <a:gd name="csX11" fmla="*/ 295751 w 466915"/>
                    <a:gd name="csY11" fmla="*/ 700373 h 700373"/>
                    <a:gd name="csX12" fmla="*/ 163735 w 466915"/>
                    <a:gd name="csY12" fmla="*/ 33909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66915" h="700373">
                      <a:moveTo>
                        <a:pt x="163830" y="339090"/>
                      </a:moveTo>
                      <a:lnTo>
                        <a:pt x="157448" y="339090"/>
                      </a:lnTo>
                      <a:lnTo>
                        <a:pt x="15744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78498" y="0"/>
                      </a:lnTo>
                      <a:lnTo>
                        <a:pt x="304229" y="326422"/>
                      </a:lnTo>
                      <a:lnTo>
                        <a:pt x="310610" y="326422"/>
                      </a:lnTo>
                      <a:lnTo>
                        <a:pt x="310610" y="0"/>
                      </a:lnTo>
                      <a:lnTo>
                        <a:pt x="466915" y="0"/>
                      </a:lnTo>
                      <a:lnTo>
                        <a:pt x="466915" y="700373"/>
                      </a:lnTo>
                      <a:lnTo>
                        <a:pt x="295751" y="700373"/>
                      </a:lnTo>
                      <a:lnTo>
                        <a:pt x="163735" y="33909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2" name="Forme libre : forme 101">
                  <a:extLst>
                    <a:ext uri="{FF2B5EF4-FFF2-40B4-BE49-F238E27FC236}">
                      <a16:creationId xmlns:a16="http://schemas.microsoft.com/office/drawing/2014/main" id="{409C9D3B-52A8-F246-24A1-F36BE86C00EC}"/>
                    </a:ext>
                  </a:extLst>
                </p:cNvPr>
                <p:cNvSpPr/>
                <p:nvPr/>
              </p:nvSpPr>
              <p:spPr>
                <a:xfrm>
                  <a:off x="8257222" y="4428077"/>
                  <a:ext cx="171164" cy="503396"/>
                </a:xfrm>
                <a:custGeom>
                  <a:avLst/>
                  <a:gdLst>
                    <a:gd name="csX0" fmla="*/ 0 w 171164"/>
                    <a:gd name="csY0" fmla="*/ 55054 h 503396"/>
                    <a:gd name="csX1" fmla="*/ 0 w 171164"/>
                    <a:gd name="csY1" fmla="*/ 0 h 503396"/>
                    <a:gd name="csX2" fmla="*/ 171164 w 171164"/>
                    <a:gd name="csY2" fmla="*/ 0 h 503396"/>
                    <a:gd name="csX3" fmla="*/ 171164 w 171164"/>
                    <a:gd name="csY3" fmla="*/ 55054 h 503396"/>
                    <a:gd name="csX4" fmla="*/ 161068 w 171164"/>
                    <a:gd name="csY4" fmla="*/ 316325 h 503396"/>
                    <a:gd name="csX5" fmla="*/ 153067 w 171164"/>
                    <a:gd name="csY5" fmla="*/ 440150 h 503396"/>
                    <a:gd name="csX6" fmla="*/ 85630 w 171164"/>
                    <a:gd name="csY6" fmla="*/ 503396 h 503396"/>
                    <a:gd name="csX7" fmla="*/ 85630 w 171164"/>
                    <a:gd name="csY7" fmla="*/ 503396 h 503396"/>
                    <a:gd name="csX8" fmla="*/ 18193 w 171164"/>
                    <a:gd name="csY8" fmla="*/ 440150 h 503396"/>
                    <a:gd name="csX9" fmla="*/ 10192 w 171164"/>
                    <a:gd name="csY9" fmla="*/ 316325 h 503396"/>
                    <a:gd name="csX10" fmla="*/ 95 w 171164"/>
                    <a:gd name="csY10" fmla="*/ 55054 h 50339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171164" h="503396">
                      <a:moveTo>
                        <a:pt x="0" y="55054"/>
                      </a:moveTo>
                      <a:lnTo>
                        <a:pt x="0" y="0"/>
                      </a:lnTo>
                      <a:lnTo>
                        <a:pt x="171164" y="0"/>
                      </a:lnTo>
                      <a:lnTo>
                        <a:pt x="171164" y="55054"/>
                      </a:lnTo>
                      <a:cubicBezTo>
                        <a:pt x="171164" y="142208"/>
                        <a:pt x="167830" y="229362"/>
                        <a:pt x="161068" y="316325"/>
                      </a:cubicBezTo>
                      <a:lnTo>
                        <a:pt x="153067" y="440150"/>
                      </a:lnTo>
                      <a:cubicBezTo>
                        <a:pt x="150781" y="475678"/>
                        <a:pt x="121253" y="503396"/>
                        <a:pt x="85630" y="503396"/>
                      </a:cubicBezTo>
                      <a:lnTo>
                        <a:pt x="85630" y="503396"/>
                      </a:lnTo>
                      <a:cubicBezTo>
                        <a:pt x="50006" y="503396"/>
                        <a:pt x="20479" y="475678"/>
                        <a:pt x="18193" y="440150"/>
                      </a:cubicBezTo>
                      <a:lnTo>
                        <a:pt x="10192" y="316325"/>
                      </a:lnTo>
                      <a:cubicBezTo>
                        <a:pt x="3524" y="229362"/>
                        <a:pt x="95" y="142208"/>
                        <a:pt x="95" y="5505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96" name="Ellipse 95">
                <a:extLst>
                  <a:ext uri="{FF2B5EF4-FFF2-40B4-BE49-F238E27FC236}">
                    <a16:creationId xmlns:a16="http://schemas.microsoft.com/office/drawing/2014/main" id="{B8400012-3C04-2938-1222-22DD3654710A}"/>
                  </a:ext>
                </a:extLst>
              </p:cNvPr>
              <p:cNvSpPr/>
              <p:nvPr/>
            </p:nvSpPr>
            <p:spPr>
              <a:xfrm>
                <a:off x="8253984" y="4954143"/>
                <a:ext cx="174307" cy="174307"/>
              </a:xfrm>
              <a:prstGeom prst="ellipse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12" name="Graphique 61">
              <a:extLst>
                <a:ext uri="{FF2B5EF4-FFF2-40B4-BE49-F238E27FC236}">
                  <a16:creationId xmlns:a16="http://schemas.microsoft.com/office/drawing/2014/main" id="{5AB55625-5479-7A60-49B8-49151A9455B5}"/>
                </a:ext>
              </a:extLst>
            </p:cNvPr>
            <p:cNvGrpSpPr/>
            <p:nvPr/>
          </p:nvGrpSpPr>
          <p:grpSpPr>
            <a:xfrm>
              <a:off x="276769" y="3214313"/>
              <a:ext cx="2096318" cy="653736"/>
              <a:chOff x="3650456" y="3659504"/>
              <a:chExt cx="4777930" cy="1489995"/>
            </a:xfrm>
            <a:grpFill/>
          </p:grpSpPr>
          <p:grpSp>
            <p:nvGrpSpPr>
              <p:cNvPr id="113" name="Graphique 61">
                <a:extLst>
                  <a:ext uri="{FF2B5EF4-FFF2-40B4-BE49-F238E27FC236}">
                    <a16:creationId xmlns:a16="http://schemas.microsoft.com/office/drawing/2014/main" id="{2DA065D1-6394-6315-01C5-DBBDB7D93C42}"/>
                  </a:ext>
                </a:extLst>
              </p:cNvPr>
              <p:cNvGrpSpPr/>
              <p:nvPr/>
            </p:nvGrpSpPr>
            <p:grpSpPr>
              <a:xfrm>
                <a:off x="3650456" y="3659504"/>
                <a:ext cx="2379535" cy="742569"/>
                <a:chOff x="3650456" y="3659504"/>
                <a:chExt cx="2379535" cy="742569"/>
              </a:xfrm>
              <a:grpFill/>
            </p:grpSpPr>
            <p:sp>
              <p:nvSpPr>
                <p:cNvPr id="127" name="Forme libre : forme 126">
                  <a:extLst>
                    <a:ext uri="{FF2B5EF4-FFF2-40B4-BE49-F238E27FC236}">
                      <a16:creationId xmlns:a16="http://schemas.microsoft.com/office/drawing/2014/main" id="{80382D2D-D9C3-69A5-F576-50F51905D6F0}"/>
                    </a:ext>
                  </a:extLst>
                </p:cNvPr>
                <p:cNvSpPr/>
                <p:nvPr/>
              </p:nvSpPr>
              <p:spPr>
                <a:xfrm>
                  <a:off x="3650456" y="3664743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28" name="Forme libre : forme 127">
                  <a:extLst>
                    <a:ext uri="{FF2B5EF4-FFF2-40B4-BE49-F238E27FC236}">
                      <a16:creationId xmlns:a16="http://schemas.microsoft.com/office/drawing/2014/main" id="{35DDAE2E-CB31-5196-3615-4CDF4F590B9A}"/>
                    </a:ext>
                  </a:extLst>
                </p:cNvPr>
                <p:cNvSpPr/>
                <p:nvPr/>
              </p:nvSpPr>
              <p:spPr>
                <a:xfrm>
                  <a:off x="4333017" y="3659504"/>
                  <a:ext cx="449960" cy="742569"/>
                </a:xfrm>
                <a:custGeom>
                  <a:avLst/>
                  <a:gdLst>
                    <a:gd name="csX0" fmla="*/ 0 w 449960"/>
                    <a:gd name="csY0" fmla="*/ 235553 h 742569"/>
                    <a:gd name="csX1" fmla="*/ 224980 w 449960"/>
                    <a:gd name="csY1" fmla="*/ 0 h 742569"/>
                    <a:gd name="csX2" fmla="*/ 449961 w 449960"/>
                    <a:gd name="csY2" fmla="*/ 234506 h 742569"/>
                    <a:gd name="csX3" fmla="*/ 449961 w 449960"/>
                    <a:gd name="csY3" fmla="*/ 507016 h 742569"/>
                    <a:gd name="csX4" fmla="*/ 224980 w 449960"/>
                    <a:gd name="csY4" fmla="*/ 742569 h 742569"/>
                    <a:gd name="csX5" fmla="*/ 0 w 449960"/>
                    <a:gd name="csY5" fmla="*/ 508064 h 742569"/>
                    <a:gd name="csX6" fmla="*/ 0 w 449960"/>
                    <a:gd name="csY6" fmla="*/ 235553 h 742569"/>
                    <a:gd name="csX7" fmla="*/ 281083 w 449960"/>
                    <a:gd name="csY7" fmla="*/ 239840 h 742569"/>
                    <a:gd name="csX8" fmla="*/ 225076 w 449960"/>
                    <a:gd name="csY8" fmla="*/ 173260 h 742569"/>
                    <a:gd name="csX9" fmla="*/ 169069 w 449960"/>
                    <a:gd name="csY9" fmla="*/ 239840 h 742569"/>
                    <a:gd name="csX10" fmla="*/ 169069 w 449960"/>
                    <a:gd name="csY10" fmla="*/ 505016 h 742569"/>
                    <a:gd name="csX11" fmla="*/ 225076 w 449960"/>
                    <a:gd name="csY11" fmla="*/ 570548 h 742569"/>
                    <a:gd name="csX12" fmla="*/ 281083 w 449960"/>
                    <a:gd name="csY12" fmla="*/ 505016 h 742569"/>
                    <a:gd name="csX13" fmla="*/ 281083 w 449960"/>
                    <a:gd name="csY13" fmla="*/ 239840 h 74256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0" h="742569">
                      <a:moveTo>
                        <a:pt x="0" y="235553"/>
                      </a:moveTo>
                      <a:cubicBezTo>
                        <a:pt x="0" y="69723"/>
                        <a:pt x="108775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6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5" y="742569"/>
                        <a:pt x="0" y="679228"/>
                        <a:pt x="0" y="508064"/>
                      </a:cubicBezTo>
                      <a:lnTo>
                        <a:pt x="0" y="235553"/>
                      </a:lnTo>
                      <a:close/>
                      <a:moveTo>
                        <a:pt x="281083" y="239840"/>
                      </a:moveTo>
                      <a:cubicBezTo>
                        <a:pt x="281083" y="192310"/>
                        <a:pt x="255746" y="173260"/>
                        <a:pt x="225076" y="173260"/>
                      </a:cubicBezTo>
                      <a:cubicBezTo>
                        <a:pt x="194405" y="173260"/>
                        <a:pt x="169069" y="192310"/>
                        <a:pt x="169069" y="239840"/>
                      </a:cubicBezTo>
                      <a:lnTo>
                        <a:pt x="169069" y="505016"/>
                      </a:lnTo>
                      <a:cubicBezTo>
                        <a:pt x="169069" y="551498"/>
                        <a:pt x="194405" y="570548"/>
                        <a:pt x="225076" y="570548"/>
                      </a:cubicBezTo>
                      <a:cubicBezTo>
                        <a:pt x="255746" y="570548"/>
                        <a:pt x="281083" y="551498"/>
                        <a:pt x="281083" y="505016"/>
                      </a:cubicBezTo>
                      <a:lnTo>
                        <a:pt x="281083" y="23984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29" name="Forme libre : forme 128">
                  <a:extLst>
                    <a:ext uri="{FF2B5EF4-FFF2-40B4-BE49-F238E27FC236}">
                      <a16:creationId xmlns:a16="http://schemas.microsoft.com/office/drawing/2014/main" id="{11F3DCD6-D2D5-B729-E2CD-4DBA9E60E3F3}"/>
                    </a:ext>
                  </a:extLst>
                </p:cNvPr>
                <p:cNvSpPr/>
                <p:nvPr/>
              </p:nvSpPr>
              <p:spPr>
                <a:xfrm>
                  <a:off x="4806124" y="3680650"/>
                  <a:ext cx="424814" cy="700373"/>
                </a:xfrm>
                <a:custGeom>
                  <a:avLst/>
                  <a:gdLst>
                    <a:gd name="csX0" fmla="*/ 95 w 424814"/>
                    <a:gd name="csY0" fmla="*/ 700373 h 700373"/>
                    <a:gd name="csX1" fmla="*/ 95 w 424814"/>
                    <a:gd name="csY1" fmla="*/ 0 h 700373"/>
                    <a:gd name="csX2" fmla="*/ 204025 w 424814"/>
                    <a:gd name="csY2" fmla="*/ 0 h 700373"/>
                    <a:gd name="csX3" fmla="*/ 417385 w 424814"/>
                    <a:gd name="csY3" fmla="*/ 184880 h 700373"/>
                    <a:gd name="csX4" fmla="*/ 324421 w 424814"/>
                    <a:gd name="csY4" fmla="*/ 341186 h 700373"/>
                    <a:gd name="csX5" fmla="*/ 324421 w 424814"/>
                    <a:gd name="csY5" fmla="*/ 345376 h 700373"/>
                    <a:gd name="csX6" fmla="*/ 424815 w 424814"/>
                    <a:gd name="csY6" fmla="*/ 502730 h 700373"/>
                    <a:gd name="csX7" fmla="*/ 424815 w 424814"/>
                    <a:gd name="csY7" fmla="*/ 700278 h 700373"/>
                    <a:gd name="csX8" fmla="*/ 255746 w 424814"/>
                    <a:gd name="csY8" fmla="*/ 700278 h 700373"/>
                    <a:gd name="csX9" fmla="*/ 255746 w 424814"/>
                    <a:gd name="csY9" fmla="*/ 506921 h 700373"/>
                    <a:gd name="csX10" fmla="*/ 198692 w 424814"/>
                    <a:gd name="csY10" fmla="*/ 437198 h 700373"/>
                    <a:gd name="csX11" fmla="*/ 169069 w 424814"/>
                    <a:gd name="csY11" fmla="*/ 437198 h 700373"/>
                    <a:gd name="csX12" fmla="*/ 169069 w 424814"/>
                    <a:gd name="csY12" fmla="*/ 700278 h 700373"/>
                    <a:gd name="csX13" fmla="*/ 0 w 424814"/>
                    <a:gd name="csY13" fmla="*/ 700278 h 700373"/>
                    <a:gd name="csX14" fmla="*/ 169069 w 424814"/>
                    <a:gd name="csY14" fmla="*/ 285179 h 700373"/>
                    <a:gd name="csX15" fmla="*/ 193358 w 424814"/>
                    <a:gd name="csY15" fmla="*/ 285179 h 700373"/>
                    <a:gd name="csX16" fmla="*/ 252508 w 424814"/>
                    <a:gd name="csY16" fmla="*/ 213360 h 700373"/>
                    <a:gd name="csX17" fmla="*/ 196501 w 424814"/>
                    <a:gd name="csY17" fmla="*/ 150019 h 700373"/>
                    <a:gd name="csX18" fmla="*/ 169069 w 424814"/>
                    <a:gd name="csY18" fmla="*/ 150019 h 700373"/>
                    <a:gd name="csX19" fmla="*/ 169069 w 424814"/>
                    <a:gd name="csY19" fmla="*/ 285274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424814" h="700373">
                      <a:moveTo>
                        <a:pt x="95" y="700373"/>
                      </a:moveTo>
                      <a:lnTo>
                        <a:pt x="95" y="0"/>
                      </a:lnTo>
                      <a:lnTo>
                        <a:pt x="204025" y="0"/>
                      </a:lnTo>
                      <a:cubicBezTo>
                        <a:pt x="366713" y="0"/>
                        <a:pt x="417385" y="94012"/>
                        <a:pt x="417385" y="184880"/>
                      </a:cubicBezTo>
                      <a:cubicBezTo>
                        <a:pt x="417385" y="264128"/>
                        <a:pt x="368808" y="315849"/>
                        <a:pt x="324421" y="341186"/>
                      </a:cubicBezTo>
                      <a:lnTo>
                        <a:pt x="324421" y="345376"/>
                      </a:lnTo>
                      <a:cubicBezTo>
                        <a:pt x="372999" y="359092"/>
                        <a:pt x="424815" y="402431"/>
                        <a:pt x="424815" y="502730"/>
                      </a:cubicBezTo>
                      <a:lnTo>
                        <a:pt x="424815" y="700278"/>
                      </a:lnTo>
                      <a:lnTo>
                        <a:pt x="255746" y="700278"/>
                      </a:lnTo>
                      <a:lnTo>
                        <a:pt x="255746" y="506921"/>
                      </a:lnTo>
                      <a:cubicBezTo>
                        <a:pt x="255746" y="460438"/>
                        <a:pt x="240983" y="437198"/>
                        <a:pt x="198692" y="437198"/>
                      </a:cubicBezTo>
                      <a:lnTo>
                        <a:pt x="169069" y="437198"/>
                      </a:lnTo>
                      <a:lnTo>
                        <a:pt x="169069" y="700278"/>
                      </a:lnTo>
                      <a:lnTo>
                        <a:pt x="0" y="700278"/>
                      </a:lnTo>
                      <a:close/>
                      <a:moveTo>
                        <a:pt x="169069" y="285179"/>
                      </a:moveTo>
                      <a:lnTo>
                        <a:pt x="193358" y="285179"/>
                      </a:lnTo>
                      <a:cubicBezTo>
                        <a:pt x="235649" y="285179"/>
                        <a:pt x="252508" y="255556"/>
                        <a:pt x="252508" y="213360"/>
                      </a:cubicBezTo>
                      <a:cubicBezTo>
                        <a:pt x="252508" y="171164"/>
                        <a:pt x="234505" y="150019"/>
                        <a:pt x="196501" y="150019"/>
                      </a:cubicBezTo>
                      <a:lnTo>
                        <a:pt x="169069" y="150019"/>
                      </a:lnTo>
                      <a:lnTo>
                        <a:pt x="169069" y="28527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30" name="Forme libre : forme 129">
                  <a:extLst>
                    <a:ext uri="{FF2B5EF4-FFF2-40B4-BE49-F238E27FC236}">
                      <a16:creationId xmlns:a16="http://schemas.microsoft.com/office/drawing/2014/main" id="{DC418060-ED33-35FF-277E-C4474B78D770}"/>
                    </a:ext>
                  </a:extLst>
                </p:cNvPr>
                <p:cNvSpPr/>
                <p:nvPr/>
              </p:nvSpPr>
              <p:spPr>
                <a:xfrm>
                  <a:off x="5253704" y="3680650"/>
                  <a:ext cx="340137" cy="700468"/>
                </a:xfrm>
                <a:custGeom>
                  <a:avLst/>
                  <a:gdLst>
                    <a:gd name="csX0" fmla="*/ 0 w 340137"/>
                    <a:gd name="csY0" fmla="*/ 0 h 700468"/>
                    <a:gd name="csX1" fmla="*/ 166878 w 340137"/>
                    <a:gd name="csY1" fmla="*/ 0 h 700468"/>
                    <a:gd name="csX2" fmla="*/ 166878 w 340137"/>
                    <a:gd name="csY2" fmla="*/ 531400 h 700468"/>
                    <a:gd name="csX3" fmla="*/ 340138 w 340137"/>
                    <a:gd name="csY3" fmla="*/ 531400 h 700468"/>
                    <a:gd name="csX4" fmla="*/ 340138 w 340137"/>
                    <a:gd name="csY4" fmla="*/ 700468 h 700468"/>
                    <a:gd name="csX5" fmla="*/ 0 w 340137"/>
                    <a:gd name="csY5" fmla="*/ 700468 h 700468"/>
                    <a:gd name="csX6" fmla="*/ 0 w 340137"/>
                    <a:gd name="csY6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340137" h="700468">
                      <a:moveTo>
                        <a:pt x="0" y="0"/>
                      </a:moveTo>
                      <a:lnTo>
                        <a:pt x="166878" y="0"/>
                      </a:lnTo>
                      <a:lnTo>
                        <a:pt x="166878" y="531400"/>
                      </a:lnTo>
                      <a:lnTo>
                        <a:pt x="340138" y="531400"/>
                      </a:lnTo>
                      <a:lnTo>
                        <a:pt x="340138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31" name="Forme libre : forme 130">
                  <a:extLst>
                    <a:ext uri="{FF2B5EF4-FFF2-40B4-BE49-F238E27FC236}">
                      <a16:creationId xmlns:a16="http://schemas.microsoft.com/office/drawing/2014/main" id="{BA45A377-B23F-8001-08C7-8045F890AF76}"/>
                    </a:ext>
                  </a:extLst>
                </p:cNvPr>
                <p:cNvSpPr/>
                <p:nvPr/>
              </p:nvSpPr>
              <p:spPr>
                <a:xfrm>
                  <a:off x="5610605" y="3680650"/>
                  <a:ext cx="419385" cy="700373"/>
                </a:xfrm>
                <a:custGeom>
                  <a:avLst/>
                  <a:gdLst>
                    <a:gd name="csX0" fmla="*/ 0 w 419385"/>
                    <a:gd name="csY0" fmla="*/ 0 h 700373"/>
                    <a:gd name="csX1" fmla="*/ 160592 w 419385"/>
                    <a:gd name="csY1" fmla="*/ 0 h 700373"/>
                    <a:gd name="csX2" fmla="*/ 419386 w 419385"/>
                    <a:gd name="csY2" fmla="*/ 256699 h 700373"/>
                    <a:gd name="csX3" fmla="*/ 419386 w 419385"/>
                    <a:gd name="csY3" fmla="*/ 443675 h 700373"/>
                    <a:gd name="csX4" fmla="*/ 160592 w 419385"/>
                    <a:gd name="csY4" fmla="*/ 700373 h 700373"/>
                    <a:gd name="csX5" fmla="*/ 0 w 419385"/>
                    <a:gd name="csY5" fmla="*/ 700373 h 700373"/>
                    <a:gd name="csX6" fmla="*/ 0 w 419385"/>
                    <a:gd name="csY6" fmla="*/ 0 h 700373"/>
                    <a:gd name="csX7" fmla="*/ 249365 w 419385"/>
                    <a:gd name="csY7" fmla="*/ 234505 h 700373"/>
                    <a:gd name="csX8" fmla="*/ 192310 w 419385"/>
                    <a:gd name="csY8" fmla="*/ 170021 h 700373"/>
                    <a:gd name="csX9" fmla="*/ 169069 w 419385"/>
                    <a:gd name="csY9" fmla="*/ 170021 h 700373"/>
                    <a:gd name="csX10" fmla="*/ 169069 w 419385"/>
                    <a:gd name="csY10" fmla="*/ 530257 h 700373"/>
                    <a:gd name="csX11" fmla="*/ 192310 w 419385"/>
                    <a:gd name="csY11" fmla="*/ 530257 h 700373"/>
                    <a:gd name="csX12" fmla="*/ 249365 w 419385"/>
                    <a:gd name="csY12" fmla="*/ 465773 h 700373"/>
                    <a:gd name="csX13" fmla="*/ 249365 w 419385"/>
                    <a:gd name="csY13" fmla="*/ 23441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19385" h="700373">
                      <a:moveTo>
                        <a:pt x="0" y="0"/>
                      </a:moveTo>
                      <a:lnTo>
                        <a:pt x="160592" y="0"/>
                      </a:lnTo>
                      <a:cubicBezTo>
                        <a:pt x="330708" y="0"/>
                        <a:pt x="419386" y="53912"/>
                        <a:pt x="419386" y="256699"/>
                      </a:cubicBezTo>
                      <a:lnTo>
                        <a:pt x="419386" y="443675"/>
                      </a:lnTo>
                      <a:cubicBezTo>
                        <a:pt x="419386" y="646462"/>
                        <a:pt x="330613" y="700373"/>
                        <a:pt x="160592" y="700373"/>
                      </a:cubicBezTo>
                      <a:lnTo>
                        <a:pt x="0" y="700373"/>
                      </a:lnTo>
                      <a:lnTo>
                        <a:pt x="0" y="0"/>
                      </a:lnTo>
                      <a:close/>
                      <a:moveTo>
                        <a:pt x="249365" y="234505"/>
                      </a:moveTo>
                      <a:cubicBezTo>
                        <a:pt x="249365" y="185928"/>
                        <a:pt x="231362" y="170021"/>
                        <a:pt x="192310" y="170021"/>
                      </a:cubicBezTo>
                      <a:lnTo>
                        <a:pt x="169069" y="170021"/>
                      </a:lnTo>
                      <a:lnTo>
                        <a:pt x="169069" y="530257"/>
                      </a:lnTo>
                      <a:lnTo>
                        <a:pt x="192310" y="530257"/>
                      </a:lnTo>
                      <a:cubicBezTo>
                        <a:pt x="231362" y="530257"/>
                        <a:pt x="249365" y="513398"/>
                        <a:pt x="249365" y="465773"/>
                      </a:cubicBezTo>
                      <a:lnTo>
                        <a:pt x="249365" y="23441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14" name="Graphique 61">
                <a:extLst>
                  <a:ext uri="{FF2B5EF4-FFF2-40B4-BE49-F238E27FC236}">
                    <a16:creationId xmlns:a16="http://schemas.microsoft.com/office/drawing/2014/main" id="{A8FB0850-1E81-9B57-24C4-ED464DAE435F}"/>
                  </a:ext>
                </a:extLst>
              </p:cNvPr>
              <p:cNvGrpSpPr/>
              <p:nvPr/>
            </p:nvGrpSpPr>
            <p:grpSpPr>
              <a:xfrm>
                <a:off x="3650456" y="4412170"/>
                <a:ext cx="1747456" cy="716280"/>
                <a:chOff x="3650456" y="4412170"/>
                <a:chExt cx="1747456" cy="716280"/>
              </a:xfrm>
              <a:grpFill/>
            </p:grpSpPr>
            <p:sp>
              <p:nvSpPr>
                <p:cNvPr id="123" name="Forme libre : forme 122">
                  <a:extLst>
                    <a:ext uri="{FF2B5EF4-FFF2-40B4-BE49-F238E27FC236}">
                      <a16:creationId xmlns:a16="http://schemas.microsoft.com/office/drawing/2014/main" id="{26571684-52A3-84BF-DDE8-D901DE6231F5}"/>
                    </a:ext>
                  </a:extLst>
                </p:cNvPr>
                <p:cNvSpPr/>
                <p:nvPr/>
              </p:nvSpPr>
              <p:spPr>
                <a:xfrm>
                  <a:off x="3650456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24" name="Forme libre : forme 123">
                  <a:extLst>
                    <a:ext uri="{FF2B5EF4-FFF2-40B4-BE49-F238E27FC236}">
                      <a16:creationId xmlns:a16="http://schemas.microsoft.com/office/drawing/2014/main" id="{6558861D-6EB5-646D-F288-030FF6D5303E}"/>
                    </a:ext>
                  </a:extLst>
                </p:cNvPr>
                <p:cNvSpPr/>
                <p:nvPr/>
              </p:nvSpPr>
              <p:spPr>
                <a:xfrm>
                  <a:off x="4355020" y="4428077"/>
                  <a:ext cx="169068" cy="700373"/>
                </a:xfrm>
                <a:custGeom>
                  <a:avLst/>
                  <a:gdLst>
                    <a:gd name="csX0" fmla="*/ 0 w 169068"/>
                    <a:gd name="csY0" fmla="*/ 0 h 700373"/>
                    <a:gd name="csX1" fmla="*/ 169069 w 169068"/>
                    <a:gd name="csY1" fmla="*/ 0 h 700373"/>
                    <a:gd name="csX2" fmla="*/ 169069 w 169068"/>
                    <a:gd name="csY2" fmla="*/ 700373 h 700373"/>
                    <a:gd name="csX3" fmla="*/ 0 w 169068"/>
                    <a:gd name="csY3" fmla="*/ 700373 h 700373"/>
                    <a:gd name="csX4" fmla="*/ 0 w 169068"/>
                    <a:gd name="csY4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169068" h="700373">
                      <a:moveTo>
                        <a:pt x="0" y="0"/>
                      </a:moveTo>
                      <a:lnTo>
                        <a:pt x="169069" y="0"/>
                      </a:lnTo>
                      <a:lnTo>
                        <a:pt x="169069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25" name="Forme libre : forme 124">
                  <a:extLst>
                    <a:ext uri="{FF2B5EF4-FFF2-40B4-BE49-F238E27FC236}">
                      <a16:creationId xmlns:a16="http://schemas.microsoft.com/office/drawing/2014/main" id="{4E6804C6-2B4D-54D0-C157-54E12DC52126}"/>
                    </a:ext>
                  </a:extLst>
                </p:cNvPr>
                <p:cNvSpPr/>
                <p:nvPr/>
              </p:nvSpPr>
              <p:spPr>
                <a:xfrm>
                  <a:off x="4541710" y="4428077"/>
                  <a:ext cx="412051" cy="700373"/>
                </a:xfrm>
                <a:custGeom>
                  <a:avLst/>
                  <a:gdLst>
                    <a:gd name="csX0" fmla="*/ 95 w 412051"/>
                    <a:gd name="csY0" fmla="*/ 0 h 700373"/>
                    <a:gd name="csX1" fmla="*/ 412052 w 412051"/>
                    <a:gd name="csY1" fmla="*/ 0 h 700373"/>
                    <a:gd name="csX2" fmla="*/ 412052 w 412051"/>
                    <a:gd name="csY2" fmla="*/ 163734 h 700373"/>
                    <a:gd name="csX3" fmla="*/ 292703 w 412051"/>
                    <a:gd name="csY3" fmla="*/ 163734 h 700373"/>
                    <a:gd name="csX4" fmla="*/ 292703 w 412051"/>
                    <a:gd name="csY4" fmla="*/ 700373 h 700373"/>
                    <a:gd name="csX5" fmla="*/ 123635 w 412051"/>
                    <a:gd name="csY5" fmla="*/ 700373 h 700373"/>
                    <a:gd name="csX6" fmla="*/ 123635 w 412051"/>
                    <a:gd name="csY6" fmla="*/ 163734 h 700373"/>
                    <a:gd name="csX7" fmla="*/ 0 w 412051"/>
                    <a:gd name="csY7" fmla="*/ 163734 h 700373"/>
                    <a:gd name="csX8" fmla="*/ 0 w 412051"/>
                    <a:gd name="csY8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412051" h="700373">
                      <a:moveTo>
                        <a:pt x="95" y="0"/>
                      </a:moveTo>
                      <a:lnTo>
                        <a:pt x="412052" y="0"/>
                      </a:lnTo>
                      <a:lnTo>
                        <a:pt x="412052" y="163734"/>
                      </a:lnTo>
                      <a:lnTo>
                        <a:pt x="292703" y="163734"/>
                      </a:lnTo>
                      <a:lnTo>
                        <a:pt x="292703" y="700373"/>
                      </a:lnTo>
                      <a:lnTo>
                        <a:pt x="123635" y="700373"/>
                      </a:lnTo>
                      <a:lnTo>
                        <a:pt x="123635" y="163734"/>
                      </a:lnTo>
                      <a:lnTo>
                        <a:pt x="0" y="16373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26" name="Forme libre : forme 125">
                  <a:extLst>
                    <a:ext uri="{FF2B5EF4-FFF2-40B4-BE49-F238E27FC236}">
                      <a16:creationId xmlns:a16="http://schemas.microsoft.com/office/drawing/2014/main" id="{38273691-F269-53CE-27EB-DCB65BFF933B}"/>
                    </a:ext>
                  </a:extLst>
                </p:cNvPr>
                <p:cNvSpPr/>
                <p:nvPr/>
              </p:nvSpPr>
              <p:spPr>
                <a:xfrm>
                  <a:off x="4972240" y="4428077"/>
                  <a:ext cx="425672" cy="700373"/>
                </a:xfrm>
                <a:custGeom>
                  <a:avLst/>
                  <a:gdLst>
                    <a:gd name="csX0" fmla="*/ 258794 w 425672"/>
                    <a:gd name="csY0" fmla="*/ 410908 h 700373"/>
                    <a:gd name="csX1" fmla="*/ 166878 w 425672"/>
                    <a:gd name="csY1" fmla="*/ 410908 h 700373"/>
                    <a:gd name="csX2" fmla="*/ 166878 w 425672"/>
                    <a:gd name="csY2" fmla="*/ 700373 h 700373"/>
                    <a:gd name="csX3" fmla="*/ 0 w 425672"/>
                    <a:gd name="csY3" fmla="*/ 700373 h 700373"/>
                    <a:gd name="csX4" fmla="*/ 0 w 425672"/>
                    <a:gd name="csY4" fmla="*/ 0 h 700373"/>
                    <a:gd name="csX5" fmla="*/ 166878 w 425672"/>
                    <a:gd name="csY5" fmla="*/ 0 h 700373"/>
                    <a:gd name="csX6" fmla="*/ 166878 w 425672"/>
                    <a:gd name="csY6" fmla="*/ 249269 h 700373"/>
                    <a:gd name="csX7" fmla="*/ 258794 w 425672"/>
                    <a:gd name="csY7" fmla="*/ 249269 h 700373"/>
                    <a:gd name="csX8" fmla="*/ 258794 w 425672"/>
                    <a:gd name="csY8" fmla="*/ 0 h 700373"/>
                    <a:gd name="csX9" fmla="*/ 425672 w 425672"/>
                    <a:gd name="csY9" fmla="*/ 0 h 700373"/>
                    <a:gd name="csX10" fmla="*/ 425672 w 425672"/>
                    <a:gd name="csY10" fmla="*/ 700373 h 700373"/>
                    <a:gd name="csX11" fmla="*/ 258794 w 425672"/>
                    <a:gd name="csY11" fmla="*/ 700373 h 700373"/>
                    <a:gd name="csX12" fmla="*/ 258794 w 425672"/>
                    <a:gd name="csY12" fmla="*/ 410908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25672" h="700373">
                      <a:moveTo>
                        <a:pt x="258794" y="410908"/>
                      </a:moveTo>
                      <a:lnTo>
                        <a:pt x="166878" y="410908"/>
                      </a:lnTo>
                      <a:lnTo>
                        <a:pt x="16687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66878" y="0"/>
                      </a:lnTo>
                      <a:lnTo>
                        <a:pt x="166878" y="249269"/>
                      </a:lnTo>
                      <a:lnTo>
                        <a:pt x="258794" y="249269"/>
                      </a:lnTo>
                      <a:lnTo>
                        <a:pt x="258794" y="0"/>
                      </a:lnTo>
                      <a:lnTo>
                        <a:pt x="425672" y="0"/>
                      </a:lnTo>
                      <a:lnTo>
                        <a:pt x="425672" y="700373"/>
                      </a:lnTo>
                      <a:lnTo>
                        <a:pt x="258794" y="700373"/>
                      </a:lnTo>
                      <a:lnTo>
                        <a:pt x="258794" y="41090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15" name="Graphique 61">
                <a:extLst>
                  <a:ext uri="{FF2B5EF4-FFF2-40B4-BE49-F238E27FC236}">
                    <a16:creationId xmlns:a16="http://schemas.microsoft.com/office/drawing/2014/main" id="{1BB4338D-F1DF-D4C7-426C-5CDE626103A1}"/>
                  </a:ext>
                </a:extLst>
              </p:cNvPr>
              <p:cNvGrpSpPr/>
              <p:nvPr/>
            </p:nvGrpSpPr>
            <p:grpSpPr>
              <a:xfrm>
                <a:off x="5471445" y="4406931"/>
                <a:ext cx="2956941" cy="742568"/>
                <a:chOff x="5471445" y="4406931"/>
                <a:chExt cx="2956941" cy="742568"/>
              </a:xfrm>
              <a:grpFill/>
            </p:grpSpPr>
            <p:sp>
              <p:nvSpPr>
                <p:cNvPr id="117" name="Forme libre : forme 116">
                  <a:extLst>
                    <a:ext uri="{FF2B5EF4-FFF2-40B4-BE49-F238E27FC236}">
                      <a16:creationId xmlns:a16="http://schemas.microsoft.com/office/drawing/2014/main" id="{CC37C60E-765A-CC3B-285F-9A91A7B2C1D9}"/>
                    </a:ext>
                  </a:extLst>
                </p:cNvPr>
                <p:cNvSpPr/>
                <p:nvPr/>
              </p:nvSpPr>
              <p:spPr>
                <a:xfrm>
                  <a:off x="5471445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18" name="Forme libre : forme 117">
                  <a:extLst>
                    <a:ext uri="{FF2B5EF4-FFF2-40B4-BE49-F238E27FC236}">
                      <a16:creationId xmlns:a16="http://schemas.microsoft.com/office/drawing/2014/main" id="{CDDB460A-B3DD-9151-3B64-E9AE347148D8}"/>
                    </a:ext>
                  </a:extLst>
                </p:cNvPr>
                <p:cNvSpPr/>
                <p:nvPr/>
              </p:nvSpPr>
              <p:spPr>
                <a:xfrm>
                  <a:off x="6157245" y="4406931"/>
                  <a:ext cx="449961" cy="742568"/>
                </a:xfrm>
                <a:custGeom>
                  <a:avLst/>
                  <a:gdLst>
                    <a:gd name="csX0" fmla="*/ 0 w 449961"/>
                    <a:gd name="csY0" fmla="*/ 235553 h 742568"/>
                    <a:gd name="csX1" fmla="*/ 224980 w 449961"/>
                    <a:gd name="csY1" fmla="*/ 0 h 742568"/>
                    <a:gd name="csX2" fmla="*/ 449961 w 449961"/>
                    <a:gd name="csY2" fmla="*/ 234505 h 742568"/>
                    <a:gd name="csX3" fmla="*/ 449961 w 449961"/>
                    <a:gd name="csY3" fmla="*/ 507016 h 742568"/>
                    <a:gd name="csX4" fmla="*/ 224980 w 449961"/>
                    <a:gd name="csY4" fmla="*/ 742569 h 742568"/>
                    <a:gd name="csX5" fmla="*/ 0 w 449961"/>
                    <a:gd name="csY5" fmla="*/ 508063 h 742568"/>
                    <a:gd name="csX6" fmla="*/ 0 w 449961"/>
                    <a:gd name="csY6" fmla="*/ 235553 h 742568"/>
                    <a:gd name="csX7" fmla="*/ 280988 w 449961"/>
                    <a:gd name="csY7" fmla="*/ 239839 h 742568"/>
                    <a:gd name="csX8" fmla="*/ 224980 w 449961"/>
                    <a:gd name="csY8" fmla="*/ 173259 h 742568"/>
                    <a:gd name="csX9" fmla="*/ 168974 w 449961"/>
                    <a:gd name="csY9" fmla="*/ 239839 h 742568"/>
                    <a:gd name="csX10" fmla="*/ 168974 w 449961"/>
                    <a:gd name="csY10" fmla="*/ 505015 h 742568"/>
                    <a:gd name="csX11" fmla="*/ 224980 w 449961"/>
                    <a:gd name="csY11" fmla="*/ 570547 h 742568"/>
                    <a:gd name="csX12" fmla="*/ 280988 w 449961"/>
                    <a:gd name="csY12" fmla="*/ 505015 h 742568"/>
                    <a:gd name="csX13" fmla="*/ 280988 w 449961"/>
                    <a:gd name="csY13" fmla="*/ 239839 h 7425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1" h="742568">
                      <a:moveTo>
                        <a:pt x="0" y="235553"/>
                      </a:moveTo>
                      <a:cubicBezTo>
                        <a:pt x="0" y="69723"/>
                        <a:pt x="108776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5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6" y="742569"/>
                        <a:pt x="0" y="679228"/>
                        <a:pt x="0" y="508063"/>
                      </a:cubicBezTo>
                      <a:lnTo>
                        <a:pt x="0" y="235553"/>
                      </a:lnTo>
                      <a:close/>
                      <a:moveTo>
                        <a:pt x="280988" y="239839"/>
                      </a:moveTo>
                      <a:cubicBezTo>
                        <a:pt x="280988" y="192309"/>
                        <a:pt x="255651" y="173259"/>
                        <a:pt x="224980" y="173259"/>
                      </a:cubicBezTo>
                      <a:cubicBezTo>
                        <a:pt x="194310" y="173259"/>
                        <a:pt x="168974" y="192309"/>
                        <a:pt x="168974" y="239839"/>
                      </a:cubicBezTo>
                      <a:lnTo>
                        <a:pt x="168974" y="505015"/>
                      </a:lnTo>
                      <a:cubicBezTo>
                        <a:pt x="168974" y="551497"/>
                        <a:pt x="194310" y="570547"/>
                        <a:pt x="224980" y="570547"/>
                      </a:cubicBezTo>
                      <a:cubicBezTo>
                        <a:pt x="255651" y="570547"/>
                        <a:pt x="280988" y="551497"/>
                        <a:pt x="280988" y="505015"/>
                      </a:cubicBezTo>
                      <a:lnTo>
                        <a:pt x="280988" y="23983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19" name="Forme libre : forme 118">
                  <a:extLst>
                    <a:ext uri="{FF2B5EF4-FFF2-40B4-BE49-F238E27FC236}">
                      <a16:creationId xmlns:a16="http://schemas.microsoft.com/office/drawing/2014/main" id="{A0F667E4-E603-478C-303B-450C4542A593}"/>
                    </a:ext>
                  </a:extLst>
                </p:cNvPr>
                <p:cNvSpPr/>
                <p:nvPr/>
              </p:nvSpPr>
              <p:spPr>
                <a:xfrm>
                  <a:off x="6635019" y="4428077"/>
                  <a:ext cx="630650" cy="700373"/>
                </a:xfrm>
                <a:custGeom>
                  <a:avLst/>
                  <a:gdLst>
                    <a:gd name="csX0" fmla="*/ 164878 w 630650"/>
                    <a:gd name="csY0" fmla="*/ 301085 h 700373"/>
                    <a:gd name="csX1" fmla="*/ 158496 w 630650"/>
                    <a:gd name="csY1" fmla="*/ 301085 h 700373"/>
                    <a:gd name="csX2" fmla="*/ 158496 w 630650"/>
                    <a:gd name="csY2" fmla="*/ 700373 h 700373"/>
                    <a:gd name="csX3" fmla="*/ 0 w 630650"/>
                    <a:gd name="csY3" fmla="*/ 700373 h 700373"/>
                    <a:gd name="csX4" fmla="*/ 0 w 630650"/>
                    <a:gd name="csY4" fmla="*/ 0 h 700373"/>
                    <a:gd name="csX5" fmla="*/ 213360 w 630650"/>
                    <a:gd name="csY5" fmla="*/ 0 h 700373"/>
                    <a:gd name="csX6" fmla="*/ 311563 w 630650"/>
                    <a:gd name="csY6" fmla="*/ 370808 h 700373"/>
                    <a:gd name="csX7" fmla="*/ 317945 w 630650"/>
                    <a:gd name="csY7" fmla="*/ 370808 h 700373"/>
                    <a:gd name="csX8" fmla="*/ 417290 w 630650"/>
                    <a:gd name="csY8" fmla="*/ 0 h 700373"/>
                    <a:gd name="csX9" fmla="*/ 630650 w 630650"/>
                    <a:gd name="csY9" fmla="*/ 0 h 700373"/>
                    <a:gd name="csX10" fmla="*/ 630650 w 630650"/>
                    <a:gd name="csY10" fmla="*/ 700373 h 700373"/>
                    <a:gd name="csX11" fmla="*/ 472154 w 630650"/>
                    <a:gd name="csY11" fmla="*/ 700373 h 700373"/>
                    <a:gd name="csX12" fmla="*/ 472154 w 630650"/>
                    <a:gd name="csY12" fmla="*/ 301085 h 700373"/>
                    <a:gd name="csX13" fmla="*/ 465772 w 630650"/>
                    <a:gd name="csY13" fmla="*/ 301085 h 700373"/>
                    <a:gd name="csX14" fmla="*/ 375952 w 630650"/>
                    <a:gd name="csY14" fmla="*/ 700373 h 700373"/>
                    <a:gd name="csX15" fmla="*/ 254508 w 630650"/>
                    <a:gd name="csY15" fmla="*/ 700373 h 700373"/>
                    <a:gd name="csX16" fmla="*/ 164687 w 630650"/>
                    <a:gd name="csY16" fmla="*/ 301085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630650" h="700373">
                      <a:moveTo>
                        <a:pt x="164878" y="301085"/>
                      </a:moveTo>
                      <a:lnTo>
                        <a:pt x="158496" y="301085"/>
                      </a:lnTo>
                      <a:lnTo>
                        <a:pt x="158496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213360" y="0"/>
                      </a:lnTo>
                      <a:lnTo>
                        <a:pt x="311563" y="370808"/>
                      </a:lnTo>
                      <a:lnTo>
                        <a:pt x="317945" y="370808"/>
                      </a:lnTo>
                      <a:lnTo>
                        <a:pt x="417290" y="0"/>
                      </a:lnTo>
                      <a:lnTo>
                        <a:pt x="630650" y="0"/>
                      </a:lnTo>
                      <a:lnTo>
                        <a:pt x="630650" y="700373"/>
                      </a:lnTo>
                      <a:lnTo>
                        <a:pt x="472154" y="700373"/>
                      </a:lnTo>
                      <a:lnTo>
                        <a:pt x="472154" y="301085"/>
                      </a:lnTo>
                      <a:lnTo>
                        <a:pt x="465772" y="301085"/>
                      </a:lnTo>
                      <a:lnTo>
                        <a:pt x="375952" y="700373"/>
                      </a:lnTo>
                      <a:lnTo>
                        <a:pt x="254508" y="700373"/>
                      </a:lnTo>
                      <a:lnTo>
                        <a:pt x="164687" y="3010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20" name="Forme libre : forme 119">
                  <a:extLst>
                    <a:ext uri="{FF2B5EF4-FFF2-40B4-BE49-F238E27FC236}">
                      <a16:creationId xmlns:a16="http://schemas.microsoft.com/office/drawing/2014/main" id="{78C7B4AC-2DDE-DADD-941A-88F1406AB64C}"/>
                    </a:ext>
                  </a:extLst>
                </p:cNvPr>
                <p:cNvSpPr/>
                <p:nvPr/>
              </p:nvSpPr>
              <p:spPr>
                <a:xfrm>
                  <a:off x="7304246" y="4428077"/>
                  <a:ext cx="358140" cy="700468"/>
                </a:xfrm>
                <a:custGeom>
                  <a:avLst/>
                  <a:gdLst>
                    <a:gd name="csX0" fmla="*/ 95 w 358140"/>
                    <a:gd name="csY0" fmla="*/ 0 h 700468"/>
                    <a:gd name="csX1" fmla="*/ 353949 w 358140"/>
                    <a:gd name="csY1" fmla="*/ 0 h 700468"/>
                    <a:gd name="csX2" fmla="*/ 353949 w 358140"/>
                    <a:gd name="csY2" fmla="*/ 167926 h 700468"/>
                    <a:gd name="csX3" fmla="*/ 169069 w 358140"/>
                    <a:gd name="csY3" fmla="*/ 167926 h 700468"/>
                    <a:gd name="csX4" fmla="*/ 169069 w 358140"/>
                    <a:gd name="csY4" fmla="*/ 256699 h 700468"/>
                    <a:gd name="csX5" fmla="*/ 345472 w 358140"/>
                    <a:gd name="csY5" fmla="*/ 256699 h 700468"/>
                    <a:gd name="csX6" fmla="*/ 345472 w 358140"/>
                    <a:gd name="csY6" fmla="*/ 415195 h 700468"/>
                    <a:gd name="csX7" fmla="*/ 169069 w 358140"/>
                    <a:gd name="csY7" fmla="*/ 415195 h 700468"/>
                    <a:gd name="csX8" fmla="*/ 169069 w 358140"/>
                    <a:gd name="csY8" fmla="*/ 531400 h 700468"/>
                    <a:gd name="csX9" fmla="*/ 358140 w 358140"/>
                    <a:gd name="csY9" fmla="*/ 531400 h 700468"/>
                    <a:gd name="csX10" fmla="*/ 358140 w 358140"/>
                    <a:gd name="csY10" fmla="*/ 700468 h 700468"/>
                    <a:gd name="csX11" fmla="*/ 0 w 358140"/>
                    <a:gd name="csY11" fmla="*/ 700468 h 700468"/>
                    <a:gd name="csX12" fmla="*/ 0 w 358140"/>
                    <a:gd name="csY12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58140" h="700468">
                      <a:moveTo>
                        <a:pt x="95" y="0"/>
                      </a:moveTo>
                      <a:lnTo>
                        <a:pt x="353949" y="0"/>
                      </a:lnTo>
                      <a:lnTo>
                        <a:pt x="353949" y="167926"/>
                      </a:lnTo>
                      <a:lnTo>
                        <a:pt x="169069" y="167926"/>
                      </a:lnTo>
                      <a:lnTo>
                        <a:pt x="169069" y="256699"/>
                      </a:lnTo>
                      <a:lnTo>
                        <a:pt x="345472" y="256699"/>
                      </a:lnTo>
                      <a:lnTo>
                        <a:pt x="345472" y="415195"/>
                      </a:lnTo>
                      <a:lnTo>
                        <a:pt x="169069" y="415195"/>
                      </a:lnTo>
                      <a:lnTo>
                        <a:pt x="169069" y="531400"/>
                      </a:lnTo>
                      <a:lnTo>
                        <a:pt x="358140" y="531400"/>
                      </a:lnTo>
                      <a:lnTo>
                        <a:pt x="358140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21" name="Forme libre : forme 120">
                  <a:extLst>
                    <a:ext uri="{FF2B5EF4-FFF2-40B4-BE49-F238E27FC236}">
                      <a16:creationId xmlns:a16="http://schemas.microsoft.com/office/drawing/2014/main" id="{79680311-EAC0-1B1B-0E00-755DF56CFF7B}"/>
                    </a:ext>
                  </a:extLst>
                </p:cNvPr>
                <p:cNvSpPr/>
                <p:nvPr/>
              </p:nvSpPr>
              <p:spPr>
                <a:xfrm>
                  <a:off x="7688770" y="4428077"/>
                  <a:ext cx="466915" cy="700373"/>
                </a:xfrm>
                <a:custGeom>
                  <a:avLst/>
                  <a:gdLst>
                    <a:gd name="csX0" fmla="*/ 163830 w 466915"/>
                    <a:gd name="csY0" fmla="*/ 339090 h 700373"/>
                    <a:gd name="csX1" fmla="*/ 157448 w 466915"/>
                    <a:gd name="csY1" fmla="*/ 339090 h 700373"/>
                    <a:gd name="csX2" fmla="*/ 157448 w 466915"/>
                    <a:gd name="csY2" fmla="*/ 700373 h 700373"/>
                    <a:gd name="csX3" fmla="*/ 0 w 466915"/>
                    <a:gd name="csY3" fmla="*/ 700373 h 700373"/>
                    <a:gd name="csX4" fmla="*/ 0 w 466915"/>
                    <a:gd name="csY4" fmla="*/ 0 h 700373"/>
                    <a:gd name="csX5" fmla="*/ 178498 w 466915"/>
                    <a:gd name="csY5" fmla="*/ 0 h 700373"/>
                    <a:gd name="csX6" fmla="*/ 304229 w 466915"/>
                    <a:gd name="csY6" fmla="*/ 326422 h 700373"/>
                    <a:gd name="csX7" fmla="*/ 310610 w 466915"/>
                    <a:gd name="csY7" fmla="*/ 326422 h 700373"/>
                    <a:gd name="csX8" fmla="*/ 310610 w 466915"/>
                    <a:gd name="csY8" fmla="*/ 0 h 700373"/>
                    <a:gd name="csX9" fmla="*/ 466915 w 466915"/>
                    <a:gd name="csY9" fmla="*/ 0 h 700373"/>
                    <a:gd name="csX10" fmla="*/ 466915 w 466915"/>
                    <a:gd name="csY10" fmla="*/ 700373 h 700373"/>
                    <a:gd name="csX11" fmla="*/ 295751 w 466915"/>
                    <a:gd name="csY11" fmla="*/ 700373 h 700373"/>
                    <a:gd name="csX12" fmla="*/ 163735 w 466915"/>
                    <a:gd name="csY12" fmla="*/ 33909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66915" h="700373">
                      <a:moveTo>
                        <a:pt x="163830" y="339090"/>
                      </a:moveTo>
                      <a:lnTo>
                        <a:pt x="157448" y="339090"/>
                      </a:lnTo>
                      <a:lnTo>
                        <a:pt x="15744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78498" y="0"/>
                      </a:lnTo>
                      <a:lnTo>
                        <a:pt x="304229" y="326422"/>
                      </a:lnTo>
                      <a:lnTo>
                        <a:pt x="310610" y="326422"/>
                      </a:lnTo>
                      <a:lnTo>
                        <a:pt x="310610" y="0"/>
                      </a:lnTo>
                      <a:lnTo>
                        <a:pt x="466915" y="0"/>
                      </a:lnTo>
                      <a:lnTo>
                        <a:pt x="466915" y="700373"/>
                      </a:lnTo>
                      <a:lnTo>
                        <a:pt x="295751" y="700373"/>
                      </a:lnTo>
                      <a:lnTo>
                        <a:pt x="163735" y="33909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22" name="Forme libre : forme 121">
                  <a:extLst>
                    <a:ext uri="{FF2B5EF4-FFF2-40B4-BE49-F238E27FC236}">
                      <a16:creationId xmlns:a16="http://schemas.microsoft.com/office/drawing/2014/main" id="{A6D52690-77F5-378A-0BB7-EC4C71AB7BF2}"/>
                    </a:ext>
                  </a:extLst>
                </p:cNvPr>
                <p:cNvSpPr/>
                <p:nvPr/>
              </p:nvSpPr>
              <p:spPr>
                <a:xfrm>
                  <a:off x="8257222" y="4428077"/>
                  <a:ext cx="171164" cy="503396"/>
                </a:xfrm>
                <a:custGeom>
                  <a:avLst/>
                  <a:gdLst>
                    <a:gd name="csX0" fmla="*/ 0 w 171164"/>
                    <a:gd name="csY0" fmla="*/ 55054 h 503396"/>
                    <a:gd name="csX1" fmla="*/ 0 w 171164"/>
                    <a:gd name="csY1" fmla="*/ 0 h 503396"/>
                    <a:gd name="csX2" fmla="*/ 171164 w 171164"/>
                    <a:gd name="csY2" fmla="*/ 0 h 503396"/>
                    <a:gd name="csX3" fmla="*/ 171164 w 171164"/>
                    <a:gd name="csY3" fmla="*/ 55054 h 503396"/>
                    <a:gd name="csX4" fmla="*/ 161068 w 171164"/>
                    <a:gd name="csY4" fmla="*/ 316325 h 503396"/>
                    <a:gd name="csX5" fmla="*/ 153067 w 171164"/>
                    <a:gd name="csY5" fmla="*/ 440150 h 503396"/>
                    <a:gd name="csX6" fmla="*/ 85630 w 171164"/>
                    <a:gd name="csY6" fmla="*/ 503396 h 503396"/>
                    <a:gd name="csX7" fmla="*/ 85630 w 171164"/>
                    <a:gd name="csY7" fmla="*/ 503396 h 503396"/>
                    <a:gd name="csX8" fmla="*/ 18193 w 171164"/>
                    <a:gd name="csY8" fmla="*/ 440150 h 503396"/>
                    <a:gd name="csX9" fmla="*/ 10192 w 171164"/>
                    <a:gd name="csY9" fmla="*/ 316325 h 503396"/>
                    <a:gd name="csX10" fmla="*/ 95 w 171164"/>
                    <a:gd name="csY10" fmla="*/ 55054 h 50339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171164" h="503396">
                      <a:moveTo>
                        <a:pt x="0" y="55054"/>
                      </a:moveTo>
                      <a:lnTo>
                        <a:pt x="0" y="0"/>
                      </a:lnTo>
                      <a:lnTo>
                        <a:pt x="171164" y="0"/>
                      </a:lnTo>
                      <a:lnTo>
                        <a:pt x="171164" y="55054"/>
                      </a:lnTo>
                      <a:cubicBezTo>
                        <a:pt x="171164" y="142208"/>
                        <a:pt x="167830" y="229362"/>
                        <a:pt x="161068" y="316325"/>
                      </a:cubicBezTo>
                      <a:lnTo>
                        <a:pt x="153067" y="440150"/>
                      </a:lnTo>
                      <a:cubicBezTo>
                        <a:pt x="150781" y="475678"/>
                        <a:pt x="121253" y="503396"/>
                        <a:pt x="85630" y="503396"/>
                      </a:cubicBezTo>
                      <a:lnTo>
                        <a:pt x="85630" y="503396"/>
                      </a:lnTo>
                      <a:cubicBezTo>
                        <a:pt x="50006" y="503396"/>
                        <a:pt x="20479" y="475678"/>
                        <a:pt x="18193" y="440150"/>
                      </a:cubicBezTo>
                      <a:lnTo>
                        <a:pt x="10192" y="316325"/>
                      </a:lnTo>
                      <a:cubicBezTo>
                        <a:pt x="3524" y="229362"/>
                        <a:pt x="95" y="142208"/>
                        <a:pt x="95" y="5505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116" name="Ellipse 115">
                <a:extLst>
                  <a:ext uri="{FF2B5EF4-FFF2-40B4-BE49-F238E27FC236}">
                    <a16:creationId xmlns:a16="http://schemas.microsoft.com/office/drawing/2014/main" id="{0BD0105B-980B-C278-8EAA-0C84D6BE7587}"/>
                  </a:ext>
                </a:extLst>
              </p:cNvPr>
              <p:cNvSpPr/>
              <p:nvPr/>
            </p:nvSpPr>
            <p:spPr>
              <a:xfrm>
                <a:off x="8253984" y="4954143"/>
                <a:ext cx="174307" cy="174307"/>
              </a:xfrm>
              <a:prstGeom prst="ellipse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769267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F75134-2CCC-E739-68E6-2AC387035D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7AFDAE94-82C1-1754-0F78-66DB14349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Titre de la slide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884C94E-2B57-5444-BDAC-A0D96AD4F0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Ex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his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quidam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aeternitati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commendari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posse per statuas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aestimantes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eas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ardenter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adfectant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quasi plus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praemii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de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figmentis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aereis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sensu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carentibus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adepturi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,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ex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conscientia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honeste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recteque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factorum</a:t>
            </a:r>
            <a:endParaRPr kumimoji="0" lang="fr-FR" sz="1800" b="0" i="0" u="none" strike="noStrike" kern="1200" cap="none" spc="-10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Decoy Medium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Easque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auro curant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inbracteari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, quod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Acilio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Glabrioni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delatum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est primo, cum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consiliis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armisque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regem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superasset</a:t>
            </a:r>
            <a:endParaRPr kumimoji="0" lang="fr-FR" sz="1600" b="0" i="0" u="none" strike="noStrike" kern="1200" cap="none" spc="-1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coy Medium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Antiochum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.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autem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sit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pulchrum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exigua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haec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spernentem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et minima ad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ascensus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verae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gloriae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tendere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longos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et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arduos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, ut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memorat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vates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Ascraeus</a:t>
            </a:r>
            <a:endParaRPr kumimoji="0" lang="fr-FR" sz="1600" b="0" i="0" u="none" strike="noStrike" kern="1200" cap="none" spc="-1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coy Medium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Censorius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Cato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monstravit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. qui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interrogatus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ob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rem inter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multos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...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statuam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non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haberet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malo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inquit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ambigere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bonos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ob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rem id non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meruerim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,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quod est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gravius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cur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inpetraverim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mussitare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.</a:t>
            </a:r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3018C7C5-4A5C-2024-1B15-B065E38AB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defTabSz="914400"/>
            <a:r>
              <a:rPr lang="fr-FR" dirty="0"/>
              <a:t>Source </a:t>
            </a:r>
            <a:endParaRPr lang="fr-FR" sz="1000" dirty="0">
              <a:solidFill>
                <a:schemeClr val="bg1"/>
              </a:solidFill>
            </a:endParaRPr>
          </a:p>
        </p:txBody>
      </p:sp>
      <p:pic>
        <p:nvPicPr>
          <p:cNvPr id="8" name="Espace réservé pour une image  22">
            <a:extLst>
              <a:ext uri="{FF2B5EF4-FFF2-40B4-BE49-F238E27FC236}">
                <a16:creationId xmlns:a16="http://schemas.microsoft.com/office/drawing/2014/main" id="{1D2F882F-A5FA-8109-6CE6-1923DAADE5F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30" r="75218"/>
          <a:stretch>
            <a:fillRect/>
          </a:stretch>
        </p:blipFill>
        <p:spPr>
          <a:xfrm>
            <a:off x="3795486" y="298450"/>
            <a:ext cx="2591026" cy="11251293"/>
          </a:xfrm>
        </p:spPr>
      </p:pic>
    </p:spTree>
    <p:extLst>
      <p:ext uri="{BB962C8B-B14F-4D97-AF65-F5344CB8AC3E}">
        <p14:creationId xmlns:p14="http://schemas.microsoft.com/office/powerpoint/2010/main" val="29218776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084219-4673-DDA3-2F13-195F841CD9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38A15BB2-014B-39D5-C14A-2E54E9118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Titre de la slide</a:t>
            </a:r>
            <a:br>
              <a:rPr lang="fr-FR" dirty="0"/>
            </a:br>
            <a:r>
              <a:rPr lang="fr-FR" dirty="0"/>
              <a:t>sur PLUSIEURS lignes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EFD1FCC-EBC8-17D3-53A3-5CE4B5AEB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defTabSz="914400"/>
            <a:r>
              <a:rPr lang="fr-FR"/>
              <a:t>Source </a:t>
            </a:r>
            <a:endParaRPr lang="fr-FR" sz="1000" dirty="0">
              <a:solidFill>
                <a:schemeClr val="bg1"/>
              </a:solidFill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99267B8-7D2E-8921-ECDE-0336B9D3EF1E}"/>
              </a:ext>
            </a:extLst>
          </p:cNvPr>
          <p:cNvSpPr/>
          <p:nvPr/>
        </p:nvSpPr>
        <p:spPr>
          <a:xfrm>
            <a:off x="544060" y="3124926"/>
            <a:ext cx="5726111" cy="7037977"/>
          </a:xfrm>
          <a:prstGeom prst="roundRect">
            <a:avLst>
              <a:gd name="adj" fmla="val 379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8" name="Graphique 7">
            <a:extLst>
              <a:ext uri="{FF2B5EF4-FFF2-40B4-BE49-F238E27FC236}">
                <a16:creationId xmlns:a16="http://schemas.microsoft.com/office/drawing/2014/main" id="{571D85CA-E3D6-DDE0-C993-ADC4AC2935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0438753"/>
              </p:ext>
            </p:extLst>
          </p:nvPr>
        </p:nvGraphicFramePr>
        <p:xfrm>
          <a:off x="-670787" y="3670420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62966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C8142-C688-5503-3D02-B842D61A6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BC7B55ED-0BB4-F967-E4BA-5606D2955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Titre de la slide</a:t>
            </a:r>
            <a:br>
              <a:rPr lang="fr-FR" dirty="0"/>
            </a:br>
            <a:r>
              <a:rPr lang="fr-FR" dirty="0"/>
              <a:t>sur PLUSIEURS lignes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3E49A42-23CD-F959-F981-88E1A6F27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defTabSz="914400"/>
            <a:r>
              <a:rPr lang="fr-FR"/>
              <a:t>Source </a:t>
            </a:r>
            <a:endParaRPr lang="fr-FR" sz="1000" dirty="0">
              <a:solidFill>
                <a:schemeClr val="bg1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ED15B4B-DBB4-9AEA-AEAA-1D182FD87364}"/>
              </a:ext>
            </a:extLst>
          </p:cNvPr>
          <p:cNvSpPr txBox="1"/>
          <p:nvPr/>
        </p:nvSpPr>
        <p:spPr>
          <a:xfrm>
            <a:off x="1023258" y="4482013"/>
            <a:ext cx="254725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800"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50%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39B9398-4A83-803F-0392-78758187D4B7}"/>
              </a:ext>
            </a:extLst>
          </p:cNvPr>
          <p:cNvSpPr txBox="1"/>
          <p:nvPr/>
        </p:nvSpPr>
        <p:spPr>
          <a:xfrm>
            <a:off x="3048003" y="4868093"/>
            <a:ext cx="2547257" cy="2529923"/>
          </a:xfrm>
          <a:prstGeom prst="rect">
            <a:avLst/>
          </a:prstGeom>
          <a:noFill/>
        </p:spPr>
        <p:txBody>
          <a:bodyPr wrap="square" lIns="0">
            <a:spAutoFit/>
          </a:bodyPr>
          <a:lstStyle>
            <a:defPPr>
              <a:defRPr lang="fr-FR"/>
            </a:defPPr>
            <a:lvl1pPr marR="0" lvl="0" indent="0" fontAlgn="auto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b="0" i="0" u="none" strike="noStrike" cap="none" spc="-100" normalizeH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</a:defRPr>
            </a:lvl1pPr>
          </a:lstStyle>
          <a:p>
            <a:r>
              <a:rPr lang="fr-FR" dirty="0"/>
              <a:t>Ex </a:t>
            </a:r>
            <a:r>
              <a:rPr lang="fr-FR" dirty="0" err="1"/>
              <a:t>his</a:t>
            </a:r>
            <a:r>
              <a:rPr lang="fr-FR" dirty="0"/>
              <a:t> quidam </a:t>
            </a:r>
            <a:r>
              <a:rPr lang="fr-FR" dirty="0" err="1"/>
              <a:t>aeternitati</a:t>
            </a:r>
            <a:r>
              <a:rPr lang="fr-FR" dirty="0"/>
              <a:t> se </a:t>
            </a:r>
            <a:r>
              <a:rPr lang="fr-FR" dirty="0" err="1"/>
              <a:t>commendari</a:t>
            </a:r>
            <a:r>
              <a:rPr lang="fr-FR" dirty="0"/>
              <a:t> posse per statuas </a:t>
            </a:r>
            <a:r>
              <a:rPr lang="fr-FR" dirty="0" err="1"/>
              <a:t>aestimantes</a:t>
            </a:r>
            <a:r>
              <a:rPr lang="fr-FR" dirty="0"/>
              <a:t> </a:t>
            </a:r>
            <a:r>
              <a:rPr lang="fr-FR" dirty="0" err="1"/>
              <a:t>eas</a:t>
            </a:r>
            <a:r>
              <a:rPr lang="fr-FR" dirty="0"/>
              <a:t> </a:t>
            </a:r>
            <a:r>
              <a:rPr lang="fr-FR" dirty="0" err="1"/>
              <a:t>ardenter</a:t>
            </a:r>
            <a:r>
              <a:rPr lang="fr-FR" dirty="0"/>
              <a:t> </a:t>
            </a:r>
            <a:r>
              <a:rPr lang="fr-FR" dirty="0" err="1"/>
              <a:t>adfectant</a:t>
            </a:r>
            <a:r>
              <a:rPr lang="fr-FR" dirty="0"/>
              <a:t> quasi plus </a:t>
            </a:r>
            <a:r>
              <a:rPr lang="fr-FR" dirty="0" err="1"/>
              <a:t>praemii</a:t>
            </a:r>
            <a:r>
              <a:rPr lang="fr-FR" dirty="0"/>
              <a:t> de </a:t>
            </a:r>
            <a:r>
              <a:rPr lang="fr-FR" dirty="0" err="1"/>
              <a:t>figmentis</a:t>
            </a:r>
            <a:r>
              <a:rPr lang="fr-FR" dirty="0"/>
              <a:t> </a:t>
            </a:r>
            <a:r>
              <a:rPr lang="fr-FR" dirty="0" err="1"/>
              <a:t>aereis</a:t>
            </a:r>
            <a:r>
              <a:rPr lang="fr-FR" dirty="0"/>
              <a:t> sensu </a:t>
            </a:r>
            <a:r>
              <a:rPr lang="fr-FR" dirty="0" err="1"/>
              <a:t>carentibus</a:t>
            </a:r>
            <a:r>
              <a:rPr lang="fr-FR" dirty="0"/>
              <a:t> </a:t>
            </a:r>
            <a:r>
              <a:rPr lang="fr-FR" dirty="0" err="1"/>
              <a:t>adepturi</a:t>
            </a:r>
            <a:r>
              <a:rPr lang="fr-FR" dirty="0"/>
              <a:t>, </a:t>
            </a:r>
            <a:r>
              <a:rPr lang="fr-FR" dirty="0" err="1"/>
              <a:t>quam</a:t>
            </a:r>
            <a:r>
              <a:rPr lang="fr-FR" dirty="0"/>
              <a:t> ex </a:t>
            </a:r>
            <a:r>
              <a:rPr lang="fr-FR" dirty="0" err="1"/>
              <a:t>conscientia</a:t>
            </a:r>
            <a:r>
              <a:rPr lang="fr-FR" dirty="0"/>
              <a:t> </a:t>
            </a:r>
            <a:r>
              <a:rPr lang="fr-FR" dirty="0" err="1"/>
              <a:t>honeste</a:t>
            </a:r>
            <a:r>
              <a:rPr lang="fr-FR" dirty="0"/>
              <a:t> </a:t>
            </a:r>
            <a:r>
              <a:rPr lang="fr-FR" dirty="0" err="1"/>
              <a:t>recteque</a:t>
            </a:r>
            <a:r>
              <a:rPr lang="fr-FR" dirty="0"/>
              <a:t> </a:t>
            </a:r>
            <a:r>
              <a:rPr lang="fr-FR" dirty="0" err="1"/>
              <a:t>factorum</a:t>
            </a: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AD5DA58-CDBD-A729-3104-7343ECDA7B74}"/>
              </a:ext>
            </a:extLst>
          </p:cNvPr>
          <p:cNvSpPr txBox="1"/>
          <p:nvPr/>
        </p:nvSpPr>
        <p:spPr>
          <a:xfrm>
            <a:off x="1023258" y="8492310"/>
            <a:ext cx="254725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800"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50%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E448284-48DC-1641-1663-281CFED96A45}"/>
              </a:ext>
            </a:extLst>
          </p:cNvPr>
          <p:cNvSpPr txBox="1"/>
          <p:nvPr/>
        </p:nvSpPr>
        <p:spPr>
          <a:xfrm>
            <a:off x="3048003" y="8878390"/>
            <a:ext cx="2547257" cy="2529923"/>
          </a:xfrm>
          <a:prstGeom prst="rect">
            <a:avLst/>
          </a:prstGeom>
          <a:noFill/>
        </p:spPr>
        <p:txBody>
          <a:bodyPr wrap="square" lIns="0">
            <a:spAutoFit/>
          </a:bodyPr>
          <a:lstStyle>
            <a:defPPr>
              <a:defRPr lang="fr-FR"/>
            </a:defPPr>
            <a:lvl1pPr marR="0" lvl="0" indent="0" fontAlgn="auto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b="0" i="0" u="none" strike="noStrike" cap="none" spc="-100" normalizeH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</a:defRPr>
            </a:lvl1pPr>
          </a:lstStyle>
          <a:p>
            <a:r>
              <a:rPr lang="fr-FR" dirty="0"/>
              <a:t>Ex </a:t>
            </a:r>
            <a:r>
              <a:rPr lang="fr-FR" dirty="0" err="1"/>
              <a:t>his</a:t>
            </a:r>
            <a:r>
              <a:rPr lang="fr-FR" dirty="0"/>
              <a:t> quidam </a:t>
            </a:r>
            <a:r>
              <a:rPr lang="fr-FR" dirty="0" err="1"/>
              <a:t>aeternitati</a:t>
            </a:r>
            <a:r>
              <a:rPr lang="fr-FR" dirty="0"/>
              <a:t> se </a:t>
            </a:r>
            <a:r>
              <a:rPr lang="fr-FR" dirty="0" err="1"/>
              <a:t>commendari</a:t>
            </a:r>
            <a:r>
              <a:rPr lang="fr-FR" dirty="0"/>
              <a:t> posse per statuas </a:t>
            </a:r>
            <a:r>
              <a:rPr lang="fr-FR" dirty="0" err="1"/>
              <a:t>aestimantes</a:t>
            </a:r>
            <a:r>
              <a:rPr lang="fr-FR" dirty="0"/>
              <a:t> </a:t>
            </a:r>
            <a:r>
              <a:rPr lang="fr-FR" dirty="0" err="1"/>
              <a:t>eas</a:t>
            </a:r>
            <a:r>
              <a:rPr lang="fr-FR" dirty="0"/>
              <a:t> </a:t>
            </a:r>
            <a:r>
              <a:rPr lang="fr-FR" dirty="0" err="1"/>
              <a:t>ardenter</a:t>
            </a:r>
            <a:r>
              <a:rPr lang="fr-FR" dirty="0"/>
              <a:t> </a:t>
            </a:r>
            <a:r>
              <a:rPr lang="fr-FR" dirty="0" err="1"/>
              <a:t>adfectant</a:t>
            </a:r>
            <a:r>
              <a:rPr lang="fr-FR" dirty="0"/>
              <a:t> quasi plus </a:t>
            </a:r>
            <a:r>
              <a:rPr lang="fr-FR" dirty="0" err="1"/>
              <a:t>praemii</a:t>
            </a:r>
            <a:r>
              <a:rPr lang="fr-FR" dirty="0"/>
              <a:t> de </a:t>
            </a:r>
            <a:r>
              <a:rPr lang="fr-FR" dirty="0" err="1"/>
              <a:t>figmentis</a:t>
            </a:r>
            <a:r>
              <a:rPr lang="fr-FR" dirty="0"/>
              <a:t> </a:t>
            </a:r>
            <a:r>
              <a:rPr lang="fr-FR" dirty="0" err="1"/>
              <a:t>aereis</a:t>
            </a:r>
            <a:r>
              <a:rPr lang="fr-FR" dirty="0"/>
              <a:t> sensu </a:t>
            </a:r>
            <a:r>
              <a:rPr lang="fr-FR" dirty="0" err="1"/>
              <a:t>carentibus</a:t>
            </a:r>
            <a:r>
              <a:rPr lang="fr-FR" dirty="0"/>
              <a:t> </a:t>
            </a:r>
            <a:r>
              <a:rPr lang="fr-FR" dirty="0" err="1"/>
              <a:t>adepturi</a:t>
            </a:r>
            <a:r>
              <a:rPr lang="fr-FR" dirty="0"/>
              <a:t>, </a:t>
            </a:r>
            <a:r>
              <a:rPr lang="fr-FR" dirty="0" err="1"/>
              <a:t>quam</a:t>
            </a:r>
            <a:r>
              <a:rPr lang="fr-FR" dirty="0"/>
              <a:t> ex </a:t>
            </a:r>
            <a:r>
              <a:rPr lang="fr-FR" dirty="0" err="1"/>
              <a:t>conscientia</a:t>
            </a:r>
            <a:r>
              <a:rPr lang="fr-FR" dirty="0"/>
              <a:t> </a:t>
            </a:r>
            <a:r>
              <a:rPr lang="fr-FR" dirty="0" err="1"/>
              <a:t>honeste</a:t>
            </a:r>
            <a:r>
              <a:rPr lang="fr-FR" dirty="0"/>
              <a:t> </a:t>
            </a:r>
            <a:r>
              <a:rPr lang="fr-FR" dirty="0" err="1"/>
              <a:t>recteque</a:t>
            </a:r>
            <a:r>
              <a:rPr lang="fr-FR" dirty="0"/>
              <a:t> </a:t>
            </a:r>
            <a:r>
              <a:rPr lang="fr-FR" dirty="0" err="1"/>
              <a:t>factorum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946983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2442EA-E3A2-84A7-5942-C9C41A793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6FE1A557-41CD-F6F6-11CD-84BC568F8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TITRE DE LA CARTE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067212C9-6BA7-0820-831D-B31AC7D7F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defTabSz="914400"/>
            <a:r>
              <a:rPr lang="fr-FR"/>
              <a:t>Source </a:t>
            </a:r>
            <a:endParaRPr lang="fr-FR" sz="1000" dirty="0">
              <a:solidFill>
                <a:schemeClr val="bg1"/>
              </a:solidFill>
            </a:endParaRPr>
          </a:p>
        </p:txBody>
      </p:sp>
      <p:pic>
        <p:nvPicPr>
          <p:cNvPr id="46" name="Graphique 45">
            <a:extLst>
              <a:ext uri="{FF2B5EF4-FFF2-40B4-BE49-F238E27FC236}">
                <a16:creationId xmlns:a16="http://schemas.microsoft.com/office/drawing/2014/main" id="{DDA1C504-0D18-61CA-9AB1-F10E8990D7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477556" y="4115530"/>
            <a:ext cx="10261602" cy="5199008"/>
          </a:xfrm>
          <a:prstGeom prst="rect">
            <a:avLst/>
          </a:prstGeom>
        </p:spPr>
      </p:pic>
      <p:grpSp>
        <p:nvGrpSpPr>
          <p:cNvPr id="47" name="Groupe 46">
            <a:extLst>
              <a:ext uri="{FF2B5EF4-FFF2-40B4-BE49-F238E27FC236}">
                <a16:creationId xmlns:a16="http://schemas.microsoft.com/office/drawing/2014/main" id="{81D1BA63-36E7-5381-C62D-12B8F7555890}"/>
              </a:ext>
            </a:extLst>
          </p:cNvPr>
          <p:cNvGrpSpPr/>
          <p:nvPr/>
        </p:nvGrpSpPr>
        <p:grpSpPr>
          <a:xfrm>
            <a:off x="2150585" y="4499714"/>
            <a:ext cx="1577836" cy="685154"/>
            <a:chOff x="5249684" y="1910465"/>
            <a:chExt cx="2706914" cy="1175441"/>
          </a:xfrm>
        </p:grpSpPr>
        <p:grpSp>
          <p:nvGrpSpPr>
            <p:cNvPr id="48" name="Groupe 47">
              <a:extLst>
                <a:ext uri="{FF2B5EF4-FFF2-40B4-BE49-F238E27FC236}">
                  <a16:creationId xmlns:a16="http://schemas.microsoft.com/office/drawing/2014/main" id="{69D371B5-FF36-E296-1665-310FEC4D4EF4}"/>
                </a:ext>
              </a:extLst>
            </p:cNvPr>
            <p:cNvGrpSpPr/>
            <p:nvPr/>
          </p:nvGrpSpPr>
          <p:grpSpPr>
            <a:xfrm>
              <a:off x="5249684" y="1910465"/>
              <a:ext cx="2706914" cy="1023257"/>
              <a:chOff x="5747656" y="2133601"/>
              <a:chExt cx="2706914" cy="1023257"/>
            </a:xfrm>
          </p:grpSpPr>
          <p:sp>
            <p:nvSpPr>
              <p:cNvPr id="50" name="Rectangle : coins arrondis 49">
                <a:extLst>
                  <a:ext uri="{FF2B5EF4-FFF2-40B4-BE49-F238E27FC236}">
                    <a16:creationId xmlns:a16="http://schemas.microsoft.com/office/drawing/2014/main" id="{07A4ABD7-AC8C-F599-D76F-CFDC24E18CEF}"/>
                  </a:ext>
                </a:extLst>
              </p:cNvPr>
              <p:cNvSpPr/>
              <p:nvPr/>
            </p:nvSpPr>
            <p:spPr>
              <a:xfrm>
                <a:off x="5747656" y="2133601"/>
                <a:ext cx="2706914" cy="1023257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400" spc="-100" dirty="0">
                    <a:solidFill>
                      <a:schemeClr val="tx1"/>
                    </a:solidFill>
                  </a:rPr>
                  <a:t>Islande</a:t>
                </a:r>
              </a:p>
            </p:txBody>
          </p:sp>
          <p:sp>
            <p:nvSpPr>
              <p:cNvPr id="51" name="Rectangle : coins arrondis 50">
                <a:extLst>
                  <a:ext uri="{FF2B5EF4-FFF2-40B4-BE49-F238E27FC236}">
                    <a16:creationId xmlns:a16="http://schemas.microsoft.com/office/drawing/2014/main" id="{A8AD91A5-E74A-8D6E-22D1-28DA221ABA92}"/>
                  </a:ext>
                </a:extLst>
              </p:cNvPr>
              <p:cNvSpPr/>
              <p:nvPr/>
            </p:nvSpPr>
            <p:spPr>
              <a:xfrm>
                <a:off x="5836557" y="2197640"/>
                <a:ext cx="2529114" cy="892982"/>
              </a:xfrm>
              <a:prstGeom prst="roundRect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4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9" name="Ellipse 48">
              <a:extLst>
                <a:ext uri="{FF2B5EF4-FFF2-40B4-BE49-F238E27FC236}">
                  <a16:creationId xmlns:a16="http://schemas.microsoft.com/office/drawing/2014/main" id="{0B88EBA7-02D7-5225-F8C7-3BC8D8A05C2A}"/>
                </a:ext>
              </a:extLst>
            </p:cNvPr>
            <p:cNvSpPr/>
            <p:nvPr/>
          </p:nvSpPr>
          <p:spPr>
            <a:xfrm>
              <a:off x="6381468" y="2703520"/>
              <a:ext cx="382386" cy="382386"/>
            </a:xfrm>
            <a:prstGeom prst="ellipse">
              <a:avLst/>
            </a:prstGeom>
            <a:solidFill>
              <a:schemeClr val="accent4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/>
            </a:p>
          </p:txBody>
        </p:sp>
      </p:grp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95EF9B2B-23F3-1C17-B8FE-97F066418B42}"/>
              </a:ext>
            </a:extLst>
          </p:cNvPr>
          <p:cNvGrpSpPr/>
          <p:nvPr/>
        </p:nvGrpSpPr>
        <p:grpSpPr>
          <a:xfrm>
            <a:off x="5651564" y="5981855"/>
            <a:ext cx="1577836" cy="685154"/>
            <a:chOff x="5249684" y="1910465"/>
            <a:chExt cx="2706914" cy="1175441"/>
          </a:xfrm>
        </p:grpSpPr>
        <p:grpSp>
          <p:nvGrpSpPr>
            <p:cNvPr id="53" name="Groupe 52">
              <a:extLst>
                <a:ext uri="{FF2B5EF4-FFF2-40B4-BE49-F238E27FC236}">
                  <a16:creationId xmlns:a16="http://schemas.microsoft.com/office/drawing/2014/main" id="{22FFCD50-B7B8-CEF5-8B92-90477C5CDF31}"/>
                </a:ext>
              </a:extLst>
            </p:cNvPr>
            <p:cNvGrpSpPr/>
            <p:nvPr/>
          </p:nvGrpSpPr>
          <p:grpSpPr>
            <a:xfrm>
              <a:off x="5249684" y="1910465"/>
              <a:ext cx="2706914" cy="1023257"/>
              <a:chOff x="5747656" y="2133601"/>
              <a:chExt cx="2706914" cy="1023257"/>
            </a:xfrm>
          </p:grpSpPr>
          <p:sp>
            <p:nvSpPr>
              <p:cNvPr id="55" name="Rectangle : coins arrondis 54">
                <a:extLst>
                  <a:ext uri="{FF2B5EF4-FFF2-40B4-BE49-F238E27FC236}">
                    <a16:creationId xmlns:a16="http://schemas.microsoft.com/office/drawing/2014/main" id="{36056A17-2C70-066E-71AE-6DDF393BC0DF}"/>
                  </a:ext>
                </a:extLst>
              </p:cNvPr>
              <p:cNvSpPr/>
              <p:nvPr/>
            </p:nvSpPr>
            <p:spPr>
              <a:xfrm>
                <a:off x="5747656" y="2133601"/>
                <a:ext cx="2706914" cy="1023257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400" spc="-100" dirty="0">
                    <a:solidFill>
                      <a:schemeClr val="tx1"/>
                    </a:solidFill>
                  </a:rPr>
                  <a:t>Chine</a:t>
                </a:r>
              </a:p>
            </p:txBody>
          </p:sp>
          <p:sp>
            <p:nvSpPr>
              <p:cNvPr id="56" name="Rectangle : coins arrondis 55">
                <a:extLst>
                  <a:ext uri="{FF2B5EF4-FFF2-40B4-BE49-F238E27FC236}">
                    <a16:creationId xmlns:a16="http://schemas.microsoft.com/office/drawing/2014/main" id="{8044A84E-8C55-D450-C15B-553529F0D89D}"/>
                  </a:ext>
                </a:extLst>
              </p:cNvPr>
              <p:cNvSpPr/>
              <p:nvPr/>
            </p:nvSpPr>
            <p:spPr>
              <a:xfrm>
                <a:off x="5836557" y="2197640"/>
                <a:ext cx="2529114" cy="892982"/>
              </a:xfrm>
              <a:prstGeom prst="roundRect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4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4" name="Ellipse 53">
              <a:extLst>
                <a:ext uri="{FF2B5EF4-FFF2-40B4-BE49-F238E27FC236}">
                  <a16:creationId xmlns:a16="http://schemas.microsoft.com/office/drawing/2014/main" id="{C757A2E5-73E0-430C-F216-043769045290}"/>
                </a:ext>
              </a:extLst>
            </p:cNvPr>
            <p:cNvSpPr/>
            <p:nvPr/>
          </p:nvSpPr>
          <p:spPr>
            <a:xfrm>
              <a:off x="6381468" y="2703520"/>
              <a:ext cx="382386" cy="382386"/>
            </a:xfrm>
            <a:prstGeom prst="ellipse">
              <a:avLst/>
            </a:prstGeom>
            <a:solidFill>
              <a:schemeClr val="accent4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/>
            </a:p>
          </p:txBody>
        </p:sp>
      </p:grpSp>
      <p:grpSp>
        <p:nvGrpSpPr>
          <p:cNvPr id="57" name="Groupe 56">
            <a:extLst>
              <a:ext uri="{FF2B5EF4-FFF2-40B4-BE49-F238E27FC236}">
                <a16:creationId xmlns:a16="http://schemas.microsoft.com/office/drawing/2014/main" id="{7265DA9C-1F35-6543-C744-2FBE52E2382D}"/>
              </a:ext>
            </a:extLst>
          </p:cNvPr>
          <p:cNvGrpSpPr/>
          <p:nvPr/>
        </p:nvGrpSpPr>
        <p:grpSpPr>
          <a:xfrm>
            <a:off x="-202278" y="5559490"/>
            <a:ext cx="1577836" cy="685154"/>
            <a:chOff x="5249684" y="1910465"/>
            <a:chExt cx="2706914" cy="1175441"/>
          </a:xfrm>
        </p:grpSpPr>
        <p:grpSp>
          <p:nvGrpSpPr>
            <p:cNvPr id="58" name="Groupe 57">
              <a:extLst>
                <a:ext uri="{FF2B5EF4-FFF2-40B4-BE49-F238E27FC236}">
                  <a16:creationId xmlns:a16="http://schemas.microsoft.com/office/drawing/2014/main" id="{90207C99-1AF7-CB57-A486-F367CC063D41}"/>
                </a:ext>
              </a:extLst>
            </p:cNvPr>
            <p:cNvGrpSpPr/>
            <p:nvPr/>
          </p:nvGrpSpPr>
          <p:grpSpPr>
            <a:xfrm>
              <a:off x="5249684" y="1910465"/>
              <a:ext cx="2706914" cy="1023257"/>
              <a:chOff x="5747656" y="2133601"/>
              <a:chExt cx="2706914" cy="1023257"/>
            </a:xfrm>
          </p:grpSpPr>
          <p:sp>
            <p:nvSpPr>
              <p:cNvPr id="60" name="Rectangle : coins arrondis 59">
                <a:extLst>
                  <a:ext uri="{FF2B5EF4-FFF2-40B4-BE49-F238E27FC236}">
                    <a16:creationId xmlns:a16="http://schemas.microsoft.com/office/drawing/2014/main" id="{6344FD31-BF78-4EFA-9494-0093741826E7}"/>
                  </a:ext>
                </a:extLst>
              </p:cNvPr>
              <p:cNvSpPr/>
              <p:nvPr/>
            </p:nvSpPr>
            <p:spPr>
              <a:xfrm>
                <a:off x="5747656" y="2133601"/>
                <a:ext cx="2706914" cy="1023257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400" spc="-100" dirty="0">
                    <a:solidFill>
                      <a:schemeClr val="tx1"/>
                    </a:solidFill>
                  </a:rPr>
                  <a:t>États-Unis</a:t>
                </a:r>
              </a:p>
            </p:txBody>
          </p:sp>
          <p:sp>
            <p:nvSpPr>
              <p:cNvPr id="61" name="Rectangle : coins arrondis 60">
                <a:extLst>
                  <a:ext uri="{FF2B5EF4-FFF2-40B4-BE49-F238E27FC236}">
                    <a16:creationId xmlns:a16="http://schemas.microsoft.com/office/drawing/2014/main" id="{6DA395AC-CDC2-C1B4-9AF4-DD7CABBA30D9}"/>
                  </a:ext>
                </a:extLst>
              </p:cNvPr>
              <p:cNvSpPr/>
              <p:nvPr/>
            </p:nvSpPr>
            <p:spPr>
              <a:xfrm>
                <a:off x="5836557" y="2197640"/>
                <a:ext cx="2529114" cy="892982"/>
              </a:xfrm>
              <a:prstGeom prst="roundRect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4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9" name="Ellipse 58">
              <a:extLst>
                <a:ext uri="{FF2B5EF4-FFF2-40B4-BE49-F238E27FC236}">
                  <a16:creationId xmlns:a16="http://schemas.microsoft.com/office/drawing/2014/main" id="{9811934B-1777-26D9-AED1-4938D2DCA45C}"/>
                </a:ext>
              </a:extLst>
            </p:cNvPr>
            <p:cNvSpPr/>
            <p:nvPr/>
          </p:nvSpPr>
          <p:spPr>
            <a:xfrm>
              <a:off x="6381468" y="2703520"/>
              <a:ext cx="382386" cy="382386"/>
            </a:xfrm>
            <a:prstGeom prst="ellipse">
              <a:avLst/>
            </a:prstGeom>
            <a:solidFill>
              <a:schemeClr val="accent4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/>
            </a:p>
          </p:txBody>
        </p:sp>
      </p:grpSp>
      <p:grpSp>
        <p:nvGrpSpPr>
          <p:cNvPr id="62" name="Groupe 61">
            <a:extLst>
              <a:ext uri="{FF2B5EF4-FFF2-40B4-BE49-F238E27FC236}">
                <a16:creationId xmlns:a16="http://schemas.microsoft.com/office/drawing/2014/main" id="{4F0F6AAC-EE41-624D-90FE-0E614D971BBE}"/>
              </a:ext>
            </a:extLst>
          </p:cNvPr>
          <p:cNvGrpSpPr/>
          <p:nvPr/>
        </p:nvGrpSpPr>
        <p:grpSpPr>
          <a:xfrm>
            <a:off x="2636814" y="5370571"/>
            <a:ext cx="1577836" cy="685154"/>
            <a:chOff x="5249684" y="1910465"/>
            <a:chExt cx="2706914" cy="1175441"/>
          </a:xfrm>
        </p:grpSpPr>
        <p:grpSp>
          <p:nvGrpSpPr>
            <p:cNvPr id="63" name="Groupe 62">
              <a:extLst>
                <a:ext uri="{FF2B5EF4-FFF2-40B4-BE49-F238E27FC236}">
                  <a16:creationId xmlns:a16="http://schemas.microsoft.com/office/drawing/2014/main" id="{7286B190-FD70-5DD5-925D-C664C54C9974}"/>
                </a:ext>
              </a:extLst>
            </p:cNvPr>
            <p:cNvGrpSpPr/>
            <p:nvPr/>
          </p:nvGrpSpPr>
          <p:grpSpPr>
            <a:xfrm>
              <a:off x="5249684" y="1910465"/>
              <a:ext cx="2706914" cy="1023257"/>
              <a:chOff x="5747656" y="2133601"/>
              <a:chExt cx="2706914" cy="1023257"/>
            </a:xfrm>
          </p:grpSpPr>
          <p:sp>
            <p:nvSpPr>
              <p:cNvPr id="65" name="Rectangle : coins arrondis 64">
                <a:extLst>
                  <a:ext uri="{FF2B5EF4-FFF2-40B4-BE49-F238E27FC236}">
                    <a16:creationId xmlns:a16="http://schemas.microsoft.com/office/drawing/2014/main" id="{3014CD42-8AEF-CFEF-10F1-31F28D2A97B0}"/>
                  </a:ext>
                </a:extLst>
              </p:cNvPr>
              <p:cNvSpPr/>
              <p:nvPr/>
            </p:nvSpPr>
            <p:spPr>
              <a:xfrm>
                <a:off x="5747656" y="2133601"/>
                <a:ext cx="2706914" cy="1023257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400" spc="-100" dirty="0">
                    <a:solidFill>
                      <a:schemeClr val="tx1"/>
                    </a:solidFill>
                  </a:rPr>
                  <a:t>France</a:t>
                </a:r>
              </a:p>
            </p:txBody>
          </p:sp>
          <p:sp>
            <p:nvSpPr>
              <p:cNvPr id="66" name="Rectangle : coins arrondis 65">
                <a:extLst>
                  <a:ext uri="{FF2B5EF4-FFF2-40B4-BE49-F238E27FC236}">
                    <a16:creationId xmlns:a16="http://schemas.microsoft.com/office/drawing/2014/main" id="{2EF81746-CB41-89F0-419C-487ABE1E3049}"/>
                  </a:ext>
                </a:extLst>
              </p:cNvPr>
              <p:cNvSpPr/>
              <p:nvPr/>
            </p:nvSpPr>
            <p:spPr>
              <a:xfrm>
                <a:off x="5836557" y="2197640"/>
                <a:ext cx="2529114" cy="892982"/>
              </a:xfrm>
              <a:prstGeom prst="roundRect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4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64" name="Ellipse 63">
              <a:extLst>
                <a:ext uri="{FF2B5EF4-FFF2-40B4-BE49-F238E27FC236}">
                  <a16:creationId xmlns:a16="http://schemas.microsoft.com/office/drawing/2014/main" id="{F79EBD73-DEC2-35AB-A0AF-E453A3969504}"/>
                </a:ext>
              </a:extLst>
            </p:cNvPr>
            <p:cNvSpPr/>
            <p:nvPr/>
          </p:nvSpPr>
          <p:spPr>
            <a:xfrm>
              <a:off x="6381468" y="2703520"/>
              <a:ext cx="382386" cy="382386"/>
            </a:xfrm>
            <a:prstGeom prst="ellipse">
              <a:avLst/>
            </a:prstGeom>
            <a:solidFill>
              <a:schemeClr val="accent4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/>
            </a:p>
          </p:txBody>
        </p:sp>
      </p:grpSp>
    </p:spTree>
    <p:extLst>
      <p:ext uri="{BB962C8B-B14F-4D97-AF65-F5344CB8AC3E}">
        <p14:creationId xmlns:p14="http://schemas.microsoft.com/office/powerpoint/2010/main" val="2542084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39EC1A-E32F-4BD1-742A-EEF15C0A1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AGENDA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A6C88DF-3634-C797-CCE2-4A26B37C056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Chapitre 1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F71F1DE-5F71-185D-7E68-B46C40F395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Chapitre 2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7771A10-1DE6-208D-6C7C-92D3494F728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Chapitre 4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2AAA6CB8-09F0-7ABC-76A3-AB051D419F3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/>
              <a:t>Chapitre 4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D86541BB-9AF0-D6B2-8969-9F934E4030F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r-FR" dirty="0"/>
              <a:t>Chapitre 3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</p:spTree>
    <p:extLst>
      <p:ext uri="{BB962C8B-B14F-4D97-AF65-F5344CB8AC3E}">
        <p14:creationId xmlns:p14="http://schemas.microsoft.com/office/powerpoint/2010/main" val="28073297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89711-C384-EEF7-86DE-4CA9731D19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2A5AE6-48B2-6B0C-B230-3D64AEFD1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9" y="649114"/>
            <a:ext cx="3146920" cy="1869716"/>
          </a:xfrm>
        </p:spPr>
        <p:txBody>
          <a:bodyPr>
            <a:normAutofit/>
          </a:bodyPr>
          <a:lstStyle/>
          <a:p>
            <a:r>
              <a:rPr lang="fr-FR" dirty="0"/>
              <a:t>TITRE</a:t>
            </a:r>
            <a:br>
              <a:rPr lang="fr-FR" dirty="0"/>
            </a:br>
            <a:r>
              <a:rPr lang="fr-FR" dirty="0"/>
              <a:t>DE LA TIMELINE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03623ED6-1183-F12F-F201-BC784AFF8F62}"/>
              </a:ext>
            </a:extLst>
          </p:cNvPr>
          <p:cNvCxnSpPr>
            <a:cxnSpLocks/>
          </p:cNvCxnSpPr>
          <p:nvPr/>
        </p:nvCxnSpPr>
        <p:spPr>
          <a:xfrm rot="16200000">
            <a:off x="-3033251" y="6001096"/>
            <a:ext cx="12059588" cy="0"/>
          </a:xfrm>
          <a:prstGeom prst="line">
            <a:avLst/>
          </a:prstGeom>
          <a:ln w="2444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4" name="Groupe 53">
            <a:extLst>
              <a:ext uri="{FF2B5EF4-FFF2-40B4-BE49-F238E27FC236}">
                <a16:creationId xmlns:a16="http://schemas.microsoft.com/office/drawing/2014/main" id="{121F9691-EE86-47CF-3502-D347333AD5DC}"/>
              </a:ext>
            </a:extLst>
          </p:cNvPr>
          <p:cNvGrpSpPr/>
          <p:nvPr/>
        </p:nvGrpSpPr>
        <p:grpSpPr>
          <a:xfrm>
            <a:off x="1143763" y="2869148"/>
            <a:ext cx="2589331" cy="680541"/>
            <a:chOff x="4217163" y="2161576"/>
            <a:chExt cx="2589331" cy="680541"/>
          </a:xfrm>
        </p:grpSpPr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BA415398-371C-22BC-8A8F-867D68494C90}"/>
                </a:ext>
              </a:extLst>
            </p:cNvPr>
            <p:cNvSpPr/>
            <p:nvPr/>
          </p:nvSpPr>
          <p:spPr>
            <a:xfrm rot="16200000" flipH="1">
              <a:off x="5904675" y="1940299"/>
              <a:ext cx="680541" cy="1123096"/>
            </a:xfrm>
            <a:custGeom>
              <a:avLst/>
              <a:gdLst>
                <a:gd name="csX0" fmla="*/ 0 w 449960"/>
                <a:gd name="csY0" fmla="*/ 235553 h 742569"/>
                <a:gd name="csX1" fmla="*/ 224980 w 449960"/>
                <a:gd name="csY1" fmla="*/ 0 h 742569"/>
                <a:gd name="csX2" fmla="*/ 449961 w 449960"/>
                <a:gd name="csY2" fmla="*/ 234506 h 742569"/>
                <a:gd name="csX3" fmla="*/ 449961 w 449960"/>
                <a:gd name="csY3" fmla="*/ 507016 h 742569"/>
                <a:gd name="csX4" fmla="*/ 224980 w 449960"/>
                <a:gd name="csY4" fmla="*/ 742569 h 742569"/>
                <a:gd name="csX5" fmla="*/ 0 w 449960"/>
                <a:gd name="csY5" fmla="*/ 508064 h 742569"/>
                <a:gd name="csX6" fmla="*/ 0 w 449960"/>
                <a:gd name="csY6" fmla="*/ 235553 h 742569"/>
                <a:gd name="csX7" fmla="*/ 281083 w 449960"/>
                <a:gd name="csY7" fmla="*/ 239840 h 742569"/>
                <a:gd name="csX8" fmla="*/ 225076 w 449960"/>
                <a:gd name="csY8" fmla="*/ 173260 h 742569"/>
                <a:gd name="csX9" fmla="*/ 169069 w 449960"/>
                <a:gd name="csY9" fmla="*/ 239840 h 742569"/>
                <a:gd name="csX10" fmla="*/ 169069 w 449960"/>
                <a:gd name="csY10" fmla="*/ 505016 h 742569"/>
                <a:gd name="csX11" fmla="*/ 225076 w 449960"/>
                <a:gd name="csY11" fmla="*/ 570548 h 742569"/>
                <a:gd name="csX12" fmla="*/ 281083 w 449960"/>
                <a:gd name="csY12" fmla="*/ 505016 h 742569"/>
                <a:gd name="csX13" fmla="*/ 281083 w 449960"/>
                <a:gd name="csY13" fmla="*/ 239840 h 74256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449960" h="742569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 sz="4000">
                <a:latin typeface="+mj-lt"/>
              </a:endParaRPr>
            </a:p>
          </p:txBody>
        </p:sp>
        <p:grpSp>
          <p:nvGrpSpPr>
            <p:cNvPr id="49" name="Groupe 48">
              <a:extLst>
                <a:ext uri="{FF2B5EF4-FFF2-40B4-BE49-F238E27FC236}">
                  <a16:creationId xmlns:a16="http://schemas.microsoft.com/office/drawing/2014/main" id="{5967D056-BE33-97A1-E8DC-8E9014F750AC}"/>
                </a:ext>
              </a:extLst>
            </p:cNvPr>
            <p:cNvGrpSpPr/>
            <p:nvPr/>
          </p:nvGrpSpPr>
          <p:grpSpPr>
            <a:xfrm flipH="1">
              <a:off x="4217163" y="2184475"/>
              <a:ext cx="1700020" cy="611726"/>
              <a:chOff x="5112909" y="1910465"/>
              <a:chExt cx="2843689" cy="1023257"/>
            </a:xfrm>
          </p:grpSpPr>
          <p:grpSp>
            <p:nvGrpSpPr>
              <p:cNvPr id="50" name="Groupe 49">
                <a:extLst>
                  <a:ext uri="{FF2B5EF4-FFF2-40B4-BE49-F238E27FC236}">
                    <a16:creationId xmlns:a16="http://schemas.microsoft.com/office/drawing/2014/main" id="{2EFAD663-DA90-4B8B-E438-1484A1517CEF}"/>
                  </a:ext>
                </a:extLst>
              </p:cNvPr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52" name="Rectangle : coins arrondis 51">
                  <a:extLst>
                    <a:ext uri="{FF2B5EF4-FFF2-40B4-BE49-F238E27FC236}">
                      <a16:creationId xmlns:a16="http://schemas.microsoft.com/office/drawing/2014/main" id="{A5C1053D-A520-DBE0-42FD-DF0DE2C209FB}"/>
                    </a:ext>
                  </a:extLst>
                </p:cNvPr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bIns="108000" rtlCol="0" anchor="ctr"/>
                <a:lstStyle/>
                <a:p>
                  <a:pPr algn="ctr"/>
                  <a:r>
                    <a:rPr lang="fr-FR" sz="3200" dirty="0">
                      <a:solidFill>
                        <a:schemeClr val="bg1"/>
                      </a:solidFill>
                      <a:latin typeface="+mj-lt"/>
                    </a:rPr>
                    <a:t>1976</a:t>
                  </a:r>
                </a:p>
              </p:txBody>
            </p:sp>
            <p:sp>
              <p:nvSpPr>
                <p:cNvPr id="53" name="Rectangle : coins arrondis 52">
                  <a:extLst>
                    <a:ext uri="{FF2B5EF4-FFF2-40B4-BE49-F238E27FC236}">
                      <a16:creationId xmlns:a16="http://schemas.microsoft.com/office/drawing/2014/main" id="{74583131-E35E-CB4D-03D1-0C287E4C0086}"/>
                    </a:ext>
                  </a:extLst>
                </p:cNvPr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3200" dirty="0">
                    <a:solidFill>
                      <a:schemeClr val="tx1"/>
                    </a:solidFill>
                    <a:latin typeface="+mj-lt"/>
                  </a:endParaRPr>
                </a:p>
              </p:txBody>
            </p:sp>
          </p:grpSp>
          <p:sp>
            <p:nvSpPr>
              <p:cNvPr id="51" name="Ellipse 50">
                <a:extLst>
                  <a:ext uri="{FF2B5EF4-FFF2-40B4-BE49-F238E27FC236}">
                    <a16:creationId xmlns:a16="http://schemas.microsoft.com/office/drawing/2014/main" id="{0E93695F-49AD-BE41-DED3-914CAE219088}"/>
                  </a:ext>
                </a:extLst>
              </p:cNvPr>
              <p:cNvSpPr/>
              <p:nvPr/>
            </p:nvSpPr>
            <p:spPr>
              <a:xfrm>
                <a:off x="5112909" y="2236157"/>
                <a:ext cx="382386" cy="38238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3200">
                  <a:latin typeface="+mj-lt"/>
                </a:endParaRPr>
              </a:p>
            </p:txBody>
          </p:sp>
        </p:grp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01A41979-42FF-D0E1-20D1-616F3C6C6B1C}"/>
              </a:ext>
            </a:extLst>
          </p:cNvPr>
          <p:cNvGrpSpPr/>
          <p:nvPr/>
        </p:nvGrpSpPr>
        <p:grpSpPr>
          <a:xfrm>
            <a:off x="1143763" y="4048797"/>
            <a:ext cx="2589331" cy="680541"/>
            <a:chOff x="4217163" y="2161576"/>
            <a:chExt cx="2589331" cy="680541"/>
          </a:xfrm>
        </p:grpSpPr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FA3F177D-A33C-F795-E4B4-E2B0ACDD6A80}"/>
                </a:ext>
              </a:extLst>
            </p:cNvPr>
            <p:cNvSpPr/>
            <p:nvPr/>
          </p:nvSpPr>
          <p:spPr>
            <a:xfrm rot="16200000" flipH="1">
              <a:off x="5904675" y="1940299"/>
              <a:ext cx="680541" cy="1123096"/>
            </a:xfrm>
            <a:custGeom>
              <a:avLst/>
              <a:gdLst>
                <a:gd name="csX0" fmla="*/ 0 w 449960"/>
                <a:gd name="csY0" fmla="*/ 235553 h 742569"/>
                <a:gd name="csX1" fmla="*/ 224980 w 449960"/>
                <a:gd name="csY1" fmla="*/ 0 h 742569"/>
                <a:gd name="csX2" fmla="*/ 449961 w 449960"/>
                <a:gd name="csY2" fmla="*/ 234506 h 742569"/>
                <a:gd name="csX3" fmla="*/ 449961 w 449960"/>
                <a:gd name="csY3" fmla="*/ 507016 h 742569"/>
                <a:gd name="csX4" fmla="*/ 224980 w 449960"/>
                <a:gd name="csY4" fmla="*/ 742569 h 742569"/>
                <a:gd name="csX5" fmla="*/ 0 w 449960"/>
                <a:gd name="csY5" fmla="*/ 508064 h 742569"/>
                <a:gd name="csX6" fmla="*/ 0 w 449960"/>
                <a:gd name="csY6" fmla="*/ 235553 h 742569"/>
                <a:gd name="csX7" fmla="*/ 281083 w 449960"/>
                <a:gd name="csY7" fmla="*/ 239840 h 742569"/>
                <a:gd name="csX8" fmla="*/ 225076 w 449960"/>
                <a:gd name="csY8" fmla="*/ 173260 h 742569"/>
                <a:gd name="csX9" fmla="*/ 169069 w 449960"/>
                <a:gd name="csY9" fmla="*/ 239840 h 742569"/>
                <a:gd name="csX10" fmla="*/ 169069 w 449960"/>
                <a:gd name="csY10" fmla="*/ 505016 h 742569"/>
                <a:gd name="csX11" fmla="*/ 225076 w 449960"/>
                <a:gd name="csY11" fmla="*/ 570548 h 742569"/>
                <a:gd name="csX12" fmla="*/ 281083 w 449960"/>
                <a:gd name="csY12" fmla="*/ 505016 h 742569"/>
                <a:gd name="csX13" fmla="*/ 281083 w 449960"/>
                <a:gd name="csY13" fmla="*/ 239840 h 74256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449960" h="742569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 sz="4000">
                <a:latin typeface="+mj-lt"/>
              </a:endParaRPr>
            </a:p>
          </p:txBody>
        </p:sp>
        <p:grpSp>
          <p:nvGrpSpPr>
            <p:cNvPr id="57" name="Groupe 56">
              <a:extLst>
                <a:ext uri="{FF2B5EF4-FFF2-40B4-BE49-F238E27FC236}">
                  <a16:creationId xmlns:a16="http://schemas.microsoft.com/office/drawing/2014/main" id="{52FEEC39-F72E-2995-64EC-2FFE5F1E6E60}"/>
                </a:ext>
              </a:extLst>
            </p:cNvPr>
            <p:cNvGrpSpPr/>
            <p:nvPr/>
          </p:nvGrpSpPr>
          <p:grpSpPr>
            <a:xfrm flipH="1">
              <a:off x="4217163" y="2184475"/>
              <a:ext cx="1700020" cy="611726"/>
              <a:chOff x="5112909" y="1910465"/>
              <a:chExt cx="2843689" cy="1023257"/>
            </a:xfrm>
          </p:grpSpPr>
          <p:grpSp>
            <p:nvGrpSpPr>
              <p:cNvPr id="58" name="Groupe 57">
                <a:extLst>
                  <a:ext uri="{FF2B5EF4-FFF2-40B4-BE49-F238E27FC236}">
                    <a16:creationId xmlns:a16="http://schemas.microsoft.com/office/drawing/2014/main" id="{455ED093-5F8C-2EB7-5C80-8765B9A099E9}"/>
                  </a:ext>
                </a:extLst>
              </p:cNvPr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60" name="Rectangle : coins arrondis 59">
                  <a:extLst>
                    <a:ext uri="{FF2B5EF4-FFF2-40B4-BE49-F238E27FC236}">
                      <a16:creationId xmlns:a16="http://schemas.microsoft.com/office/drawing/2014/main" id="{CE846397-0457-19C1-D9B8-DFD80C441543}"/>
                    </a:ext>
                  </a:extLst>
                </p:cNvPr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bIns="108000" rtlCol="0" anchor="ctr"/>
                <a:lstStyle/>
                <a:p>
                  <a:pPr algn="ctr"/>
                  <a:r>
                    <a:rPr lang="fr-FR" sz="3200" dirty="0">
                      <a:solidFill>
                        <a:schemeClr val="bg1"/>
                      </a:solidFill>
                      <a:latin typeface="+mj-lt"/>
                    </a:rPr>
                    <a:t>1976</a:t>
                  </a:r>
                </a:p>
              </p:txBody>
            </p:sp>
            <p:sp>
              <p:nvSpPr>
                <p:cNvPr id="61" name="Rectangle : coins arrondis 60">
                  <a:extLst>
                    <a:ext uri="{FF2B5EF4-FFF2-40B4-BE49-F238E27FC236}">
                      <a16:creationId xmlns:a16="http://schemas.microsoft.com/office/drawing/2014/main" id="{4C36A846-594B-1994-7647-02B378D74235}"/>
                    </a:ext>
                  </a:extLst>
                </p:cNvPr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3200" dirty="0">
                    <a:solidFill>
                      <a:schemeClr val="tx1"/>
                    </a:solidFill>
                    <a:latin typeface="+mj-lt"/>
                  </a:endParaRPr>
                </a:p>
              </p:txBody>
            </p:sp>
          </p:grpSp>
          <p:sp>
            <p:nvSpPr>
              <p:cNvPr id="59" name="Ellipse 58">
                <a:extLst>
                  <a:ext uri="{FF2B5EF4-FFF2-40B4-BE49-F238E27FC236}">
                    <a16:creationId xmlns:a16="http://schemas.microsoft.com/office/drawing/2014/main" id="{29D77F8A-8B04-ADC3-6302-3FD002C35A42}"/>
                  </a:ext>
                </a:extLst>
              </p:cNvPr>
              <p:cNvSpPr/>
              <p:nvPr/>
            </p:nvSpPr>
            <p:spPr>
              <a:xfrm>
                <a:off x="5112909" y="2236157"/>
                <a:ext cx="382386" cy="38238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3200">
                  <a:latin typeface="+mj-lt"/>
                </a:endParaRPr>
              </a:p>
            </p:txBody>
          </p:sp>
        </p:grpSp>
      </p:grpSp>
      <p:grpSp>
        <p:nvGrpSpPr>
          <p:cNvPr id="62" name="Groupe 61">
            <a:extLst>
              <a:ext uri="{FF2B5EF4-FFF2-40B4-BE49-F238E27FC236}">
                <a16:creationId xmlns:a16="http://schemas.microsoft.com/office/drawing/2014/main" id="{763C612F-8726-6E5D-E6D8-560D69FC9E71}"/>
              </a:ext>
            </a:extLst>
          </p:cNvPr>
          <p:cNvGrpSpPr/>
          <p:nvPr/>
        </p:nvGrpSpPr>
        <p:grpSpPr>
          <a:xfrm>
            <a:off x="1143763" y="5228446"/>
            <a:ext cx="2589331" cy="680541"/>
            <a:chOff x="4217163" y="2161576"/>
            <a:chExt cx="2589331" cy="680541"/>
          </a:xfrm>
        </p:grpSpPr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424EA826-DAFB-0B1E-2183-E78C1F31F1F0}"/>
                </a:ext>
              </a:extLst>
            </p:cNvPr>
            <p:cNvSpPr/>
            <p:nvPr/>
          </p:nvSpPr>
          <p:spPr>
            <a:xfrm rot="16200000" flipH="1">
              <a:off x="5904675" y="1940299"/>
              <a:ext cx="680541" cy="1123096"/>
            </a:xfrm>
            <a:custGeom>
              <a:avLst/>
              <a:gdLst>
                <a:gd name="csX0" fmla="*/ 0 w 449960"/>
                <a:gd name="csY0" fmla="*/ 235553 h 742569"/>
                <a:gd name="csX1" fmla="*/ 224980 w 449960"/>
                <a:gd name="csY1" fmla="*/ 0 h 742569"/>
                <a:gd name="csX2" fmla="*/ 449961 w 449960"/>
                <a:gd name="csY2" fmla="*/ 234506 h 742569"/>
                <a:gd name="csX3" fmla="*/ 449961 w 449960"/>
                <a:gd name="csY3" fmla="*/ 507016 h 742569"/>
                <a:gd name="csX4" fmla="*/ 224980 w 449960"/>
                <a:gd name="csY4" fmla="*/ 742569 h 742569"/>
                <a:gd name="csX5" fmla="*/ 0 w 449960"/>
                <a:gd name="csY5" fmla="*/ 508064 h 742569"/>
                <a:gd name="csX6" fmla="*/ 0 w 449960"/>
                <a:gd name="csY6" fmla="*/ 235553 h 742569"/>
                <a:gd name="csX7" fmla="*/ 281083 w 449960"/>
                <a:gd name="csY7" fmla="*/ 239840 h 742569"/>
                <a:gd name="csX8" fmla="*/ 225076 w 449960"/>
                <a:gd name="csY8" fmla="*/ 173260 h 742569"/>
                <a:gd name="csX9" fmla="*/ 169069 w 449960"/>
                <a:gd name="csY9" fmla="*/ 239840 h 742569"/>
                <a:gd name="csX10" fmla="*/ 169069 w 449960"/>
                <a:gd name="csY10" fmla="*/ 505016 h 742569"/>
                <a:gd name="csX11" fmla="*/ 225076 w 449960"/>
                <a:gd name="csY11" fmla="*/ 570548 h 742569"/>
                <a:gd name="csX12" fmla="*/ 281083 w 449960"/>
                <a:gd name="csY12" fmla="*/ 505016 h 742569"/>
                <a:gd name="csX13" fmla="*/ 281083 w 449960"/>
                <a:gd name="csY13" fmla="*/ 239840 h 74256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449960" h="742569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 sz="4000">
                <a:latin typeface="+mj-lt"/>
              </a:endParaRPr>
            </a:p>
          </p:txBody>
        </p:sp>
        <p:grpSp>
          <p:nvGrpSpPr>
            <p:cNvPr id="64" name="Groupe 63">
              <a:extLst>
                <a:ext uri="{FF2B5EF4-FFF2-40B4-BE49-F238E27FC236}">
                  <a16:creationId xmlns:a16="http://schemas.microsoft.com/office/drawing/2014/main" id="{6600CFE7-5F07-96FA-00C7-B91790ECE27A}"/>
                </a:ext>
              </a:extLst>
            </p:cNvPr>
            <p:cNvGrpSpPr/>
            <p:nvPr/>
          </p:nvGrpSpPr>
          <p:grpSpPr>
            <a:xfrm flipH="1">
              <a:off x="4217163" y="2184475"/>
              <a:ext cx="1700020" cy="611726"/>
              <a:chOff x="5112909" y="1910465"/>
              <a:chExt cx="2843689" cy="1023257"/>
            </a:xfrm>
          </p:grpSpPr>
          <p:grpSp>
            <p:nvGrpSpPr>
              <p:cNvPr id="65" name="Groupe 64">
                <a:extLst>
                  <a:ext uri="{FF2B5EF4-FFF2-40B4-BE49-F238E27FC236}">
                    <a16:creationId xmlns:a16="http://schemas.microsoft.com/office/drawing/2014/main" id="{1D04BECF-F3C5-E575-30E2-95B8F03AF1A3}"/>
                  </a:ext>
                </a:extLst>
              </p:cNvPr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67" name="Rectangle : coins arrondis 66">
                  <a:extLst>
                    <a:ext uri="{FF2B5EF4-FFF2-40B4-BE49-F238E27FC236}">
                      <a16:creationId xmlns:a16="http://schemas.microsoft.com/office/drawing/2014/main" id="{DB3BC803-DD94-4E93-F01A-6F5FF2385C10}"/>
                    </a:ext>
                  </a:extLst>
                </p:cNvPr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bIns="108000" rtlCol="0" anchor="ctr"/>
                <a:lstStyle/>
                <a:p>
                  <a:pPr algn="ctr"/>
                  <a:r>
                    <a:rPr lang="fr-FR" sz="3200" dirty="0">
                      <a:solidFill>
                        <a:schemeClr val="bg1"/>
                      </a:solidFill>
                      <a:latin typeface="+mj-lt"/>
                    </a:rPr>
                    <a:t>1986</a:t>
                  </a:r>
                </a:p>
              </p:txBody>
            </p:sp>
            <p:sp>
              <p:nvSpPr>
                <p:cNvPr id="68" name="Rectangle : coins arrondis 67">
                  <a:extLst>
                    <a:ext uri="{FF2B5EF4-FFF2-40B4-BE49-F238E27FC236}">
                      <a16:creationId xmlns:a16="http://schemas.microsoft.com/office/drawing/2014/main" id="{F30D1416-F437-8862-5B0A-ED640FEAACF4}"/>
                    </a:ext>
                  </a:extLst>
                </p:cNvPr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3200" dirty="0">
                    <a:solidFill>
                      <a:schemeClr val="tx1"/>
                    </a:solidFill>
                    <a:latin typeface="+mj-lt"/>
                  </a:endParaRPr>
                </a:p>
              </p:txBody>
            </p:sp>
          </p:grpSp>
          <p:sp>
            <p:nvSpPr>
              <p:cNvPr id="66" name="Ellipse 65">
                <a:extLst>
                  <a:ext uri="{FF2B5EF4-FFF2-40B4-BE49-F238E27FC236}">
                    <a16:creationId xmlns:a16="http://schemas.microsoft.com/office/drawing/2014/main" id="{E9A237BB-D79E-2CB6-2C82-0F2DEA2E3340}"/>
                  </a:ext>
                </a:extLst>
              </p:cNvPr>
              <p:cNvSpPr/>
              <p:nvPr/>
            </p:nvSpPr>
            <p:spPr>
              <a:xfrm>
                <a:off x="5112909" y="2236157"/>
                <a:ext cx="382386" cy="38238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3200">
                  <a:latin typeface="+mj-lt"/>
                </a:endParaRPr>
              </a:p>
            </p:txBody>
          </p:sp>
        </p:grpSp>
      </p:grpSp>
      <p:grpSp>
        <p:nvGrpSpPr>
          <p:cNvPr id="69" name="Groupe 68">
            <a:extLst>
              <a:ext uri="{FF2B5EF4-FFF2-40B4-BE49-F238E27FC236}">
                <a16:creationId xmlns:a16="http://schemas.microsoft.com/office/drawing/2014/main" id="{DC6CC736-9DAE-5902-2737-79C3CDB4F9C5}"/>
              </a:ext>
            </a:extLst>
          </p:cNvPr>
          <p:cNvGrpSpPr/>
          <p:nvPr/>
        </p:nvGrpSpPr>
        <p:grpSpPr>
          <a:xfrm>
            <a:off x="1143763" y="6408095"/>
            <a:ext cx="2589331" cy="680541"/>
            <a:chOff x="4217163" y="2161576"/>
            <a:chExt cx="2589331" cy="680541"/>
          </a:xfrm>
        </p:grpSpPr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5E7455A5-DDC8-75FC-181C-69B82D61FB2C}"/>
                </a:ext>
              </a:extLst>
            </p:cNvPr>
            <p:cNvSpPr/>
            <p:nvPr/>
          </p:nvSpPr>
          <p:spPr>
            <a:xfrm rot="16200000" flipH="1">
              <a:off x="5904675" y="1940299"/>
              <a:ext cx="680541" cy="1123096"/>
            </a:xfrm>
            <a:custGeom>
              <a:avLst/>
              <a:gdLst>
                <a:gd name="csX0" fmla="*/ 0 w 449960"/>
                <a:gd name="csY0" fmla="*/ 235553 h 742569"/>
                <a:gd name="csX1" fmla="*/ 224980 w 449960"/>
                <a:gd name="csY1" fmla="*/ 0 h 742569"/>
                <a:gd name="csX2" fmla="*/ 449961 w 449960"/>
                <a:gd name="csY2" fmla="*/ 234506 h 742569"/>
                <a:gd name="csX3" fmla="*/ 449961 w 449960"/>
                <a:gd name="csY3" fmla="*/ 507016 h 742569"/>
                <a:gd name="csX4" fmla="*/ 224980 w 449960"/>
                <a:gd name="csY4" fmla="*/ 742569 h 742569"/>
                <a:gd name="csX5" fmla="*/ 0 w 449960"/>
                <a:gd name="csY5" fmla="*/ 508064 h 742569"/>
                <a:gd name="csX6" fmla="*/ 0 w 449960"/>
                <a:gd name="csY6" fmla="*/ 235553 h 742569"/>
                <a:gd name="csX7" fmla="*/ 281083 w 449960"/>
                <a:gd name="csY7" fmla="*/ 239840 h 742569"/>
                <a:gd name="csX8" fmla="*/ 225076 w 449960"/>
                <a:gd name="csY8" fmla="*/ 173260 h 742569"/>
                <a:gd name="csX9" fmla="*/ 169069 w 449960"/>
                <a:gd name="csY9" fmla="*/ 239840 h 742569"/>
                <a:gd name="csX10" fmla="*/ 169069 w 449960"/>
                <a:gd name="csY10" fmla="*/ 505016 h 742569"/>
                <a:gd name="csX11" fmla="*/ 225076 w 449960"/>
                <a:gd name="csY11" fmla="*/ 570548 h 742569"/>
                <a:gd name="csX12" fmla="*/ 281083 w 449960"/>
                <a:gd name="csY12" fmla="*/ 505016 h 742569"/>
                <a:gd name="csX13" fmla="*/ 281083 w 449960"/>
                <a:gd name="csY13" fmla="*/ 239840 h 74256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449960" h="742569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 sz="4000">
                <a:latin typeface="+mj-lt"/>
              </a:endParaRPr>
            </a:p>
          </p:txBody>
        </p:sp>
        <p:grpSp>
          <p:nvGrpSpPr>
            <p:cNvPr id="71" name="Groupe 70">
              <a:extLst>
                <a:ext uri="{FF2B5EF4-FFF2-40B4-BE49-F238E27FC236}">
                  <a16:creationId xmlns:a16="http://schemas.microsoft.com/office/drawing/2014/main" id="{0F4A9D11-342B-3822-A768-5501AE6490C6}"/>
                </a:ext>
              </a:extLst>
            </p:cNvPr>
            <p:cNvGrpSpPr/>
            <p:nvPr/>
          </p:nvGrpSpPr>
          <p:grpSpPr>
            <a:xfrm flipH="1">
              <a:off x="4217163" y="2184475"/>
              <a:ext cx="1700020" cy="611726"/>
              <a:chOff x="5112909" y="1910465"/>
              <a:chExt cx="2843689" cy="1023257"/>
            </a:xfrm>
          </p:grpSpPr>
          <p:grpSp>
            <p:nvGrpSpPr>
              <p:cNvPr id="72" name="Groupe 71">
                <a:extLst>
                  <a:ext uri="{FF2B5EF4-FFF2-40B4-BE49-F238E27FC236}">
                    <a16:creationId xmlns:a16="http://schemas.microsoft.com/office/drawing/2014/main" id="{30BEC1E0-98D3-9620-E3FD-B8A1E57E2A56}"/>
                  </a:ext>
                </a:extLst>
              </p:cNvPr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74" name="Rectangle : coins arrondis 73">
                  <a:extLst>
                    <a:ext uri="{FF2B5EF4-FFF2-40B4-BE49-F238E27FC236}">
                      <a16:creationId xmlns:a16="http://schemas.microsoft.com/office/drawing/2014/main" id="{0F3421C9-C030-CCE9-70DF-613A55723A44}"/>
                    </a:ext>
                  </a:extLst>
                </p:cNvPr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bIns="108000" rtlCol="0" anchor="ctr"/>
                <a:lstStyle/>
                <a:p>
                  <a:pPr algn="ctr"/>
                  <a:r>
                    <a:rPr lang="fr-FR" sz="3200" dirty="0">
                      <a:solidFill>
                        <a:schemeClr val="bg1"/>
                      </a:solidFill>
                      <a:latin typeface="+mj-lt"/>
                    </a:rPr>
                    <a:t>1996</a:t>
                  </a:r>
                </a:p>
              </p:txBody>
            </p:sp>
            <p:sp>
              <p:nvSpPr>
                <p:cNvPr id="75" name="Rectangle : coins arrondis 74">
                  <a:extLst>
                    <a:ext uri="{FF2B5EF4-FFF2-40B4-BE49-F238E27FC236}">
                      <a16:creationId xmlns:a16="http://schemas.microsoft.com/office/drawing/2014/main" id="{0A37C8F6-06AD-53FB-E2F0-A8770C9BC18C}"/>
                    </a:ext>
                  </a:extLst>
                </p:cNvPr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3200" dirty="0">
                    <a:solidFill>
                      <a:schemeClr val="tx1"/>
                    </a:solidFill>
                    <a:latin typeface="+mj-lt"/>
                  </a:endParaRPr>
                </a:p>
              </p:txBody>
            </p:sp>
          </p:grpSp>
          <p:sp>
            <p:nvSpPr>
              <p:cNvPr id="73" name="Ellipse 72">
                <a:extLst>
                  <a:ext uri="{FF2B5EF4-FFF2-40B4-BE49-F238E27FC236}">
                    <a16:creationId xmlns:a16="http://schemas.microsoft.com/office/drawing/2014/main" id="{80822F85-B869-D432-598D-BEB1DAE64759}"/>
                  </a:ext>
                </a:extLst>
              </p:cNvPr>
              <p:cNvSpPr/>
              <p:nvPr/>
            </p:nvSpPr>
            <p:spPr>
              <a:xfrm>
                <a:off x="5112909" y="2236157"/>
                <a:ext cx="382386" cy="38238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3200">
                  <a:latin typeface="+mj-lt"/>
                </a:endParaRPr>
              </a:p>
            </p:txBody>
          </p:sp>
        </p:grpSp>
      </p:grpSp>
      <p:grpSp>
        <p:nvGrpSpPr>
          <p:cNvPr id="76" name="Groupe 75">
            <a:extLst>
              <a:ext uri="{FF2B5EF4-FFF2-40B4-BE49-F238E27FC236}">
                <a16:creationId xmlns:a16="http://schemas.microsoft.com/office/drawing/2014/main" id="{4A62031D-EA1E-0454-BFBC-417F5ED58372}"/>
              </a:ext>
            </a:extLst>
          </p:cNvPr>
          <p:cNvGrpSpPr/>
          <p:nvPr/>
        </p:nvGrpSpPr>
        <p:grpSpPr>
          <a:xfrm>
            <a:off x="1143763" y="7587744"/>
            <a:ext cx="2589331" cy="680541"/>
            <a:chOff x="4217163" y="2161576"/>
            <a:chExt cx="2589331" cy="680541"/>
          </a:xfrm>
        </p:grpSpPr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48F0E88E-0285-4F55-B751-42CADB37650A}"/>
                </a:ext>
              </a:extLst>
            </p:cNvPr>
            <p:cNvSpPr/>
            <p:nvPr/>
          </p:nvSpPr>
          <p:spPr>
            <a:xfrm rot="16200000" flipH="1">
              <a:off x="5904675" y="1940299"/>
              <a:ext cx="680541" cy="1123096"/>
            </a:xfrm>
            <a:custGeom>
              <a:avLst/>
              <a:gdLst>
                <a:gd name="csX0" fmla="*/ 0 w 449960"/>
                <a:gd name="csY0" fmla="*/ 235553 h 742569"/>
                <a:gd name="csX1" fmla="*/ 224980 w 449960"/>
                <a:gd name="csY1" fmla="*/ 0 h 742569"/>
                <a:gd name="csX2" fmla="*/ 449961 w 449960"/>
                <a:gd name="csY2" fmla="*/ 234506 h 742569"/>
                <a:gd name="csX3" fmla="*/ 449961 w 449960"/>
                <a:gd name="csY3" fmla="*/ 507016 h 742569"/>
                <a:gd name="csX4" fmla="*/ 224980 w 449960"/>
                <a:gd name="csY4" fmla="*/ 742569 h 742569"/>
                <a:gd name="csX5" fmla="*/ 0 w 449960"/>
                <a:gd name="csY5" fmla="*/ 508064 h 742569"/>
                <a:gd name="csX6" fmla="*/ 0 w 449960"/>
                <a:gd name="csY6" fmla="*/ 235553 h 742569"/>
                <a:gd name="csX7" fmla="*/ 281083 w 449960"/>
                <a:gd name="csY7" fmla="*/ 239840 h 742569"/>
                <a:gd name="csX8" fmla="*/ 225076 w 449960"/>
                <a:gd name="csY8" fmla="*/ 173260 h 742569"/>
                <a:gd name="csX9" fmla="*/ 169069 w 449960"/>
                <a:gd name="csY9" fmla="*/ 239840 h 742569"/>
                <a:gd name="csX10" fmla="*/ 169069 w 449960"/>
                <a:gd name="csY10" fmla="*/ 505016 h 742569"/>
                <a:gd name="csX11" fmla="*/ 225076 w 449960"/>
                <a:gd name="csY11" fmla="*/ 570548 h 742569"/>
                <a:gd name="csX12" fmla="*/ 281083 w 449960"/>
                <a:gd name="csY12" fmla="*/ 505016 h 742569"/>
                <a:gd name="csX13" fmla="*/ 281083 w 449960"/>
                <a:gd name="csY13" fmla="*/ 239840 h 74256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449960" h="742569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 sz="4000">
                <a:latin typeface="+mj-lt"/>
              </a:endParaRPr>
            </a:p>
          </p:txBody>
        </p:sp>
        <p:grpSp>
          <p:nvGrpSpPr>
            <p:cNvPr id="78" name="Groupe 77">
              <a:extLst>
                <a:ext uri="{FF2B5EF4-FFF2-40B4-BE49-F238E27FC236}">
                  <a16:creationId xmlns:a16="http://schemas.microsoft.com/office/drawing/2014/main" id="{B5D80305-A6EE-A236-8A62-6735C6F3D7E6}"/>
                </a:ext>
              </a:extLst>
            </p:cNvPr>
            <p:cNvGrpSpPr/>
            <p:nvPr/>
          </p:nvGrpSpPr>
          <p:grpSpPr>
            <a:xfrm flipH="1">
              <a:off x="4217163" y="2184475"/>
              <a:ext cx="1700020" cy="611726"/>
              <a:chOff x="5112909" y="1910465"/>
              <a:chExt cx="2843689" cy="1023257"/>
            </a:xfrm>
          </p:grpSpPr>
          <p:grpSp>
            <p:nvGrpSpPr>
              <p:cNvPr id="79" name="Groupe 78">
                <a:extLst>
                  <a:ext uri="{FF2B5EF4-FFF2-40B4-BE49-F238E27FC236}">
                    <a16:creationId xmlns:a16="http://schemas.microsoft.com/office/drawing/2014/main" id="{25E46259-FDC0-0FE1-45F9-4C199986FB6D}"/>
                  </a:ext>
                </a:extLst>
              </p:cNvPr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81" name="Rectangle : coins arrondis 80">
                  <a:extLst>
                    <a:ext uri="{FF2B5EF4-FFF2-40B4-BE49-F238E27FC236}">
                      <a16:creationId xmlns:a16="http://schemas.microsoft.com/office/drawing/2014/main" id="{4C5BA7D0-9BD6-2F95-3FED-33AFD4A3E977}"/>
                    </a:ext>
                  </a:extLst>
                </p:cNvPr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bIns="108000" rtlCol="0" anchor="ctr"/>
                <a:lstStyle/>
                <a:p>
                  <a:pPr algn="ctr"/>
                  <a:r>
                    <a:rPr lang="fr-FR" sz="3200" dirty="0">
                      <a:solidFill>
                        <a:schemeClr val="bg1"/>
                      </a:solidFill>
                      <a:latin typeface="+mj-lt"/>
                    </a:rPr>
                    <a:t>2006</a:t>
                  </a:r>
                </a:p>
              </p:txBody>
            </p:sp>
            <p:sp>
              <p:nvSpPr>
                <p:cNvPr id="82" name="Rectangle : coins arrondis 81">
                  <a:extLst>
                    <a:ext uri="{FF2B5EF4-FFF2-40B4-BE49-F238E27FC236}">
                      <a16:creationId xmlns:a16="http://schemas.microsoft.com/office/drawing/2014/main" id="{352D7BCF-B488-5565-09EC-B4656C976DB1}"/>
                    </a:ext>
                  </a:extLst>
                </p:cNvPr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3200" dirty="0">
                    <a:solidFill>
                      <a:schemeClr val="tx1"/>
                    </a:solidFill>
                    <a:latin typeface="+mj-lt"/>
                  </a:endParaRPr>
                </a:p>
              </p:txBody>
            </p:sp>
          </p:grpSp>
          <p:sp>
            <p:nvSpPr>
              <p:cNvPr id="80" name="Ellipse 79">
                <a:extLst>
                  <a:ext uri="{FF2B5EF4-FFF2-40B4-BE49-F238E27FC236}">
                    <a16:creationId xmlns:a16="http://schemas.microsoft.com/office/drawing/2014/main" id="{F531603A-E566-0741-20D4-546AD5869A17}"/>
                  </a:ext>
                </a:extLst>
              </p:cNvPr>
              <p:cNvSpPr/>
              <p:nvPr/>
            </p:nvSpPr>
            <p:spPr>
              <a:xfrm>
                <a:off x="5112909" y="2236157"/>
                <a:ext cx="382386" cy="38238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3200">
                  <a:latin typeface="+mj-lt"/>
                </a:endParaRPr>
              </a:p>
            </p:txBody>
          </p:sp>
        </p:grpSp>
      </p:grpSp>
      <p:grpSp>
        <p:nvGrpSpPr>
          <p:cNvPr id="83" name="Groupe 82">
            <a:extLst>
              <a:ext uri="{FF2B5EF4-FFF2-40B4-BE49-F238E27FC236}">
                <a16:creationId xmlns:a16="http://schemas.microsoft.com/office/drawing/2014/main" id="{84C4A0F0-DE43-3669-FF86-937334425F46}"/>
              </a:ext>
            </a:extLst>
          </p:cNvPr>
          <p:cNvGrpSpPr/>
          <p:nvPr/>
        </p:nvGrpSpPr>
        <p:grpSpPr>
          <a:xfrm>
            <a:off x="1143763" y="9947041"/>
            <a:ext cx="2589331" cy="680541"/>
            <a:chOff x="4217163" y="2161576"/>
            <a:chExt cx="2589331" cy="680541"/>
          </a:xfrm>
        </p:grpSpPr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720AD5FC-6EE3-7564-4EF4-9C2EFAD49102}"/>
                </a:ext>
              </a:extLst>
            </p:cNvPr>
            <p:cNvSpPr/>
            <p:nvPr/>
          </p:nvSpPr>
          <p:spPr>
            <a:xfrm rot="16200000" flipH="1">
              <a:off x="5904675" y="1940299"/>
              <a:ext cx="680541" cy="1123096"/>
            </a:xfrm>
            <a:custGeom>
              <a:avLst/>
              <a:gdLst>
                <a:gd name="csX0" fmla="*/ 0 w 449960"/>
                <a:gd name="csY0" fmla="*/ 235553 h 742569"/>
                <a:gd name="csX1" fmla="*/ 224980 w 449960"/>
                <a:gd name="csY1" fmla="*/ 0 h 742569"/>
                <a:gd name="csX2" fmla="*/ 449961 w 449960"/>
                <a:gd name="csY2" fmla="*/ 234506 h 742569"/>
                <a:gd name="csX3" fmla="*/ 449961 w 449960"/>
                <a:gd name="csY3" fmla="*/ 507016 h 742569"/>
                <a:gd name="csX4" fmla="*/ 224980 w 449960"/>
                <a:gd name="csY4" fmla="*/ 742569 h 742569"/>
                <a:gd name="csX5" fmla="*/ 0 w 449960"/>
                <a:gd name="csY5" fmla="*/ 508064 h 742569"/>
                <a:gd name="csX6" fmla="*/ 0 w 449960"/>
                <a:gd name="csY6" fmla="*/ 235553 h 742569"/>
                <a:gd name="csX7" fmla="*/ 281083 w 449960"/>
                <a:gd name="csY7" fmla="*/ 239840 h 742569"/>
                <a:gd name="csX8" fmla="*/ 225076 w 449960"/>
                <a:gd name="csY8" fmla="*/ 173260 h 742569"/>
                <a:gd name="csX9" fmla="*/ 169069 w 449960"/>
                <a:gd name="csY9" fmla="*/ 239840 h 742569"/>
                <a:gd name="csX10" fmla="*/ 169069 w 449960"/>
                <a:gd name="csY10" fmla="*/ 505016 h 742569"/>
                <a:gd name="csX11" fmla="*/ 225076 w 449960"/>
                <a:gd name="csY11" fmla="*/ 570548 h 742569"/>
                <a:gd name="csX12" fmla="*/ 281083 w 449960"/>
                <a:gd name="csY12" fmla="*/ 505016 h 742569"/>
                <a:gd name="csX13" fmla="*/ 281083 w 449960"/>
                <a:gd name="csY13" fmla="*/ 239840 h 74256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449960" h="742569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 sz="4000">
                <a:latin typeface="+mj-lt"/>
              </a:endParaRPr>
            </a:p>
          </p:txBody>
        </p:sp>
        <p:grpSp>
          <p:nvGrpSpPr>
            <p:cNvPr id="85" name="Groupe 84">
              <a:extLst>
                <a:ext uri="{FF2B5EF4-FFF2-40B4-BE49-F238E27FC236}">
                  <a16:creationId xmlns:a16="http://schemas.microsoft.com/office/drawing/2014/main" id="{3CCA6A71-2A80-8C61-3461-DE950625B373}"/>
                </a:ext>
              </a:extLst>
            </p:cNvPr>
            <p:cNvGrpSpPr/>
            <p:nvPr/>
          </p:nvGrpSpPr>
          <p:grpSpPr>
            <a:xfrm flipH="1">
              <a:off x="4217163" y="2184475"/>
              <a:ext cx="1700020" cy="611726"/>
              <a:chOff x="5112909" y="1910465"/>
              <a:chExt cx="2843689" cy="1023257"/>
            </a:xfrm>
          </p:grpSpPr>
          <p:grpSp>
            <p:nvGrpSpPr>
              <p:cNvPr id="86" name="Groupe 85">
                <a:extLst>
                  <a:ext uri="{FF2B5EF4-FFF2-40B4-BE49-F238E27FC236}">
                    <a16:creationId xmlns:a16="http://schemas.microsoft.com/office/drawing/2014/main" id="{7B23AC8A-8E66-9873-8D26-857082B9CE6D}"/>
                  </a:ext>
                </a:extLst>
              </p:cNvPr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88" name="Rectangle : coins arrondis 87">
                  <a:extLst>
                    <a:ext uri="{FF2B5EF4-FFF2-40B4-BE49-F238E27FC236}">
                      <a16:creationId xmlns:a16="http://schemas.microsoft.com/office/drawing/2014/main" id="{96E8B3BB-BA2B-3CD6-9590-1851FA820D7F}"/>
                    </a:ext>
                  </a:extLst>
                </p:cNvPr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bIns="108000" rtlCol="0" anchor="ctr"/>
                <a:lstStyle/>
                <a:p>
                  <a:pPr algn="ctr"/>
                  <a:r>
                    <a:rPr lang="fr-FR" sz="3200" dirty="0">
                      <a:solidFill>
                        <a:schemeClr val="bg1"/>
                      </a:solidFill>
                      <a:latin typeface="+mj-lt"/>
                    </a:rPr>
                    <a:t>2026</a:t>
                  </a:r>
                </a:p>
              </p:txBody>
            </p:sp>
            <p:sp>
              <p:nvSpPr>
                <p:cNvPr id="89" name="Rectangle : coins arrondis 88">
                  <a:extLst>
                    <a:ext uri="{FF2B5EF4-FFF2-40B4-BE49-F238E27FC236}">
                      <a16:creationId xmlns:a16="http://schemas.microsoft.com/office/drawing/2014/main" id="{25C8DC8D-2D21-98AC-A936-D0725B30A6CE}"/>
                    </a:ext>
                  </a:extLst>
                </p:cNvPr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3200" dirty="0">
                    <a:solidFill>
                      <a:schemeClr val="tx1"/>
                    </a:solidFill>
                    <a:latin typeface="+mj-lt"/>
                  </a:endParaRPr>
                </a:p>
              </p:txBody>
            </p:sp>
          </p:grpSp>
          <p:sp>
            <p:nvSpPr>
              <p:cNvPr id="87" name="Ellipse 86">
                <a:extLst>
                  <a:ext uri="{FF2B5EF4-FFF2-40B4-BE49-F238E27FC236}">
                    <a16:creationId xmlns:a16="http://schemas.microsoft.com/office/drawing/2014/main" id="{04948F87-4821-422B-B098-F6B2322B3E5F}"/>
                  </a:ext>
                </a:extLst>
              </p:cNvPr>
              <p:cNvSpPr/>
              <p:nvPr/>
            </p:nvSpPr>
            <p:spPr>
              <a:xfrm>
                <a:off x="5112909" y="2236157"/>
                <a:ext cx="382386" cy="38238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3200">
                  <a:latin typeface="+mj-lt"/>
                </a:endParaRPr>
              </a:p>
            </p:txBody>
          </p:sp>
        </p:grpSp>
      </p:grpSp>
      <p:grpSp>
        <p:nvGrpSpPr>
          <p:cNvPr id="90" name="Groupe 89">
            <a:extLst>
              <a:ext uri="{FF2B5EF4-FFF2-40B4-BE49-F238E27FC236}">
                <a16:creationId xmlns:a16="http://schemas.microsoft.com/office/drawing/2014/main" id="{FF52B49C-1957-8F07-D542-14AC020F36A2}"/>
              </a:ext>
            </a:extLst>
          </p:cNvPr>
          <p:cNvGrpSpPr/>
          <p:nvPr/>
        </p:nvGrpSpPr>
        <p:grpSpPr>
          <a:xfrm>
            <a:off x="1143763" y="8767393"/>
            <a:ext cx="2589331" cy="680541"/>
            <a:chOff x="4217163" y="2161576"/>
            <a:chExt cx="2589331" cy="680541"/>
          </a:xfrm>
        </p:grpSpPr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88474D3E-71D6-E92B-02AB-19E32FC2100D}"/>
                </a:ext>
              </a:extLst>
            </p:cNvPr>
            <p:cNvSpPr/>
            <p:nvPr/>
          </p:nvSpPr>
          <p:spPr>
            <a:xfrm rot="16200000" flipH="1">
              <a:off x="5904675" y="1940299"/>
              <a:ext cx="680541" cy="1123096"/>
            </a:xfrm>
            <a:custGeom>
              <a:avLst/>
              <a:gdLst>
                <a:gd name="csX0" fmla="*/ 0 w 449960"/>
                <a:gd name="csY0" fmla="*/ 235553 h 742569"/>
                <a:gd name="csX1" fmla="*/ 224980 w 449960"/>
                <a:gd name="csY1" fmla="*/ 0 h 742569"/>
                <a:gd name="csX2" fmla="*/ 449961 w 449960"/>
                <a:gd name="csY2" fmla="*/ 234506 h 742569"/>
                <a:gd name="csX3" fmla="*/ 449961 w 449960"/>
                <a:gd name="csY3" fmla="*/ 507016 h 742569"/>
                <a:gd name="csX4" fmla="*/ 224980 w 449960"/>
                <a:gd name="csY4" fmla="*/ 742569 h 742569"/>
                <a:gd name="csX5" fmla="*/ 0 w 449960"/>
                <a:gd name="csY5" fmla="*/ 508064 h 742569"/>
                <a:gd name="csX6" fmla="*/ 0 w 449960"/>
                <a:gd name="csY6" fmla="*/ 235553 h 742569"/>
                <a:gd name="csX7" fmla="*/ 281083 w 449960"/>
                <a:gd name="csY7" fmla="*/ 239840 h 742569"/>
                <a:gd name="csX8" fmla="*/ 225076 w 449960"/>
                <a:gd name="csY8" fmla="*/ 173260 h 742569"/>
                <a:gd name="csX9" fmla="*/ 169069 w 449960"/>
                <a:gd name="csY9" fmla="*/ 239840 h 742569"/>
                <a:gd name="csX10" fmla="*/ 169069 w 449960"/>
                <a:gd name="csY10" fmla="*/ 505016 h 742569"/>
                <a:gd name="csX11" fmla="*/ 225076 w 449960"/>
                <a:gd name="csY11" fmla="*/ 570548 h 742569"/>
                <a:gd name="csX12" fmla="*/ 281083 w 449960"/>
                <a:gd name="csY12" fmla="*/ 505016 h 742569"/>
                <a:gd name="csX13" fmla="*/ 281083 w 449960"/>
                <a:gd name="csY13" fmla="*/ 239840 h 74256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449960" h="742569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 sz="4000">
                <a:latin typeface="+mj-lt"/>
              </a:endParaRPr>
            </a:p>
          </p:txBody>
        </p:sp>
        <p:grpSp>
          <p:nvGrpSpPr>
            <p:cNvPr id="92" name="Groupe 91">
              <a:extLst>
                <a:ext uri="{FF2B5EF4-FFF2-40B4-BE49-F238E27FC236}">
                  <a16:creationId xmlns:a16="http://schemas.microsoft.com/office/drawing/2014/main" id="{6E3F98C8-860E-D5BF-A562-DBFE9ABE2782}"/>
                </a:ext>
              </a:extLst>
            </p:cNvPr>
            <p:cNvGrpSpPr/>
            <p:nvPr/>
          </p:nvGrpSpPr>
          <p:grpSpPr>
            <a:xfrm flipH="1">
              <a:off x="4217163" y="2184475"/>
              <a:ext cx="1700020" cy="611726"/>
              <a:chOff x="5112909" y="1910465"/>
              <a:chExt cx="2843689" cy="1023257"/>
            </a:xfrm>
          </p:grpSpPr>
          <p:grpSp>
            <p:nvGrpSpPr>
              <p:cNvPr id="93" name="Groupe 92">
                <a:extLst>
                  <a:ext uri="{FF2B5EF4-FFF2-40B4-BE49-F238E27FC236}">
                    <a16:creationId xmlns:a16="http://schemas.microsoft.com/office/drawing/2014/main" id="{EF9BC72C-9109-AF89-5109-E244044527B5}"/>
                  </a:ext>
                </a:extLst>
              </p:cNvPr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95" name="Rectangle : coins arrondis 94">
                  <a:extLst>
                    <a:ext uri="{FF2B5EF4-FFF2-40B4-BE49-F238E27FC236}">
                      <a16:creationId xmlns:a16="http://schemas.microsoft.com/office/drawing/2014/main" id="{3AB34031-D97C-3571-41A1-BEF690E5A252}"/>
                    </a:ext>
                  </a:extLst>
                </p:cNvPr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bIns="108000" rtlCol="0" anchor="ctr"/>
                <a:lstStyle/>
                <a:p>
                  <a:pPr algn="ctr"/>
                  <a:r>
                    <a:rPr lang="fr-FR" sz="3200" dirty="0">
                      <a:solidFill>
                        <a:schemeClr val="bg1"/>
                      </a:solidFill>
                      <a:latin typeface="+mj-lt"/>
                    </a:rPr>
                    <a:t>2016</a:t>
                  </a:r>
                </a:p>
              </p:txBody>
            </p:sp>
            <p:sp>
              <p:nvSpPr>
                <p:cNvPr id="96" name="Rectangle : coins arrondis 95">
                  <a:extLst>
                    <a:ext uri="{FF2B5EF4-FFF2-40B4-BE49-F238E27FC236}">
                      <a16:creationId xmlns:a16="http://schemas.microsoft.com/office/drawing/2014/main" id="{D789EF49-7EED-FE9D-6350-7680E2E163AB}"/>
                    </a:ext>
                  </a:extLst>
                </p:cNvPr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3200" dirty="0">
                    <a:solidFill>
                      <a:schemeClr val="tx1"/>
                    </a:solidFill>
                    <a:latin typeface="+mj-lt"/>
                  </a:endParaRPr>
                </a:p>
              </p:txBody>
            </p:sp>
          </p:grpSp>
          <p:sp>
            <p:nvSpPr>
              <p:cNvPr id="94" name="Ellipse 93">
                <a:extLst>
                  <a:ext uri="{FF2B5EF4-FFF2-40B4-BE49-F238E27FC236}">
                    <a16:creationId xmlns:a16="http://schemas.microsoft.com/office/drawing/2014/main" id="{6AB294F8-8263-3039-2275-382A678208EA}"/>
                  </a:ext>
                </a:extLst>
              </p:cNvPr>
              <p:cNvSpPr/>
              <p:nvPr/>
            </p:nvSpPr>
            <p:spPr>
              <a:xfrm>
                <a:off x="5112909" y="2236157"/>
                <a:ext cx="382386" cy="38238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3200" dirty="0">
                  <a:latin typeface="+mj-lt"/>
                </a:endParaRPr>
              </a:p>
            </p:txBody>
          </p:sp>
        </p:grpSp>
      </p:grpSp>
      <p:sp>
        <p:nvSpPr>
          <p:cNvPr id="97" name="ZoneTexte 96">
            <a:extLst>
              <a:ext uri="{FF2B5EF4-FFF2-40B4-BE49-F238E27FC236}">
                <a16:creationId xmlns:a16="http://schemas.microsoft.com/office/drawing/2014/main" id="{94FFB355-8B06-C624-25C8-09CEAEFE0233}"/>
              </a:ext>
            </a:extLst>
          </p:cNvPr>
          <p:cNvSpPr txBox="1"/>
          <p:nvPr/>
        </p:nvSpPr>
        <p:spPr>
          <a:xfrm>
            <a:off x="3941353" y="2660294"/>
            <a:ext cx="2590076" cy="978729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quidam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aeternitati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commendari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posse per statuas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aestimantes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eas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ardenter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adfectant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quasi plus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praemii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de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figmentis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aereis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sensu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carentibus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adepturi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,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conscientia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honeste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recteque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factorum</a:t>
            </a:r>
            <a:endParaRPr kumimoji="0" lang="fr-FR" sz="1200" b="0" i="0" u="none" strike="noStrike" kern="1200" cap="none" spc="-100" normalizeH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coy Medium"/>
              <a:ea typeface="+mn-ea"/>
              <a:cs typeface="+mn-cs"/>
            </a:endParaRPr>
          </a:p>
        </p:txBody>
      </p:sp>
      <p:sp>
        <p:nvSpPr>
          <p:cNvPr id="98" name="ZoneTexte 97">
            <a:extLst>
              <a:ext uri="{FF2B5EF4-FFF2-40B4-BE49-F238E27FC236}">
                <a16:creationId xmlns:a16="http://schemas.microsoft.com/office/drawing/2014/main" id="{23420691-9702-EC9E-F20E-04734F1B7352}"/>
              </a:ext>
            </a:extLst>
          </p:cNvPr>
          <p:cNvSpPr txBox="1"/>
          <p:nvPr/>
        </p:nvSpPr>
        <p:spPr>
          <a:xfrm>
            <a:off x="3941353" y="3859933"/>
            <a:ext cx="2590076" cy="978729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quidam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aeternitati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commendari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posse per statuas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aestimantes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eas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ardenter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adfectant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quasi plus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praemii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de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figmentis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aereis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sensu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carentibus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adepturi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,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conscientia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honeste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recteque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factorum</a:t>
            </a:r>
            <a:endParaRPr kumimoji="0" lang="fr-FR" sz="1200" b="0" i="0" u="none" strike="noStrike" kern="1200" cap="none" spc="-100" normalizeH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coy Medium"/>
              <a:ea typeface="+mn-ea"/>
              <a:cs typeface="+mn-cs"/>
            </a:endParaRPr>
          </a:p>
        </p:txBody>
      </p:sp>
      <p:sp>
        <p:nvSpPr>
          <p:cNvPr id="99" name="ZoneTexte 98">
            <a:extLst>
              <a:ext uri="{FF2B5EF4-FFF2-40B4-BE49-F238E27FC236}">
                <a16:creationId xmlns:a16="http://schemas.microsoft.com/office/drawing/2014/main" id="{73A2D890-0740-EBCE-77E2-478425594AA7}"/>
              </a:ext>
            </a:extLst>
          </p:cNvPr>
          <p:cNvSpPr txBox="1"/>
          <p:nvPr/>
        </p:nvSpPr>
        <p:spPr>
          <a:xfrm>
            <a:off x="3941353" y="5059572"/>
            <a:ext cx="2590076" cy="978729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quidam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aeternitati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commendari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posse per statuas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aestimantes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eas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ardenter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adfectant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quasi plus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praemii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de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figmentis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aereis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sensu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carentibus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adepturi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,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conscientia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honeste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recteque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factorum</a:t>
            </a:r>
            <a:endParaRPr kumimoji="0" lang="fr-FR" sz="1200" b="0" i="0" u="none" strike="noStrike" kern="1200" cap="none" spc="-100" normalizeH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coy Medium"/>
              <a:ea typeface="+mn-ea"/>
              <a:cs typeface="+mn-cs"/>
            </a:endParaRPr>
          </a:p>
        </p:txBody>
      </p:sp>
      <p:sp>
        <p:nvSpPr>
          <p:cNvPr id="100" name="ZoneTexte 99">
            <a:extLst>
              <a:ext uri="{FF2B5EF4-FFF2-40B4-BE49-F238E27FC236}">
                <a16:creationId xmlns:a16="http://schemas.microsoft.com/office/drawing/2014/main" id="{0D3E0F01-FB82-09E3-FA0B-8F09A23E29DC}"/>
              </a:ext>
            </a:extLst>
          </p:cNvPr>
          <p:cNvSpPr txBox="1"/>
          <p:nvPr/>
        </p:nvSpPr>
        <p:spPr>
          <a:xfrm>
            <a:off x="3941353" y="6259211"/>
            <a:ext cx="2590076" cy="978729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quidam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aeternitati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commendari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posse per statuas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aestimantes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eas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ardenter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adfectant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quasi plus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praemii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de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figmentis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aereis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sensu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carentibus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adepturi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,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conscientia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honeste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recteque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factorum</a:t>
            </a:r>
            <a:endParaRPr kumimoji="0" lang="fr-FR" sz="1200" b="0" i="0" u="none" strike="noStrike" kern="1200" cap="none" spc="-100" normalizeH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coy Medium"/>
              <a:ea typeface="+mn-ea"/>
              <a:cs typeface="+mn-cs"/>
            </a:endParaRPr>
          </a:p>
        </p:txBody>
      </p:sp>
      <p:sp>
        <p:nvSpPr>
          <p:cNvPr id="101" name="ZoneTexte 100">
            <a:extLst>
              <a:ext uri="{FF2B5EF4-FFF2-40B4-BE49-F238E27FC236}">
                <a16:creationId xmlns:a16="http://schemas.microsoft.com/office/drawing/2014/main" id="{B2FF1C20-CB7F-C2A9-D994-D06FE827B52C}"/>
              </a:ext>
            </a:extLst>
          </p:cNvPr>
          <p:cNvSpPr txBox="1"/>
          <p:nvPr/>
        </p:nvSpPr>
        <p:spPr>
          <a:xfrm>
            <a:off x="3941353" y="7458850"/>
            <a:ext cx="2590076" cy="978729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quidam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aeternitati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commendari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posse per statuas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aestimantes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eas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ardenter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adfectant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quasi plus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praemii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de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figmentis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aereis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sensu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carentibus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adepturi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,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conscientia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honeste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recteque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factorum</a:t>
            </a:r>
            <a:endParaRPr kumimoji="0" lang="fr-FR" sz="1200" b="0" i="0" u="none" strike="noStrike" kern="1200" cap="none" spc="-100" normalizeH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coy Medium"/>
              <a:ea typeface="+mn-ea"/>
              <a:cs typeface="+mn-cs"/>
            </a:endParaRPr>
          </a:p>
        </p:txBody>
      </p:sp>
      <p:sp>
        <p:nvSpPr>
          <p:cNvPr id="102" name="ZoneTexte 101">
            <a:extLst>
              <a:ext uri="{FF2B5EF4-FFF2-40B4-BE49-F238E27FC236}">
                <a16:creationId xmlns:a16="http://schemas.microsoft.com/office/drawing/2014/main" id="{BD2963FA-905D-A684-E428-4566D893EC40}"/>
              </a:ext>
            </a:extLst>
          </p:cNvPr>
          <p:cNvSpPr txBox="1"/>
          <p:nvPr/>
        </p:nvSpPr>
        <p:spPr>
          <a:xfrm>
            <a:off x="3941353" y="8658489"/>
            <a:ext cx="2590076" cy="978729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quidam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aeternitati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commendari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posse per statuas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aestimantes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eas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ardenter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adfectant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quasi plus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praemii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de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figmentis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aereis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sensu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carentibus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adepturi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,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conscientia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honeste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recteque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factorum</a:t>
            </a:r>
            <a:endParaRPr kumimoji="0" lang="fr-FR" sz="1200" b="0" i="0" u="none" strike="noStrike" kern="1200" cap="none" spc="-100" normalizeH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coy Medium"/>
              <a:ea typeface="+mn-ea"/>
              <a:cs typeface="+mn-cs"/>
            </a:endParaRPr>
          </a:p>
        </p:txBody>
      </p:sp>
      <p:sp>
        <p:nvSpPr>
          <p:cNvPr id="103" name="ZoneTexte 102">
            <a:extLst>
              <a:ext uri="{FF2B5EF4-FFF2-40B4-BE49-F238E27FC236}">
                <a16:creationId xmlns:a16="http://schemas.microsoft.com/office/drawing/2014/main" id="{FA0A93E3-3C6C-1900-E700-BA546790E924}"/>
              </a:ext>
            </a:extLst>
          </p:cNvPr>
          <p:cNvSpPr txBox="1"/>
          <p:nvPr/>
        </p:nvSpPr>
        <p:spPr>
          <a:xfrm>
            <a:off x="3941353" y="9858127"/>
            <a:ext cx="2590076" cy="978729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quidam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aeternitati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commendari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posse per statuas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aestimantes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eas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ardenter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adfectant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quasi plus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praemii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de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figmentis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aereis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sensu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carentibus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adepturi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,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conscientia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honeste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recteque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factorum</a:t>
            </a:r>
            <a:endParaRPr kumimoji="0" lang="fr-FR" sz="1200" b="0" i="0" u="none" strike="noStrike" kern="1200" cap="none" spc="-100" normalizeH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coy Medium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38240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74264-C9A6-7C8D-96D4-6E1D14C0D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83554B-7ADA-8ED1-68D6-81F31B33A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Titre de la slide</a:t>
            </a:r>
            <a:br>
              <a:rPr lang="fr-FR" dirty="0"/>
            </a:br>
            <a:r>
              <a:rPr lang="fr-FR" dirty="0"/>
              <a:t>sur plusieurs lignes</a:t>
            </a:r>
          </a:p>
        </p:txBody>
      </p:sp>
    </p:spTree>
    <p:extLst>
      <p:ext uri="{BB962C8B-B14F-4D97-AF65-F5344CB8AC3E}">
        <p14:creationId xmlns:p14="http://schemas.microsoft.com/office/powerpoint/2010/main" val="7011368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9C2A11-36C5-689F-990A-5BB9B20C4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D927BD-A973-D808-157D-C13603E72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SLIDE DIGITAL</a:t>
            </a:r>
          </a:p>
        </p:txBody>
      </p:sp>
      <p:grpSp>
        <p:nvGrpSpPr>
          <p:cNvPr id="7" name="Graphique 18">
            <a:extLst>
              <a:ext uri="{FF2B5EF4-FFF2-40B4-BE49-F238E27FC236}">
                <a16:creationId xmlns:a16="http://schemas.microsoft.com/office/drawing/2014/main" id="{92BED538-2783-14C4-2D51-9A409EF67365}"/>
              </a:ext>
            </a:extLst>
          </p:cNvPr>
          <p:cNvGrpSpPr/>
          <p:nvPr/>
        </p:nvGrpSpPr>
        <p:grpSpPr>
          <a:xfrm>
            <a:off x="-1762464" y="4088777"/>
            <a:ext cx="7648284" cy="4320184"/>
            <a:chOff x="1198450" y="1204063"/>
            <a:chExt cx="7648284" cy="4320184"/>
          </a:xfrm>
          <a:solidFill>
            <a:srgbClr val="FFFFFF"/>
          </a:solidFill>
        </p:grpSpPr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954924DB-3038-5F99-4252-BD960B7D0D49}"/>
                </a:ext>
              </a:extLst>
            </p:cNvPr>
            <p:cNvSpPr/>
            <p:nvPr/>
          </p:nvSpPr>
          <p:spPr>
            <a:xfrm>
              <a:off x="1948377" y="1204063"/>
              <a:ext cx="6205176" cy="4130633"/>
            </a:xfrm>
            <a:custGeom>
              <a:avLst/>
              <a:gdLst>
                <a:gd name="csX0" fmla="*/ 328222 w 6205176"/>
                <a:gd name="csY0" fmla="*/ 0 h 4130633"/>
                <a:gd name="csX1" fmla="*/ 5876782 w 6205176"/>
                <a:gd name="csY1" fmla="*/ 0 h 4130633"/>
                <a:gd name="csX2" fmla="*/ 6205177 w 6205176"/>
                <a:gd name="csY2" fmla="*/ 328395 h 4130633"/>
                <a:gd name="csX3" fmla="*/ 6205177 w 6205176"/>
                <a:gd name="csY3" fmla="*/ 4130633 h 4130633"/>
                <a:gd name="csX4" fmla="*/ 0 w 6205176"/>
                <a:gd name="csY4" fmla="*/ 4130633 h 4130633"/>
                <a:gd name="csX5" fmla="*/ 0 w 6205176"/>
                <a:gd name="csY5" fmla="*/ 328395 h 4130633"/>
                <a:gd name="csX6" fmla="*/ 328395 w 6205176"/>
                <a:gd name="csY6" fmla="*/ 0 h 413063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6205176" h="4130633">
                  <a:moveTo>
                    <a:pt x="328222" y="0"/>
                  </a:moveTo>
                  <a:lnTo>
                    <a:pt x="5876782" y="0"/>
                  </a:lnTo>
                  <a:cubicBezTo>
                    <a:pt x="6058054" y="0"/>
                    <a:pt x="6205177" y="147122"/>
                    <a:pt x="6205177" y="328395"/>
                  </a:cubicBezTo>
                  <a:lnTo>
                    <a:pt x="6205177" y="4130633"/>
                  </a:lnTo>
                  <a:lnTo>
                    <a:pt x="0" y="4130633"/>
                  </a:lnTo>
                  <a:lnTo>
                    <a:pt x="0" y="328395"/>
                  </a:lnTo>
                  <a:cubicBezTo>
                    <a:pt x="0" y="147122"/>
                    <a:pt x="147122" y="0"/>
                    <a:pt x="328395" y="0"/>
                  </a:cubicBezTo>
                  <a:close/>
                </a:path>
              </a:pathLst>
            </a:custGeom>
            <a:solidFill>
              <a:srgbClr val="FFFFFF"/>
            </a:solidFill>
            <a:ln w="34461" cap="rnd">
              <a:solidFill>
                <a:srgbClr val="030303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grpSp>
          <p:nvGrpSpPr>
            <p:cNvPr id="9" name="Graphique 18">
              <a:extLst>
                <a:ext uri="{FF2B5EF4-FFF2-40B4-BE49-F238E27FC236}">
                  <a16:creationId xmlns:a16="http://schemas.microsoft.com/office/drawing/2014/main" id="{46EBDAE9-C019-D478-3EFB-6E8C0F2A1F46}"/>
                </a:ext>
              </a:extLst>
            </p:cNvPr>
            <p:cNvGrpSpPr/>
            <p:nvPr/>
          </p:nvGrpSpPr>
          <p:grpSpPr>
            <a:xfrm>
              <a:off x="1198450" y="1466227"/>
              <a:ext cx="7648284" cy="4058020"/>
              <a:chOff x="1198450" y="1466227"/>
              <a:chExt cx="7648284" cy="4058020"/>
            </a:xfrm>
            <a:solidFill>
              <a:srgbClr val="FFFFFF"/>
            </a:solidFill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C40D5A1C-47CE-8F5C-76B4-803E69996FE4}"/>
                  </a:ext>
                </a:extLst>
              </p:cNvPr>
              <p:cNvSpPr/>
              <p:nvPr/>
            </p:nvSpPr>
            <p:spPr>
              <a:xfrm>
                <a:off x="1198450" y="5334524"/>
                <a:ext cx="7648284" cy="86583"/>
              </a:xfrm>
              <a:prstGeom prst="rect">
                <a:avLst/>
              </a:prstGeom>
              <a:solidFill>
                <a:srgbClr val="FFFFFF"/>
              </a:solidFill>
              <a:ln w="34461" cap="rnd">
                <a:solidFill>
                  <a:srgbClr val="030303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" name="Forme libre : forme 10">
                <a:extLst>
                  <a:ext uri="{FF2B5EF4-FFF2-40B4-BE49-F238E27FC236}">
                    <a16:creationId xmlns:a16="http://schemas.microsoft.com/office/drawing/2014/main" id="{8519FE9B-0EF7-07BD-FA12-C82F07C82A1E}"/>
                  </a:ext>
                </a:extLst>
              </p:cNvPr>
              <p:cNvSpPr/>
              <p:nvPr/>
            </p:nvSpPr>
            <p:spPr>
              <a:xfrm>
                <a:off x="4478085" y="5336249"/>
                <a:ext cx="1098673" cy="87790"/>
              </a:xfrm>
              <a:custGeom>
                <a:avLst/>
                <a:gdLst>
                  <a:gd name="csX0" fmla="*/ 1094362 w 1098673"/>
                  <a:gd name="csY0" fmla="*/ 0 h 87790"/>
                  <a:gd name="csX1" fmla="*/ 1068318 w 1098673"/>
                  <a:gd name="csY1" fmla="*/ 57779 h 87790"/>
                  <a:gd name="csX2" fmla="*/ 1005536 w 1098673"/>
                  <a:gd name="csY2" fmla="*/ 81754 h 87790"/>
                  <a:gd name="csX3" fmla="*/ 92965 w 1098673"/>
                  <a:gd name="csY3" fmla="*/ 81754 h 87790"/>
                  <a:gd name="csX4" fmla="*/ 4312 w 1098673"/>
                  <a:gd name="csY4" fmla="*/ 0 h 87790"/>
                  <a:gd name="csX5" fmla="*/ 0 w 1098673"/>
                  <a:gd name="csY5" fmla="*/ 0 h 87790"/>
                  <a:gd name="csX6" fmla="*/ 0 w 1098673"/>
                  <a:gd name="csY6" fmla="*/ 6037 h 87790"/>
                  <a:gd name="csX7" fmla="*/ 88825 w 1098673"/>
                  <a:gd name="csY7" fmla="*/ 87790 h 87790"/>
                  <a:gd name="csX8" fmla="*/ 1009848 w 1098673"/>
                  <a:gd name="csY8" fmla="*/ 87790 h 87790"/>
                  <a:gd name="csX9" fmla="*/ 1098674 w 1098673"/>
                  <a:gd name="csY9" fmla="*/ 6037 h 87790"/>
                  <a:gd name="csX10" fmla="*/ 1098674 w 1098673"/>
                  <a:gd name="csY10" fmla="*/ 0 h 87790"/>
                  <a:gd name="csX11" fmla="*/ 1094362 w 1098673"/>
                  <a:gd name="csY11" fmla="*/ 0 h 8779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</a:cxnLst>
                <a:rect l="l" t="t" r="r" b="b"/>
                <a:pathLst>
                  <a:path w="1098673" h="87790">
                    <a:moveTo>
                      <a:pt x="1094362" y="0"/>
                    </a:moveTo>
                    <a:cubicBezTo>
                      <a:pt x="1094362" y="22594"/>
                      <a:pt x="1084531" y="42947"/>
                      <a:pt x="1068318" y="57779"/>
                    </a:cubicBezTo>
                    <a:cubicBezTo>
                      <a:pt x="1052278" y="72612"/>
                      <a:pt x="1030201" y="81754"/>
                      <a:pt x="1005536" y="81754"/>
                    </a:cubicBezTo>
                    <a:lnTo>
                      <a:pt x="92965" y="81754"/>
                    </a:lnTo>
                    <a:cubicBezTo>
                      <a:pt x="43981" y="81754"/>
                      <a:pt x="4312" y="45189"/>
                      <a:pt x="4312" y="0"/>
                    </a:cubicBezTo>
                    <a:lnTo>
                      <a:pt x="0" y="0"/>
                    </a:lnTo>
                    <a:lnTo>
                      <a:pt x="0" y="6037"/>
                    </a:lnTo>
                    <a:cubicBezTo>
                      <a:pt x="0" y="51225"/>
                      <a:pt x="39842" y="87790"/>
                      <a:pt x="88825" y="87790"/>
                    </a:cubicBezTo>
                    <a:lnTo>
                      <a:pt x="1009848" y="87790"/>
                    </a:lnTo>
                    <a:cubicBezTo>
                      <a:pt x="1058831" y="87790"/>
                      <a:pt x="1098674" y="51225"/>
                      <a:pt x="1098674" y="6037"/>
                    </a:cubicBezTo>
                    <a:lnTo>
                      <a:pt x="1098674" y="0"/>
                    </a:lnTo>
                    <a:lnTo>
                      <a:pt x="1094362" y="0"/>
                    </a:lnTo>
                    <a:close/>
                  </a:path>
                </a:pathLst>
              </a:custGeom>
              <a:solidFill>
                <a:srgbClr val="FFFFFF"/>
              </a:solidFill>
              <a:ln w="34461" cap="rnd">
                <a:solidFill>
                  <a:srgbClr val="030303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" name="Forme libre : forme 11">
                <a:extLst>
                  <a:ext uri="{FF2B5EF4-FFF2-40B4-BE49-F238E27FC236}">
                    <a16:creationId xmlns:a16="http://schemas.microsoft.com/office/drawing/2014/main" id="{F5EB5B83-34CF-1D06-8C5E-F6748FF4EC7A}"/>
                  </a:ext>
                </a:extLst>
              </p:cNvPr>
              <p:cNvSpPr/>
              <p:nvPr/>
            </p:nvSpPr>
            <p:spPr>
              <a:xfrm>
                <a:off x="1215593" y="5422142"/>
                <a:ext cx="7624001" cy="102105"/>
              </a:xfrm>
              <a:custGeom>
                <a:avLst/>
                <a:gdLst>
                  <a:gd name="csX0" fmla="*/ 2347 w 7624001"/>
                  <a:gd name="csY0" fmla="*/ 0 h 102105"/>
                  <a:gd name="csX1" fmla="*/ 1829 w 7624001"/>
                  <a:gd name="csY1" fmla="*/ 4657 h 102105"/>
                  <a:gd name="csX2" fmla="*/ 814709 w 7624001"/>
                  <a:gd name="csY2" fmla="*/ 102106 h 102105"/>
                  <a:gd name="csX3" fmla="*/ 6809293 w 7624001"/>
                  <a:gd name="csY3" fmla="*/ 102106 h 102105"/>
                  <a:gd name="csX4" fmla="*/ 7622173 w 7624001"/>
                  <a:gd name="csY4" fmla="*/ 4657 h 102105"/>
                  <a:gd name="csX5" fmla="*/ 7621656 w 7624001"/>
                  <a:gd name="csY5" fmla="*/ 0 h 102105"/>
                  <a:gd name="csX6" fmla="*/ 2347 w 7624001"/>
                  <a:gd name="csY6" fmla="*/ 0 h 1021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7624001" h="102105">
                    <a:moveTo>
                      <a:pt x="2347" y="0"/>
                    </a:moveTo>
                    <a:cubicBezTo>
                      <a:pt x="-413" y="0"/>
                      <a:pt x="-931" y="3967"/>
                      <a:pt x="1829" y="4657"/>
                    </a:cubicBezTo>
                    <a:cubicBezTo>
                      <a:pt x="265373" y="69336"/>
                      <a:pt x="539265" y="102106"/>
                      <a:pt x="814709" y="102106"/>
                    </a:cubicBezTo>
                    <a:lnTo>
                      <a:pt x="6809293" y="102106"/>
                    </a:lnTo>
                    <a:cubicBezTo>
                      <a:pt x="7084737" y="102106"/>
                      <a:pt x="7358630" y="69336"/>
                      <a:pt x="7622173" y="4657"/>
                    </a:cubicBezTo>
                    <a:cubicBezTo>
                      <a:pt x="7624932" y="3967"/>
                      <a:pt x="7624415" y="0"/>
                      <a:pt x="7621656" y="0"/>
                    </a:cubicBezTo>
                    <a:lnTo>
                      <a:pt x="2347" y="0"/>
                    </a:lnTo>
                    <a:close/>
                  </a:path>
                </a:pathLst>
              </a:custGeom>
              <a:solidFill>
                <a:srgbClr val="FFFFFF"/>
              </a:solidFill>
              <a:ln w="34461" cap="rnd">
                <a:solidFill>
                  <a:srgbClr val="030303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5F43DE78-38A7-38F0-1906-D02B4ADA3A6C}"/>
                  </a:ext>
                </a:extLst>
              </p:cNvPr>
              <p:cNvSpPr/>
              <p:nvPr/>
            </p:nvSpPr>
            <p:spPr>
              <a:xfrm>
                <a:off x="2109642" y="1466227"/>
                <a:ext cx="5897651" cy="3649079"/>
              </a:xfrm>
              <a:prstGeom prst="rect">
                <a:avLst/>
              </a:prstGeom>
              <a:solidFill>
                <a:srgbClr val="FFFFFF"/>
              </a:solidFill>
              <a:ln w="34461" cap="flat">
                <a:solidFill>
                  <a:srgbClr val="030303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FR" dirty="0"/>
              </a:p>
            </p:txBody>
          </p:sp>
        </p:grp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C5B3CCC3-70F3-9DE8-FB5D-FDAF79051497}"/>
              </a:ext>
            </a:extLst>
          </p:cNvPr>
          <p:cNvGrpSpPr/>
          <p:nvPr/>
        </p:nvGrpSpPr>
        <p:grpSpPr>
          <a:xfrm>
            <a:off x="4651768" y="5259538"/>
            <a:ext cx="1752661" cy="3536517"/>
            <a:chOff x="7609052" y="803417"/>
            <a:chExt cx="2606962" cy="5260325"/>
          </a:xfrm>
        </p:grpSpPr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32BA36A1-CD1E-BED2-6FBB-CF44F297DCE2}"/>
                </a:ext>
              </a:extLst>
            </p:cNvPr>
            <p:cNvSpPr/>
            <p:nvPr/>
          </p:nvSpPr>
          <p:spPr>
            <a:xfrm>
              <a:off x="7609052" y="803417"/>
              <a:ext cx="2606962" cy="5260325"/>
            </a:xfrm>
            <a:custGeom>
              <a:avLst/>
              <a:gdLst>
                <a:gd name="csX0" fmla="*/ 2252203 w 2606962"/>
                <a:gd name="csY0" fmla="*/ 0 h 5260325"/>
                <a:gd name="csX1" fmla="*/ 354759 w 2606962"/>
                <a:gd name="csY1" fmla="*/ 0 h 5260325"/>
                <a:gd name="csX2" fmla="*/ 0 w 2606962"/>
                <a:gd name="csY2" fmla="*/ 354454 h 5260325"/>
                <a:gd name="csX3" fmla="*/ 0 w 2606962"/>
                <a:gd name="csY3" fmla="*/ 4905872 h 5260325"/>
                <a:gd name="csX4" fmla="*/ 354759 w 2606962"/>
                <a:gd name="csY4" fmla="*/ 5260325 h 5260325"/>
                <a:gd name="csX5" fmla="*/ 2252203 w 2606962"/>
                <a:gd name="csY5" fmla="*/ 5260325 h 5260325"/>
                <a:gd name="csX6" fmla="*/ 2606963 w 2606962"/>
                <a:gd name="csY6" fmla="*/ 4905872 h 5260325"/>
                <a:gd name="csX7" fmla="*/ 2606963 w 2606962"/>
                <a:gd name="csY7" fmla="*/ 354454 h 5260325"/>
                <a:gd name="csX8" fmla="*/ 2252203 w 2606962"/>
                <a:gd name="csY8" fmla="*/ 0 h 526032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606962" h="5260325">
                  <a:moveTo>
                    <a:pt x="2252203" y="0"/>
                  </a:moveTo>
                  <a:lnTo>
                    <a:pt x="354759" y="0"/>
                  </a:lnTo>
                  <a:cubicBezTo>
                    <a:pt x="158756" y="0"/>
                    <a:pt x="0" y="158756"/>
                    <a:pt x="0" y="354454"/>
                  </a:cubicBezTo>
                  <a:lnTo>
                    <a:pt x="0" y="4905872"/>
                  </a:lnTo>
                  <a:cubicBezTo>
                    <a:pt x="0" y="5101569"/>
                    <a:pt x="158756" y="5260325"/>
                    <a:pt x="354759" y="5260325"/>
                  </a:cubicBezTo>
                  <a:lnTo>
                    <a:pt x="2252203" y="5260325"/>
                  </a:lnTo>
                  <a:cubicBezTo>
                    <a:pt x="2447901" y="5260325"/>
                    <a:pt x="2606963" y="5101569"/>
                    <a:pt x="2606963" y="4905872"/>
                  </a:cubicBezTo>
                  <a:lnTo>
                    <a:pt x="2606963" y="354454"/>
                  </a:lnTo>
                  <a:cubicBezTo>
                    <a:pt x="2606963" y="158756"/>
                    <a:pt x="2448206" y="0"/>
                    <a:pt x="2252203" y="0"/>
                  </a:cubicBezTo>
                  <a:close/>
                </a:path>
              </a:pathLst>
            </a:custGeom>
            <a:solidFill>
              <a:srgbClr val="FFFFFF"/>
            </a:solidFill>
            <a:ln w="28575" cap="flat">
              <a:solidFill>
                <a:srgbClr val="030303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B85AEB14-CBBB-F57A-BF06-5D3CC53610A3}"/>
                </a:ext>
              </a:extLst>
            </p:cNvPr>
            <p:cNvSpPr/>
            <p:nvPr/>
          </p:nvSpPr>
          <p:spPr>
            <a:xfrm>
              <a:off x="8761104" y="988429"/>
              <a:ext cx="302858" cy="31751"/>
            </a:xfrm>
            <a:custGeom>
              <a:avLst/>
              <a:gdLst>
                <a:gd name="csX0" fmla="*/ 286983 w 302858"/>
                <a:gd name="csY0" fmla="*/ 31751 h 31751"/>
                <a:gd name="csX1" fmla="*/ 15876 w 302858"/>
                <a:gd name="csY1" fmla="*/ 31751 h 31751"/>
                <a:gd name="csX2" fmla="*/ 0 w 302858"/>
                <a:gd name="csY2" fmla="*/ 15876 h 31751"/>
                <a:gd name="csX3" fmla="*/ 0 w 302858"/>
                <a:gd name="csY3" fmla="*/ 15876 h 31751"/>
                <a:gd name="csX4" fmla="*/ 15876 w 302858"/>
                <a:gd name="csY4" fmla="*/ 0 h 31751"/>
                <a:gd name="csX5" fmla="*/ 286983 w 302858"/>
                <a:gd name="csY5" fmla="*/ 0 h 31751"/>
                <a:gd name="csX6" fmla="*/ 302858 w 302858"/>
                <a:gd name="csY6" fmla="*/ 15876 h 31751"/>
                <a:gd name="csX7" fmla="*/ 302858 w 302858"/>
                <a:gd name="csY7" fmla="*/ 15876 h 31751"/>
                <a:gd name="csX8" fmla="*/ 286983 w 302858"/>
                <a:gd name="csY8" fmla="*/ 31751 h 3175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02858" h="31751">
                  <a:moveTo>
                    <a:pt x="286983" y="31751"/>
                  </a:moveTo>
                  <a:lnTo>
                    <a:pt x="15876" y="31751"/>
                  </a:lnTo>
                  <a:cubicBezTo>
                    <a:pt x="7022" y="31751"/>
                    <a:pt x="0" y="24729"/>
                    <a:pt x="0" y="15876"/>
                  </a:cubicBezTo>
                  <a:lnTo>
                    <a:pt x="0" y="15876"/>
                  </a:lnTo>
                  <a:cubicBezTo>
                    <a:pt x="0" y="7022"/>
                    <a:pt x="7022" y="0"/>
                    <a:pt x="15876" y="0"/>
                  </a:cubicBezTo>
                  <a:lnTo>
                    <a:pt x="286983" y="0"/>
                  </a:lnTo>
                  <a:cubicBezTo>
                    <a:pt x="295836" y="0"/>
                    <a:pt x="302858" y="7022"/>
                    <a:pt x="302858" y="15876"/>
                  </a:cubicBezTo>
                  <a:lnTo>
                    <a:pt x="302858" y="15876"/>
                  </a:lnTo>
                  <a:cubicBezTo>
                    <a:pt x="302858" y="24729"/>
                    <a:pt x="295836" y="31751"/>
                    <a:pt x="286983" y="31751"/>
                  </a:cubicBezTo>
                  <a:close/>
                </a:path>
              </a:pathLst>
            </a:custGeom>
            <a:solidFill>
              <a:srgbClr val="FFFFFF"/>
            </a:solidFill>
            <a:ln w="60872" cap="flat">
              <a:solidFill>
                <a:srgbClr val="030303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C6614759-D8E3-0415-C4CF-1CD1EA2A7C04}"/>
                </a:ext>
              </a:extLst>
            </p:cNvPr>
            <p:cNvSpPr/>
            <p:nvPr/>
          </p:nvSpPr>
          <p:spPr>
            <a:xfrm>
              <a:off x="7773915" y="969195"/>
              <a:ext cx="2277237" cy="4930905"/>
            </a:xfrm>
            <a:custGeom>
              <a:avLst/>
              <a:gdLst>
                <a:gd name="csX0" fmla="*/ 2100163 w 2277237"/>
                <a:gd name="csY0" fmla="*/ 305 h 4930905"/>
                <a:gd name="csX1" fmla="*/ 2095889 w 2277237"/>
                <a:gd name="csY1" fmla="*/ 305 h 4930905"/>
                <a:gd name="csX2" fmla="*/ 2087646 w 2277237"/>
                <a:gd name="csY2" fmla="*/ 0 h 4930905"/>
                <a:gd name="csX3" fmla="*/ 1813791 w 2277237"/>
                <a:gd name="csY3" fmla="*/ 0 h 4930905"/>
                <a:gd name="csX4" fmla="*/ 1783872 w 2277237"/>
                <a:gd name="csY4" fmla="*/ 28393 h 4930905"/>
                <a:gd name="csX5" fmla="*/ 1783872 w 2277237"/>
                <a:gd name="csY5" fmla="*/ 31751 h 4930905"/>
                <a:gd name="csX6" fmla="*/ 1783872 w 2277237"/>
                <a:gd name="csY6" fmla="*/ 31751 h 4930905"/>
                <a:gd name="csX7" fmla="*/ 1632748 w 2277237"/>
                <a:gd name="csY7" fmla="*/ 176158 h 4930905"/>
                <a:gd name="csX8" fmla="*/ 644795 w 2277237"/>
                <a:gd name="csY8" fmla="*/ 176158 h 4930905"/>
                <a:gd name="csX9" fmla="*/ 493671 w 2277237"/>
                <a:gd name="csY9" fmla="*/ 32057 h 4930905"/>
                <a:gd name="csX10" fmla="*/ 493671 w 2277237"/>
                <a:gd name="csY10" fmla="*/ 32057 h 4930905"/>
                <a:gd name="csX11" fmla="*/ 493671 w 2277237"/>
                <a:gd name="csY11" fmla="*/ 28393 h 4930905"/>
                <a:gd name="csX12" fmla="*/ 463752 w 2277237"/>
                <a:gd name="csY12" fmla="*/ 0 h 4930905"/>
                <a:gd name="csX13" fmla="*/ 189897 w 2277237"/>
                <a:gd name="csY13" fmla="*/ 0 h 4930905"/>
                <a:gd name="csX14" fmla="*/ 181654 w 2277237"/>
                <a:gd name="csY14" fmla="*/ 0 h 4930905"/>
                <a:gd name="csX15" fmla="*/ 179212 w 2277237"/>
                <a:gd name="csY15" fmla="*/ 0 h 4930905"/>
                <a:gd name="csX16" fmla="*/ 177380 w 2277237"/>
                <a:gd name="csY16" fmla="*/ 0 h 4930905"/>
                <a:gd name="csX17" fmla="*/ 0 w 2277237"/>
                <a:gd name="csY17" fmla="*/ 189592 h 4930905"/>
                <a:gd name="csX18" fmla="*/ 0 w 2277237"/>
                <a:gd name="csY18" fmla="*/ 4741009 h 4930905"/>
                <a:gd name="csX19" fmla="*/ 174937 w 2277237"/>
                <a:gd name="csY19" fmla="*/ 4930601 h 4930905"/>
                <a:gd name="csX20" fmla="*/ 177380 w 2277237"/>
                <a:gd name="csY20" fmla="*/ 4930601 h 4930905"/>
                <a:gd name="csX21" fmla="*/ 178601 w 2277237"/>
                <a:gd name="csY21" fmla="*/ 4930601 h 4930905"/>
                <a:gd name="csX22" fmla="*/ 179822 w 2277237"/>
                <a:gd name="csY22" fmla="*/ 4930601 h 4930905"/>
                <a:gd name="csX23" fmla="*/ 180127 w 2277237"/>
                <a:gd name="csY23" fmla="*/ 4930601 h 4930905"/>
                <a:gd name="csX24" fmla="*/ 189897 w 2277237"/>
                <a:gd name="csY24" fmla="*/ 4930906 h 4930905"/>
                <a:gd name="csX25" fmla="*/ 2087341 w 2277237"/>
                <a:gd name="csY25" fmla="*/ 4930906 h 4930905"/>
                <a:gd name="csX26" fmla="*/ 2097110 w 2277237"/>
                <a:gd name="csY26" fmla="*/ 4930906 h 4930905"/>
                <a:gd name="csX27" fmla="*/ 2097416 w 2277237"/>
                <a:gd name="csY27" fmla="*/ 4930906 h 4930905"/>
                <a:gd name="csX28" fmla="*/ 2098637 w 2277237"/>
                <a:gd name="csY28" fmla="*/ 4930906 h 4930905"/>
                <a:gd name="csX29" fmla="*/ 2099248 w 2277237"/>
                <a:gd name="csY29" fmla="*/ 4930906 h 4930905"/>
                <a:gd name="csX30" fmla="*/ 2099858 w 2277237"/>
                <a:gd name="csY30" fmla="*/ 4930906 h 4930905"/>
                <a:gd name="csX31" fmla="*/ 2102301 w 2277237"/>
                <a:gd name="csY31" fmla="*/ 4930906 h 4930905"/>
                <a:gd name="csX32" fmla="*/ 2277238 w 2277237"/>
                <a:gd name="csY32" fmla="*/ 4741314 h 4930905"/>
                <a:gd name="csX33" fmla="*/ 2277238 w 2277237"/>
                <a:gd name="csY33" fmla="*/ 189897 h 4930905"/>
                <a:gd name="csX34" fmla="*/ 2099858 w 2277237"/>
                <a:gd name="csY34" fmla="*/ 305 h 493090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</a:cxnLst>
              <a:rect l="l" t="t" r="r" b="b"/>
              <a:pathLst>
                <a:path w="2277237" h="4930905">
                  <a:moveTo>
                    <a:pt x="2100163" y="305"/>
                  </a:moveTo>
                  <a:lnTo>
                    <a:pt x="2095889" y="305"/>
                  </a:lnTo>
                  <a:cubicBezTo>
                    <a:pt x="2092836" y="0"/>
                    <a:pt x="2090089" y="0"/>
                    <a:pt x="2087646" y="0"/>
                  </a:cubicBezTo>
                  <a:lnTo>
                    <a:pt x="1813791" y="0"/>
                  </a:lnTo>
                  <a:cubicBezTo>
                    <a:pt x="1798221" y="916"/>
                    <a:pt x="1785398" y="12823"/>
                    <a:pt x="1783872" y="28393"/>
                  </a:cubicBezTo>
                  <a:cubicBezTo>
                    <a:pt x="1783872" y="29309"/>
                    <a:pt x="1783872" y="30530"/>
                    <a:pt x="1783872" y="31751"/>
                  </a:cubicBezTo>
                  <a:lnTo>
                    <a:pt x="1783872" y="31751"/>
                  </a:lnTo>
                  <a:cubicBezTo>
                    <a:pt x="1780208" y="112351"/>
                    <a:pt x="1713958" y="176158"/>
                    <a:pt x="1632748" y="176158"/>
                  </a:cubicBezTo>
                  <a:lnTo>
                    <a:pt x="644795" y="176158"/>
                  </a:lnTo>
                  <a:cubicBezTo>
                    <a:pt x="563585" y="176158"/>
                    <a:pt x="497335" y="112351"/>
                    <a:pt x="493671" y="32057"/>
                  </a:cubicBezTo>
                  <a:lnTo>
                    <a:pt x="493671" y="32057"/>
                  </a:lnTo>
                  <a:cubicBezTo>
                    <a:pt x="493671" y="32057"/>
                    <a:pt x="493671" y="29614"/>
                    <a:pt x="493671" y="28393"/>
                  </a:cubicBezTo>
                  <a:cubicBezTo>
                    <a:pt x="492145" y="12823"/>
                    <a:pt x="479322" y="916"/>
                    <a:pt x="463752" y="0"/>
                  </a:cubicBezTo>
                  <a:lnTo>
                    <a:pt x="189897" y="0"/>
                  </a:lnTo>
                  <a:cubicBezTo>
                    <a:pt x="187455" y="0"/>
                    <a:pt x="184707" y="0"/>
                    <a:pt x="181654" y="0"/>
                  </a:cubicBezTo>
                  <a:lnTo>
                    <a:pt x="179212" y="0"/>
                  </a:lnTo>
                  <a:cubicBezTo>
                    <a:pt x="179212" y="0"/>
                    <a:pt x="177380" y="0"/>
                    <a:pt x="177380" y="0"/>
                  </a:cubicBezTo>
                  <a:cubicBezTo>
                    <a:pt x="77852" y="6411"/>
                    <a:pt x="0" y="89453"/>
                    <a:pt x="0" y="189592"/>
                  </a:cubicBezTo>
                  <a:lnTo>
                    <a:pt x="0" y="4741009"/>
                  </a:lnTo>
                  <a:cubicBezTo>
                    <a:pt x="0" y="4839621"/>
                    <a:pt x="76936" y="4922663"/>
                    <a:pt x="174937" y="4930601"/>
                  </a:cubicBezTo>
                  <a:cubicBezTo>
                    <a:pt x="175853" y="4930601"/>
                    <a:pt x="176769" y="4930601"/>
                    <a:pt x="177380" y="4930601"/>
                  </a:cubicBezTo>
                  <a:lnTo>
                    <a:pt x="178601" y="4930601"/>
                  </a:lnTo>
                  <a:cubicBezTo>
                    <a:pt x="178601" y="4930601"/>
                    <a:pt x="179822" y="4930601"/>
                    <a:pt x="179822" y="4930601"/>
                  </a:cubicBezTo>
                  <a:lnTo>
                    <a:pt x="180127" y="4930601"/>
                  </a:lnTo>
                  <a:cubicBezTo>
                    <a:pt x="183486" y="4930601"/>
                    <a:pt x="186844" y="4930906"/>
                    <a:pt x="189897" y="4930906"/>
                  </a:cubicBezTo>
                  <a:lnTo>
                    <a:pt x="2087341" y="4930906"/>
                  </a:lnTo>
                  <a:cubicBezTo>
                    <a:pt x="2090699" y="4930906"/>
                    <a:pt x="2094057" y="4930906"/>
                    <a:pt x="2097110" y="4930906"/>
                  </a:cubicBezTo>
                  <a:lnTo>
                    <a:pt x="2097416" y="4930906"/>
                  </a:lnTo>
                  <a:cubicBezTo>
                    <a:pt x="2097416" y="4930906"/>
                    <a:pt x="2098637" y="4930906"/>
                    <a:pt x="2098637" y="4930906"/>
                  </a:cubicBezTo>
                  <a:lnTo>
                    <a:pt x="2099248" y="4930906"/>
                  </a:lnTo>
                  <a:cubicBezTo>
                    <a:pt x="2099248" y="4930906"/>
                    <a:pt x="2099858" y="4930906"/>
                    <a:pt x="2099858" y="4930906"/>
                  </a:cubicBezTo>
                  <a:cubicBezTo>
                    <a:pt x="2100774" y="4930906"/>
                    <a:pt x="2101385" y="4930906"/>
                    <a:pt x="2102301" y="4930906"/>
                  </a:cubicBezTo>
                  <a:cubicBezTo>
                    <a:pt x="2200302" y="4923274"/>
                    <a:pt x="2277238" y="4839927"/>
                    <a:pt x="2277238" y="4741314"/>
                  </a:cubicBezTo>
                  <a:lnTo>
                    <a:pt x="2277238" y="189897"/>
                  </a:lnTo>
                  <a:cubicBezTo>
                    <a:pt x="2277238" y="89758"/>
                    <a:pt x="2199386" y="6717"/>
                    <a:pt x="2099858" y="305"/>
                  </a:cubicBezTo>
                  <a:close/>
                </a:path>
              </a:pathLst>
            </a:custGeom>
            <a:noFill/>
            <a:ln w="30436" cap="flat">
              <a:solidFill>
                <a:srgbClr val="030303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55154681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7685E8-591A-2DD8-0D9B-3C86405B5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7">
            <a:extLst>
              <a:ext uri="{FF2B5EF4-FFF2-40B4-BE49-F238E27FC236}">
                <a16:creationId xmlns:a16="http://schemas.microsoft.com/office/drawing/2014/main" id="{E78DEE51-4D80-65AB-26A0-F6D51C5A176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87" r="29087"/>
          <a:stretch/>
        </p:blipFill>
        <p:spPr>
          <a:solidFill>
            <a:srgbClr val="E8E8E8"/>
          </a:solidFill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2F34FE90-338A-39B7-7727-734EA8C7D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LEGENDE PHOTO</a:t>
            </a:r>
          </a:p>
        </p:txBody>
      </p:sp>
      <p:pic>
        <p:nvPicPr>
          <p:cNvPr id="6" name="Graphique 5">
            <a:extLst>
              <a:ext uri="{FF2B5EF4-FFF2-40B4-BE49-F238E27FC236}">
                <a16:creationId xmlns:a16="http://schemas.microsoft.com/office/drawing/2014/main" id="{72A7BA9E-167E-FB99-61FE-A57F30D0A5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9123" y="11211498"/>
            <a:ext cx="1279047" cy="56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49122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20A821-B7D9-E63C-C569-334CDCBFF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0B3C908-BB40-87BE-9889-F54535FBE256}"/>
              </a:ext>
            </a:extLst>
          </p:cNvPr>
          <p:cNvSpPr/>
          <p:nvPr/>
        </p:nvSpPr>
        <p:spPr>
          <a:xfrm rot="359357">
            <a:off x="528198" y="1289651"/>
            <a:ext cx="6704627" cy="4765698"/>
          </a:xfrm>
          <a:prstGeom prst="roundRect">
            <a:avLst>
              <a:gd name="adj" fmla="val 736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DBAA666-E061-2FE5-6757-260CAB9A6CAE}"/>
              </a:ext>
            </a:extLst>
          </p:cNvPr>
          <p:cNvSpPr txBox="1"/>
          <p:nvPr/>
        </p:nvSpPr>
        <p:spPr>
          <a:xfrm rot="360000">
            <a:off x="874833" y="950877"/>
            <a:ext cx="6127946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700" dirty="0">
                <a:solidFill>
                  <a:schemeClr val="accent4"/>
                </a:solidFill>
                <a:latin typeface="+mj-lt"/>
              </a:rPr>
              <a:t>Q&amp;A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9A05E88-764D-8343-5D73-06137C2CEFE3}"/>
              </a:ext>
            </a:extLst>
          </p:cNvPr>
          <p:cNvSpPr/>
          <p:nvPr/>
        </p:nvSpPr>
        <p:spPr>
          <a:xfrm rot="21335528">
            <a:off x="-755780" y="5383002"/>
            <a:ext cx="6704627" cy="4765698"/>
          </a:xfrm>
          <a:prstGeom prst="roundRect">
            <a:avLst>
              <a:gd name="adj" fmla="val 736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0FF73B3-E1F5-CE25-7F9B-7D55CE8D64F7}"/>
              </a:ext>
            </a:extLst>
          </p:cNvPr>
          <p:cNvGrpSpPr/>
          <p:nvPr/>
        </p:nvGrpSpPr>
        <p:grpSpPr>
          <a:xfrm rot="21360000">
            <a:off x="-198808" y="5792758"/>
            <a:ext cx="5583495" cy="3825541"/>
            <a:chOff x="1197620" y="956110"/>
            <a:chExt cx="3468684" cy="2376574"/>
          </a:xfrm>
          <a:solidFill>
            <a:schemeClr val="accent1"/>
          </a:solidFill>
        </p:grpSpPr>
        <p:grpSp>
          <p:nvGrpSpPr>
            <p:cNvPr id="8" name="Graphique 61">
              <a:extLst>
                <a:ext uri="{FF2B5EF4-FFF2-40B4-BE49-F238E27FC236}">
                  <a16:creationId xmlns:a16="http://schemas.microsoft.com/office/drawing/2014/main" id="{8C0312F1-15E2-D5E4-2416-BE0B79670594}"/>
                </a:ext>
              </a:extLst>
            </p:cNvPr>
            <p:cNvGrpSpPr/>
            <p:nvPr/>
          </p:nvGrpSpPr>
          <p:grpSpPr>
            <a:xfrm>
              <a:off x="1245266" y="2304651"/>
              <a:ext cx="3296567" cy="1028033"/>
              <a:chOff x="3650456" y="3659504"/>
              <a:chExt cx="4777930" cy="1489995"/>
            </a:xfrm>
            <a:grpFill/>
          </p:grpSpPr>
          <p:grpSp>
            <p:nvGrpSpPr>
              <p:cNvPr id="15" name="Graphique 61">
                <a:extLst>
                  <a:ext uri="{FF2B5EF4-FFF2-40B4-BE49-F238E27FC236}">
                    <a16:creationId xmlns:a16="http://schemas.microsoft.com/office/drawing/2014/main" id="{7DEFAE4A-0688-0045-9A4F-B123C2E7E7FB}"/>
                  </a:ext>
                </a:extLst>
              </p:cNvPr>
              <p:cNvGrpSpPr/>
              <p:nvPr/>
            </p:nvGrpSpPr>
            <p:grpSpPr>
              <a:xfrm>
                <a:off x="3650456" y="3659504"/>
                <a:ext cx="2379535" cy="742569"/>
                <a:chOff x="3650456" y="3659504"/>
                <a:chExt cx="2379535" cy="742569"/>
              </a:xfrm>
              <a:grpFill/>
            </p:grpSpPr>
            <p:sp>
              <p:nvSpPr>
                <p:cNvPr id="29" name="Forme libre : forme 28">
                  <a:extLst>
                    <a:ext uri="{FF2B5EF4-FFF2-40B4-BE49-F238E27FC236}">
                      <a16:creationId xmlns:a16="http://schemas.microsoft.com/office/drawing/2014/main" id="{F4F246E0-B8F4-40EB-DEFC-310A5E34FF31}"/>
                    </a:ext>
                  </a:extLst>
                </p:cNvPr>
                <p:cNvSpPr/>
                <p:nvPr/>
              </p:nvSpPr>
              <p:spPr>
                <a:xfrm>
                  <a:off x="3650456" y="3664743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0" name="Forme libre : forme 29">
                  <a:extLst>
                    <a:ext uri="{FF2B5EF4-FFF2-40B4-BE49-F238E27FC236}">
                      <a16:creationId xmlns:a16="http://schemas.microsoft.com/office/drawing/2014/main" id="{D1035D13-D391-404D-3B4E-162E909CBDBD}"/>
                    </a:ext>
                  </a:extLst>
                </p:cNvPr>
                <p:cNvSpPr/>
                <p:nvPr/>
              </p:nvSpPr>
              <p:spPr>
                <a:xfrm>
                  <a:off x="4333017" y="3659504"/>
                  <a:ext cx="449960" cy="742569"/>
                </a:xfrm>
                <a:custGeom>
                  <a:avLst/>
                  <a:gdLst>
                    <a:gd name="csX0" fmla="*/ 0 w 449960"/>
                    <a:gd name="csY0" fmla="*/ 235553 h 742569"/>
                    <a:gd name="csX1" fmla="*/ 224980 w 449960"/>
                    <a:gd name="csY1" fmla="*/ 0 h 742569"/>
                    <a:gd name="csX2" fmla="*/ 449961 w 449960"/>
                    <a:gd name="csY2" fmla="*/ 234506 h 742569"/>
                    <a:gd name="csX3" fmla="*/ 449961 w 449960"/>
                    <a:gd name="csY3" fmla="*/ 507016 h 742569"/>
                    <a:gd name="csX4" fmla="*/ 224980 w 449960"/>
                    <a:gd name="csY4" fmla="*/ 742569 h 742569"/>
                    <a:gd name="csX5" fmla="*/ 0 w 449960"/>
                    <a:gd name="csY5" fmla="*/ 508064 h 742569"/>
                    <a:gd name="csX6" fmla="*/ 0 w 449960"/>
                    <a:gd name="csY6" fmla="*/ 235553 h 742569"/>
                    <a:gd name="csX7" fmla="*/ 281083 w 449960"/>
                    <a:gd name="csY7" fmla="*/ 239840 h 742569"/>
                    <a:gd name="csX8" fmla="*/ 225076 w 449960"/>
                    <a:gd name="csY8" fmla="*/ 173260 h 742569"/>
                    <a:gd name="csX9" fmla="*/ 169069 w 449960"/>
                    <a:gd name="csY9" fmla="*/ 239840 h 742569"/>
                    <a:gd name="csX10" fmla="*/ 169069 w 449960"/>
                    <a:gd name="csY10" fmla="*/ 505016 h 742569"/>
                    <a:gd name="csX11" fmla="*/ 225076 w 449960"/>
                    <a:gd name="csY11" fmla="*/ 570548 h 742569"/>
                    <a:gd name="csX12" fmla="*/ 281083 w 449960"/>
                    <a:gd name="csY12" fmla="*/ 505016 h 742569"/>
                    <a:gd name="csX13" fmla="*/ 281083 w 449960"/>
                    <a:gd name="csY13" fmla="*/ 239840 h 74256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0" h="742569">
                      <a:moveTo>
                        <a:pt x="0" y="235553"/>
                      </a:moveTo>
                      <a:cubicBezTo>
                        <a:pt x="0" y="69723"/>
                        <a:pt x="108775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6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5" y="742569"/>
                        <a:pt x="0" y="679228"/>
                        <a:pt x="0" y="508064"/>
                      </a:cubicBezTo>
                      <a:lnTo>
                        <a:pt x="0" y="235553"/>
                      </a:lnTo>
                      <a:close/>
                      <a:moveTo>
                        <a:pt x="281083" y="239840"/>
                      </a:moveTo>
                      <a:cubicBezTo>
                        <a:pt x="281083" y="192310"/>
                        <a:pt x="255746" y="173260"/>
                        <a:pt x="225076" y="173260"/>
                      </a:cubicBezTo>
                      <a:cubicBezTo>
                        <a:pt x="194405" y="173260"/>
                        <a:pt x="169069" y="192310"/>
                        <a:pt x="169069" y="239840"/>
                      </a:cubicBezTo>
                      <a:lnTo>
                        <a:pt x="169069" y="505016"/>
                      </a:lnTo>
                      <a:cubicBezTo>
                        <a:pt x="169069" y="551498"/>
                        <a:pt x="194405" y="570548"/>
                        <a:pt x="225076" y="570548"/>
                      </a:cubicBezTo>
                      <a:cubicBezTo>
                        <a:pt x="255746" y="570548"/>
                        <a:pt x="281083" y="551498"/>
                        <a:pt x="281083" y="505016"/>
                      </a:cubicBezTo>
                      <a:lnTo>
                        <a:pt x="281083" y="23984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1" name="Forme libre : forme 30">
                  <a:extLst>
                    <a:ext uri="{FF2B5EF4-FFF2-40B4-BE49-F238E27FC236}">
                      <a16:creationId xmlns:a16="http://schemas.microsoft.com/office/drawing/2014/main" id="{F87E1E6C-AD3C-D2A2-641F-A9C6478B76D7}"/>
                    </a:ext>
                  </a:extLst>
                </p:cNvPr>
                <p:cNvSpPr/>
                <p:nvPr/>
              </p:nvSpPr>
              <p:spPr>
                <a:xfrm>
                  <a:off x="4806124" y="3680650"/>
                  <a:ext cx="424814" cy="700373"/>
                </a:xfrm>
                <a:custGeom>
                  <a:avLst/>
                  <a:gdLst>
                    <a:gd name="csX0" fmla="*/ 95 w 424814"/>
                    <a:gd name="csY0" fmla="*/ 700373 h 700373"/>
                    <a:gd name="csX1" fmla="*/ 95 w 424814"/>
                    <a:gd name="csY1" fmla="*/ 0 h 700373"/>
                    <a:gd name="csX2" fmla="*/ 204025 w 424814"/>
                    <a:gd name="csY2" fmla="*/ 0 h 700373"/>
                    <a:gd name="csX3" fmla="*/ 417385 w 424814"/>
                    <a:gd name="csY3" fmla="*/ 184880 h 700373"/>
                    <a:gd name="csX4" fmla="*/ 324421 w 424814"/>
                    <a:gd name="csY4" fmla="*/ 341186 h 700373"/>
                    <a:gd name="csX5" fmla="*/ 324421 w 424814"/>
                    <a:gd name="csY5" fmla="*/ 345376 h 700373"/>
                    <a:gd name="csX6" fmla="*/ 424815 w 424814"/>
                    <a:gd name="csY6" fmla="*/ 502730 h 700373"/>
                    <a:gd name="csX7" fmla="*/ 424815 w 424814"/>
                    <a:gd name="csY7" fmla="*/ 700278 h 700373"/>
                    <a:gd name="csX8" fmla="*/ 255746 w 424814"/>
                    <a:gd name="csY8" fmla="*/ 700278 h 700373"/>
                    <a:gd name="csX9" fmla="*/ 255746 w 424814"/>
                    <a:gd name="csY9" fmla="*/ 506921 h 700373"/>
                    <a:gd name="csX10" fmla="*/ 198692 w 424814"/>
                    <a:gd name="csY10" fmla="*/ 437198 h 700373"/>
                    <a:gd name="csX11" fmla="*/ 169069 w 424814"/>
                    <a:gd name="csY11" fmla="*/ 437198 h 700373"/>
                    <a:gd name="csX12" fmla="*/ 169069 w 424814"/>
                    <a:gd name="csY12" fmla="*/ 700278 h 700373"/>
                    <a:gd name="csX13" fmla="*/ 0 w 424814"/>
                    <a:gd name="csY13" fmla="*/ 700278 h 700373"/>
                    <a:gd name="csX14" fmla="*/ 169069 w 424814"/>
                    <a:gd name="csY14" fmla="*/ 285179 h 700373"/>
                    <a:gd name="csX15" fmla="*/ 193358 w 424814"/>
                    <a:gd name="csY15" fmla="*/ 285179 h 700373"/>
                    <a:gd name="csX16" fmla="*/ 252508 w 424814"/>
                    <a:gd name="csY16" fmla="*/ 213360 h 700373"/>
                    <a:gd name="csX17" fmla="*/ 196501 w 424814"/>
                    <a:gd name="csY17" fmla="*/ 150019 h 700373"/>
                    <a:gd name="csX18" fmla="*/ 169069 w 424814"/>
                    <a:gd name="csY18" fmla="*/ 150019 h 700373"/>
                    <a:gd name="csX19" fmla="*/ 169069 w 424814"/>
                    <a:gd name="csY19" fmla="*/ 285274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424814" h="700373">
                      <a:moveTo>
                        <a:pt x="95" y="700373"/>
                      </a:moveTo>
                      <a:lnTo>
                        <a:pt x="95" y="0"/>
                      </a:lnTo>
                      <a:lnTo>
                        <a:pt x="204025" y="0"/>
                      </a:lnTo>
                      <a:cubicBezTo>
                        <a:pt x="366713" y="0"/>
                        <a:pt x="417385" y="94012"/>
                        <a:pt x="417385" y="184880"/>
                      </a:cubicBezTo>
                      <a:cubicBezTo>
                        <a:pt x="417385" y="264128"/>
                        <a:pt x="368808" y="315849"/>
                        <a:pt x="324421" y="341186"/>
                      </a:cubicBezTo>
                      <a:lnTo>
                        <a:pt x="324421" y="345376"/>
                      </a:lnTo>
                      <a:cubicBezTo>
                        <a:pt x="372999" y="359092"/>
                        <a:pt x="424815" y="402431"/>
                        <a:pt x="424815" y="502730"/>
                      </a:cubicBezTo>
                      <a:lnTo>
                        <a:pt x="424815" y="700278"/>
                      </a:lnTo>
                      <a:lnTo>
                        <a:pt x="255746" y="700278"/>
                      </a:lnTo>
                      <a:lnTo>
                        <a:pt x="255746" y="506921"/>
                      </a:lnTo>
                      <a:cubicBezTo>
                        <a:pt x="255746" y="460438"/>
                        <a:pt x="240983" y="437198"/>
                        <a:pt x="198692" y="437198"/>
                      </a:cubicBezTo>
                      <a:lnTo>
                        <a:pt x="169069" y="437198"/>
                      </a:lnTo>
                      <a:lnTo>
                        <a:pt x="169069" y="700278"/>
                      </a:lnTo>
                      <a:lnTo>
                        <a:pt x="0" y="700278"/>
                      </a:lnTo>
                      <a:close/>
                      <a:moveTo>
                        <a:pt x="169069" y="285179"/>
                      </a:moveTo>
                      <a:lnTo>
                        <a:pt x="193358" y="285179"/>
                      </a:lnTo>
                      <a:cubicBezTo>
                        <a:pt x="235649" y="285179"/>
                        <a:pt x="252508" y="255556"/>
                        <a:pt x="252508" y="213360"/>
                      </a:cubicBezTo>
                      <a:cubicBezTo>
                        <a:pt x="252508" y="171164"/>
                        <a:pt x="234505" y="150019"/>
                        <a:pt x="196501" y="150019"/>
                      </a:cubicBezTo>
                      <a:lnTo>
                        <a:pt x="169069" y="150019"/>
                      </a:lnTo>
                      <a:lnTo>
                        <a:pt x="169069" y="28527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2" name="Forme libre : forme 31">
                  <a:extLst>
                    <a:ext uri="{FF2B5EF4-FFF2-40B4-BE49-F238E27FC236}">
                      <a16:creationId xmlns:a16="http://schemas.microsoft.com/office/drawing/2014/main" id="{94805A28-5C41-14B7-8BEB-D7EADD2D213C}"/>
                    </a:ext>
                  </a:extLst>
                </p:cNvPr>
                <p:cNvSpPr/>
                <p:nvPr/>
              </p:nvSpPr>
              <p:spPr>
                <a:xfrm>
                  <a:off x="5253704" y="3680650"/>
                  <a:ext cx="340137" cy="700468"/>
                </a:xfrm>
                <a:custGeom>
                  <a:avLst/>
                  <a:gdLst>
                    <a:gd name="csX0" fmla="*/ 0 w 340137"/>
                    <a:gd name="csY0" fmla="*/ 0 h 700468"/>
                    <a:gd name="csX1" fmla="*/ 166878 w 340137"/>
                    <a:gd name="csY1" fmla="*/ 0 h 700468"/>
                    <a:gd name="csX2" fmla="*/ 166878 w 340137"/>
                    <a:gd name="csY2" fmla="*/ 531400 h 700468"/>
                    <a:gd name="csX3" fmla="*/ 340138 w 340137"/>
                    <a:gd name="csY3" fmla="*/ 531400 h 700468"/>
                    <a:gd name="csX4" fmla="*/ 340138 w 340137"/>
                    <a:gd name="csY4" fmla="*/ 700468 h 700468"/>
                    <a:gd name="csX5" fmla="*/ 0 w 340137"/>
                    <a:gd name="csY5" fmla="*/ 700468 h 700468"/>
                    <a:gd name="csX6" fmla="*/ 0 w 340137"/>
                    <a:gd name="csY6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340137" h="700468">
                      <a:moveTo>
                        <a:pt x="0" y="0"/>
                      </a:moveTo>
                      <a:lnTo>
                        <a:pt x="166878" y="0"/>
                      </a:lnTo>
                      <a:lnTo>
                        <a:pt x="166878" y="531400"/>
                      </a:lnTo>
                      <a:lnTo>
                        <a:pt x="340138" y="531400"/>
                      </a:lnTo>
                      <a:lnTo>
                        <a:pt x="340138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3" name="Forme libre : forme 32">
                  <a:extLst>
                    <a:ext uri="{FF2B5EF4-FFF2-40B4-BE49-F238E27FC236}">
                      <a16:creationId xmlns:a16="http://schemas.microsoft.com/office/drawing/2014/main" id="{A01629BA-A4A6-3185-BF77-B361A889103B}"/>
                    </a:ext>
                  </a:extLst>
                </p:cNvPr>
                <p:cNvSpPr/>
                <p:nvPr/>
              </p:nvSpPr>
              <p:spPr>
                <a:xfrm>
                  <a:off x="5610605" y="3680650"/>
                  <a:ext cx="419385" cy="700373"/>
                </a:xfrm>
                <a:custGeom>
                  <a:avLst/>
                  <a:gdLst>
                    <a:gd name="csX0" fmla="*/ 0 w 419385"/>
                    <a:gd name="csY0" fmla="*/ 0 h 700373"/>
                    <a:gd name="csX1" fmla="*/ 160592 w 419385"/>
                    <a:gd name="csY1" fmla="*/ 0 h 700373"/>
                    <a:gd name="csX2" fmla="*/ 419386 w 419385"/>
                    <a:gd name="csY2" fmla="*/ 256699 h 700373"/>
                    <a:gd name="csX3" fmla="*/ 419386 w 419385"/>
                    <a:gd name="csY3" fmla="*/ 443675 h 700373"/>
                    <a:gd name="csX4" fmla="*/ 160592 w 419385"/>
                    <a:gd name="csY4" fmla="*/ 700373 h 700373"/>
                    <a:gd name="csX5" fmla="*/ 0 w 419385"/>
                    <a:gd name="csY5" fmla="*/ 700373 h 700373"/>
                    <a:gd name="csX6" fmla="*/ 0 w 419385"/>
                    <a:gd name="csY6" fmla="*/ 0 h 700373"/>
                    <a:gd name="csX7" fmla="*/ 249365 w 419385"/>
                    <a:gd name="csY7" fmla="*/ 234505 h 700373"/>
                    <a:gd name="csX8" fmla="*/ 192310 w 419385"/>
                    <a:gd name="csY8" fmla="*/ 170021 h 700373"/>
                    <a:gd name="csX9" fmla="*/ 169069 w 419385"/>
                    <a:gd name="csY9" fmla="*/ 170021 h 700373"/>
                    <a:gd name="csX10" fmla="*/ 169069 w 419385"/>
                    <a:gd name="csY10" fmla="*/ 530257 h 700373"/>
                    <a:gd name="csX11" fmla="*/ 192310 w 419385"/>
                    <a:gd name="csY11" fmla="*/ 530257 h 700373"/>
                    <a:gd name="csX12" fmla="*/ 249365 w 419385"/>
                    <a:gd name="csY12" fmla="*/ 465773 h 700373"/>
                    <a:gd name="csX13" fmla="*/ 249365 w 419385"/>
                    <a:gd name="csY13" fmla="*/ 23441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19385" h="700373">
                      <a:moveTo>
                        <a:pt x="0" y="0"/>
                      </a:moveTo>
                      <a:lnTo>
                        <a:pt x="160592" y="0"/>
                      </a:lnTo>
                      <a:cubicBezTo>
                        <a:pt x="330708" y="0"/>
                        <a:pt x="419386" y="53912"/>
                        <a:pt x="419386" y="256699"/>
                      </a:cubicBezTo>
                      <a:lnTo>
                        <a:pt x="419386" y="443675"/>
                      </a:lnTo>
                      <a:cubicBezTo>
                        <a:pt x="419386" y="646462"/>
                        <a:pt x="330613" y="700373"/>
                        <a:pt x="160592" y="700373"/>
                      </a:cubicBezTo>
                      <a:lnTo>
                        <a:pt x="0" y="700373"/>
                      </a:lnTo>
                      <a:lnTo>
                        <a:pt x="0" y="0"/>
                      </a:lnTo>
                      <a:close/>
                      <a:moveTo>
                        <a:pt x="249365" y="234505"/>
                      </a:moveTo>
                      <a:cubicBezTo>
                        <a:pt x="249365" y="185928"/>
                        <a:pt x="231362" y="170021"/>
                        <a:pt x="192310" y="170021"/>
                      </a:cubicBezTo>
                      <a:lnTo>
                        <a:pt x="169069" y="170021"/>
                      </a:lnTo>
                      <a:lnTo>
                        <a:pt x="169069" y="530257"/>
                      </a:lnTo>
                      <a:lnTo>
                        <a:pt x="192310" y="530257"/>
                      </a:lnTo>
                      <a:cubicBezTo>
                        <a:pt x="231362" y="530257"/>
                        <a:pt x="249365" y="513398"/>
                        <a:pt x="249365" y="465773"/>
                      </a:cubicBezTo>
                      <a:lnTo>
                        <a:pt x="249365" y="23441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6" name="Graphique 61">
                <a:extLst>
                  <a:ext uri="{FF2B5EF4-FFF2-40B4-BE49-F238E27FC236}">
                    <a16:creationId xmlns:a16="http://schemas.microsoft.com/office/drawing/2014/main" id="{AE9D8E09-956C-4078-19ED-1C69B916BC2F}"/>
                  </a:ext>
                </a:extLst>
              </p:cNvPr>
              <p:cNvGrpSpPr/>
              <p:nvPr/>
            </p:nvGrpSpPr>
            <p:grpSpPr>
              <a:xfrm>
                <a:off x="3650456" y="4412170"/>
                <a:ext cx="1747456" cy="716280"/>
                <a:chOff x="3650456" y="4412170"/>
                <a:chExt cx="1747456" cy="716280"/>
              </a:xfrm>
              <a:grpFill/>
            </p:grpSpPr>
            <p:sp>
              <p:nvSpPr>
                <p:cNvPr id="25" name="Forme libre : forme 24">
                  <a:extLst>
                    <a:ext uri="{FF2B5EF4-FFF2-40B4-BE49-F238E27FC236}">
                      <a16:creationId xmlns:a16="http://schemas.microsoft.com/office/drawing/2014/main" id="{69E63A46-E771-26FF-0D8A-70E458B677DB}"/>
                    </a:ext>
                  </a:extLst>
                </p:cNvPr>
                <p:cNvSpPr/>
                <p:nvPr/>
              </p:nvSpPr>
              <p:spPr>
                <a:xfrm>
                  <a:off x="3650456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6" name="Forme libre : forme 25">
                  <a:extLst>
                    <a:ext uri="{FF2B5EF4-FFF2-40B4-BE49-F238E27FC236}">
                      <a16:creationId xmlns:a16="http://schemas.microsoft.com/office/drawing/2014/main" id="{D5140E12-382B-0FFE-56F1-DC41063A8E7A}"/>
                    </a:ext>
                  </a:extLst>
                </p:cNvPr>
                <p:cNvSpPr/>
                <p:nvPr/>
              </p:nvSpPr>
              <p:spPr>
                <a:xfrm>
                  <a:off x="4355020" y="4428077"/>
                  <a:ext cx="169068" cy="700373"/>
                </a:xfrm>
                <a:custGeom>
                  <a:avLst/>
                  <a:gdLst>
                    <a:gd name="csX0" fmla="*/ 0 w 169068"/>
                    <a:gd name="csY0" fmla="*/ 0 h 700373"/>
                    <a:gd name="csX1" fmla="*/ 169069 w 169068"/>
                    <a:gd name="csY1" fmla="*/ 0 h 700373"/>
                    <a:gd name="csX2" fmla="*/ 169069 w 169068"/>
                    <a:gd name="csY2" fmla="*/ 700373 h 700373"/>
                    <a:gd name="csX3" fmla="*/ 0 w 169068"/>
                    <a:gd name="csY3" fmla="*/ 700373 h 700373"/>
                    <a:gd name="csX4" fmla="*/ 0 w 169068"/>
                    <a:gd name="csY4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169068" h="700373">
                      <a:moveTo>
                        <a:pt x="0" y="0"/>
                      </a:moveTo>
                      <a:lnTo>
                        <a:pt x="169069" y="0"/>
                      </a:lnTo>
                      <a:lnTo>
                        <a:pt x="169069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7" name="Forme libre : forme 26">
                  <a:extLst>
                    <a:ext uri="{FF2B5EF4-FFF2-40B4-BE49-F238E27FC236}">
                      <a16:creationId xmlns:a16="http://schemas.microsoft.com/office/drawing/2014/main" id="{0AACD665-A5C8-B137-4342-DE2379158002}"/>
                    </a:ext>
                  </a:extLst>
                </p:cNvPr>
                <p:cNvSpPr/>
                <p:nvPr/>
              </p:nvSpPr>
              <p:spPr>
                <a:xfrm>
                  <a:off x="4541710" y="4428077"/>
                  <a:ext cx="412051" cy="700373"/>
                </a:xfrm>
                <a:custGeom>
                  <a:avLst/>
                  <a:gdLst>
                    <a:gd name="csX0" fmla="*/ 95 w 412051"/>
                    <a:gd name="csY0" fmla="*/ 0 h 700373"/>
                    <a:gd name="csX1" fmla="*/ 412052 w 412051"/>
                    <a:gd name="csY1" fmla="*/ 0 h 700373"/>
                    <a:gd name="csX2" fmla="*/ 412052 w 412051"/>
                    <a:gd name="csY2" fmla="*/ 163734 h 700373"/>
                    <a:gd name="csX3" fmla="*/ 292703 w 412051"/>
                    <a:gd name="csY3" fmla="*/ 163734 h 700373"/>
                    <a:gd name="csX4" fmla="*/ 292703 w 412051"/>
                    <a:gd name="csY4" fmla="*/ 700373 h 700373"/>
                    <a:gd name="csX5" fmla="*/ 123635 w 412051"/>
                    <a:gd name="csY5" fmla="*/ 700373 h 700373"/>
                    <a:gd name="csX6" fmla="*/ 123635 w 412051"/>
                    <a:gd name="csY6" fmla="*/ 163734 h 700373"/>
                    <a:gd name="csX7" fmla="*/ 0 w 412051"/>
                    <a:gd name="csY7" fmla="*/ 163734 h 700373"/>
                    <a:gd name="csX8" fmla="*/ 0 w 412051"/>
                    <a:gd name="csY8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412051" h="700373">
                      <a:moveTo>
                        <a:pt x="95" y="0"/>
                      </a:moveTo>
                      <a:lnTo>
                        <a:pt x="412052" y="0"/>
                      </a:lnTo>
                      <a:lnTo>
                        <a:pt x="412052" y="163734"/>
                      </a:lnTo>
                      <a:lnTo>
                        <a:pt x="292703" y="163734"/>
                      </a:lnTo>
                      <a:lnTo>
                        <a:pt x="292703" y="700373"/>
                      </a:lnTo>
                      <a:lnTo>
                        <a:pt x="123635" y="700373"/>
                      </a:lnTo>
                      <a:lnTo>
                        <a:pt x="123635" y="163734"/>
                      </a:lnTo>
                      <a:lnTo>
                        <a:pt x="0" y="16373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8" name="Forme libre : forme 27">
                  <a:extLst>
                    <a:ext uri="{FF2B5EF4-FFF2-40B4-BE49-F238E27FC236}">
                      <a16:creationId xmlns:a16="http://schemas.microsoft.com/office/drawing/2014/main" id="{407272CE-AEBF-1900-2192-DD8F5B4D1E53}"/>
                    </a:ext>
                  </a:extLst>
                </p:cNvPr>
                <p:cNvSpPr/>
                <p:nvPr/>
              </p:nvSpPr>
              <p:spPr>
                <a:xfrm>
                  <a:off x="4972240" y="4428077"/>
                  <a:ext cx="425672" cy="700373"/>
                </a:xfrm>
                <a:custGeom>
                  <a:avLst/>
                  <a:gdLst>
                    <a:gd name="csX0" fmla="*/ 258794 w 425672"/>
                    <a:gd name="csY0" fmla="*/ 410908 h 700373"/>
                    <a:gd name="csX1" fmla="*/ 166878 w 425672"/>
                    <a:gd name="csY1" fmla="*/ 410908 h 700373"/>
                    <a:gd name="csX2" fmla="*/ 166878 w 425672"/>
                    <a:gd name="csY2" fmla="*/ 700373 h 700373"/>
                    <a:gd name="csX3" fmla="*/ 0 w 425672"/>
                    <a:gd name="csY3" fmla="*/ 700373 h 700373"/>
                    <a:gd name="csX4" fmla="*/ 0 w 425672"/>
                    <a:gd name="csY4" fmla="*/ 0 h 700373"/>
                    <a:gd name="csX5" fmla="*/ 166878 w 425672"/>
                    <a:gd name="csY5" fmla="*/ 0 h 700373"/>
                    <a:gd name="csX6" fmla="*/ 166878 w 425672"/>
                    <a:gd name="csY6" fmla="*/ 249269 h 700373"/>
                    <a:gd name="csX7" fmla="*/ 258794 w 425672"/>
                    <a:gd name="csY7" fmla="*/ 249269 h 700373"/>
                    <a:gd name="csX8" fmla="*/ 258794 w 425672"/>
                    <a:gd name="csY8" fmla="*/ 0 h 700373"/>
                    <a:gd name="csX9" fmla="*/ 425672 w 425672"/>
                    <a:gd name="csY9" fmla="*/ 0 h 700373"/>
                    <a:gd name="csX10" fmla="*/ 425672 w 425672"/>
                    <a:gd name="csY10" fmla="*/ 700373 h 700373"/>
                    <a:gd name="csX11" fmla="*/ 258794 w 425672"/>
                    <a:gd name="csY11" fmla="*/ 700373 h 700373"/>
                    <a:gd name="csX12" fmla="*/ 258794 w 425672"/>
                    <a:gd name="csY12" fmla="*/ 410908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25672" h="700373">
                      <a:moveTo>
                        <a:pt x="258794" y="410908"/>
                      </a:moveTo>
                      <a:lnTo>
                        <a:pt x="166878" y="410908"/>
                      </a:lnTo>
                      <a:lnTo>
                        <a:pt x="16687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66878" y="0"/>
                      </a:lnTo>
                      <a:lnTo>
                        <a:pt x="166878" y="249269"/>
                      </a:lnTo>
                      <a:lnTo>
                        <a:pt x="258794" y="249269"/>
                      </a:lnTo>
                      <a:lnTo>
                        <a:pt x="258794" y="0"/>
                      </a:lnTo>
                      <a:lnTo>
                        <a:pt x="425672" y="0"/>
                      </a:lnTo>
                      <a:lnTo>
                        <a:pt x="425672" y="700373"/>
                      </a:lnTo>
                      <a:lnTo>
                        <a:pt x="258794" y="700373"/>
                      </a:lnTo>
                      <a:lnTo>
                        <a:pt x="258794" y="41090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7" name="Graphique 61">
                <a:extLst>
                  <a:ext uri="{FF2B5EF4-FFF2-40B4-BE49-F238E27FC236}">
                    <a16:creationId xmlns:a16="http://schemas.microsoft.com/office/drawing/2014/main" id="{DAA40C4E-9731-619C-373A-415002E7867E}"/>
                  </a:ext>
                </a:extLst>
              </p:cNvPr>
              <p:cNvGrpSpPr/>
              <p:nvPr/>
            </p:nvGrpSpPr>
            <p:grpSpPr>
              <a:xfrm>
                <a:off x="5471445" y="4406931"/>
                <a:ext cx="2956941" cy="742568"/>
                <a:chOff x="5471445" y="4406931"/>
                <a:chExt cx="2956941" cy="742568"/>
              </a:xfrm>
              <a:grpFill/>
            </p:grpSpPr>
            <p:sp>
              <p:nvSpPr>
                <p:cNvPr id="19" name="Forme libre : forme 18">
                  <a:extLst>
                    <a:ext uri="{FF2B5EF4-FFF2-40B4-BE49-F238E27FC236}">
                      <a16:creationId xmlns:a16="http://schemas.microsoft.com/office/drawing/2014/main" id="{F17E8260-2B10-5AA4-169D-F890244E658C}"/>
                    </a:ext>
                  </a:extLst>
                </p:cNvPr>
                <p:cNvSpPr/>
                <p:nvPr/>
              </p:nvSpPr>
              <p:spPr>
                <a:xfrm>
                  <a:off x="5471445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0" name="Forme libre : forme 19">
                  <a:extLst>
                    <a:ext uri="{FF2B5EF4-FFF2-40B4-BE49-F238E27FC236}">
                      <a16:creationId xmlns:a16="http://schemas.microsoft.com/office/drawing/2014/main" id="{A1FCCF48-E93B-386D-83D2-FF7A16F9136C}"/>
                    </a:ext>
                  </a:extLst>
                </p:cNvPr>
                <p:cNvSpPr/>
                <p:nvPr/>
              </p:nvSpPr>
              <p:spPr>
                <a:xfrm>
                  <a:off x="6157245" y="4406931"/>
                  <a:ext cx="449961" cy="742568"/>
                </a:xfrm>
                <a:custGeom>
                  <a:avLst/>
                  <a:gdLst>
                    <a:gd name="csX0" fmla="*/ 0 w 449961"/>
                    <a:gd name="csY0" fmla="*/ 235553 h 742568"/>
                    <a:gd name="csX1" fmla="*/ 224980 w 449961"/>
                    <a:gd name="csY1" fmla="*/ 0 h 742568"/>
                    <a:gd name="csX2" fmla="*/ 449961 w 449961"/>
                    <a:gd name="csY2" fmla="*/ 234505 h 742568"/>
                    <a:gd name="csX3" fmla="*/ 449961 w 449961"/>
                    <a:gd name="csY3" fmla="*/ 507016 h 742568"/>
                    <a:gd name="csX4" fmla="*/ 224980 w 449961"/>
                    <a:gd name="csY4" fmla="*/ 742569 h 742568"/>
                    <a:gd name="csX5" fmla="*/ 0 w 449961"/>
                    <a:gd name="csY5" fmla="*/ 508063 h 742568"/>
                    <a:gd name="csX6" fmla="*/ 0 w 449961"/>
                    <a:gd name="csY6" fmla="*/ 235553 h 742568"/>
                    <a:gd name="csX7" fmla="*/ 280988 w 449961"/>
                    <a:gd name="csY7" fmla="*/ 239839 h 742568"/>
                    <a:gd name="csX8" fmla="*/ 224980 w 449961"/>
                    <a:gd name="csY8" fmla="*/ 173259 h 742568"/>
                    <a:gd name="csX9" fmla="*/ 168974 w 449961"/>
                    <a:gd name="csY9" fmla="*/ 239839 h 742568"/>
                    <a:gd name="csX10" fmla="*/ 168974 w 449961"/>
                    <a:gd name="csY10" fmla="*/ 505015 h 742568"/>
                    <a:gd name="csX11" fmla="*/ 224980 w 449961"/>
                    <a:gd name="csY11" fmla="*/ 570547 h 742568"/>
                    <a:gd name="csX12" fmla="*/ 280988 w 449961"/>
                    <a:gd name="csY12" fmla="*/ 505015 h 742568"/>
                    <a:gd name="csX13" fmla="*/ 280988 w 449961"/>
                    <a:gd name="csY13" fmla="*/ 239839 h 7425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1" h="742568">
                      <a:moveTo>
                        <a:pt x="0" y="235553"/>
                      </a:moveTo>
                      <a:cubicBezTo>
                        <a:pt x="0" y="69723"/>
                        <a:pt x="108776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5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6" y="742569"/>
                        <a:pt x="0" y="679228"/>
                        <a:pt x="0" y="508063"/>
                      </a:cubicBezTo>
                      <a:lnTo>
                        <a:pt x="0" y="235553"/>
                      </a:lnTo>
                      <a:close/>
                      <a:moveTo>
                        <a:pt x="280988" y="239839"/>
                      </a:moveTo>
                      <a:cubicBezTo>
                        <a:pt x="280988" y="192309"/>
                        <a:pt x="255651" y="173259"/>
                        <a:pt x="224980" y="173259"/>
                      </a:cubicBezTo>
                      <a:cubicBezTo>
                        <a:pt x="194310" y="173259"/>
                        <a:pt x="168974" y="192309"/>
                        <a:pt x="168974" y="239839"/>
                      </a:cubicBezTo>
                      <a:lnTo>
                        <a:pt x="168974" y="505015"/>
                      </a:lnTo>
                      <a:cubicBezTo>
                        <a:pt x="168974" y="551497"/>
                        <a:pt x="194310" y="570547"/>
                        <a:pt x="224980" y="570547"/>
                      </a:cubicBezTo>
                      <a:cubicBezTo>
                        <a:pt x="255651" y="570547"/>
                        <a:pt x="280988" y="551497"/>
                        <a:pt x="280988" y="505015"/>
                      </a:cubicBezTo>
                      <a:lnTo>
                        <a:pt x="280988" y="23983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1" name="Forme libre : forme 20">
                  <a:extLst>
                    <a:ext uri="{FF2B5EF4-FFF2-40B4-BE49-F238E27FC236}">
                      <a16:creationId xmlns:a16="http://schemas.microsoft.com/office/drawing/2014/main" id="{FB6439FE-97FE-E86E-2120-0CA0D2D5331C}"/>
                    </a:ext>
                  </a:extLst>
                </p:cNvPr>
                <p:cNvSpPr/>
                <p:nvPr/>
              </p:nvSpPr>
              <p:spPr>
                <a:xfrm>
                  <a:off x="6635019" y="4428077"/>
                  <a:ext cx="630650" cy="700373"/>
                </a:xfrm>
                <a:custGeom>
                  <a:avLst/>
                  <a:gdLst>
                    <a:gd name="csX0" fmla="*/ 164878 w 630650"/>
                    <a:gd name="csY0" fmla="*/ 301085 h 700373"/>
                    <a:gd name="csX1" fmla="*/ 158496 w 630650"/>
                    <a:gd name="csY1" fmla="*/ 301085 h 700373"/>
                    <a:gd name="csX2" fmla="*/ 158496 w 630650"/>
                    <a:gd name="csY2" fmla="*/ 700373 h 700373"/>
                    <a:gd name="csX3" fmla="*/ 0 w 630650"/>
                    <a:gd name="csY3" fmla="*/ 700373 h 700373"/>
                    <a:gd name="csX4" fmla="*/ 0 w 630650"/>
                    <a:gd name="csY4" fmla="*/ 0 h 700373"/>
                    <a:gd name="csX5" fmla="*/ 213360 w 630650"/>
                    <a:gd name="csY5" fmla="*/ 0 h 700373"/>
                    <a:gd name="csX6" fmla="*/ 311563 w 630650"/>
                    <a:gd name="csY6" fmla="*/ 370808 h 700373"/>
                    <a:gd name="csX7" fmla="*/ 317945 w 630650"/>
                    <a:gd name="csY7" fmla="*/ 370808 h 700373"/>
                    <a:gd name="csX8" fmla="*/ 417290 w 630650"/>
                    <a:gd name="csY8" fmla="*/ 0 h 700373"/>
                    <a:gd name="csX9" fmla="*/ 630650 w 630650"/>
                    <a:gd name="csY9" fmla="*/ 0 h 700373"/>
                    <a:gd name="csX10" fmla="*/ 630650 w 630650"/>
                    <a:gd name="csY10" fmla="*/ 700373 h 700373"/>
                    <a:gd name="csX11" fmla="*/ 472154 w 630650"/>
                    <a:gd name="csY11" fmla="*/ 700373 h 700373"/>
                    <a:gd name="csX12" fmla="*/ 472154 w 630650"/>
                    <a:gd name="csY12" fmla="*/ 301085 h 700373"/>
                    <a:gd name="csX13" fmla="*/ 465772 w 630650"/>
                    <a:gd name="csY13" fmla="*/ 301085 h 700373"/>
                    <a:gd name="csX14" fmla="*/ 375952 w 630650"/>
                    <a:gd name="csY14" fmla="*/ 700373 h 700373"/>
                    <a:gd name="csX15" fmla="*/ 254508 w 630650"/>
                    <a:gd name="csY15" fmla="*/ 700373 h 700373"/>
                    <a:gd name="csX16" fmla="*/ 164687 w 630650"/>
                    <a:gd name="csY16" fmla="*/ 301085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630650" h="700373">
                      <a:moveTo>
                        <a:pt x="164878" y="301085"/>
                      </a:moveTo>
                      <a:lnTo>
                        <a:pt x="158496" y="301085"/>
                      </a:lnTo>
                      <a:lnTo>
                        <a:pt x="158496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213360" y="0"/>
                      </a:lnTo>
                      <a:lnTo>
                        <a:pt x="311563" y="370808"/>
                      </a:lnTo>
                      <a:lnTo>
                        <a:pt x="317945" y="370808"/>
                      </a:lnTo>
                      <a:lnTo>
                        <a:pt x="417290" y="0"/>
                      </a:lnTo>
                      <a:lnTo>
                        <a:pt x="630650" y="0"/>
                      </a:lnTo>
                      <a:lnTo>
                        <a:pt x="630650" y="700373"/>
                      </a:lnTo>
                      <a:lnTo>
                        <a:pt x="472154" y="700373"/>
                      </a:lnTo>
                      <a:lnTo>
                        <a:pt x="472154" y="301085"/>
                      </a:lnTo>
                      <a:lnTo>
                        <a:pt x="465772" y="301085"/>
                      </a:lnTo>
                      <a:lnTo>
                        <a:pt x="375952" y="700373"/>
                      </a:lnTo>
                      <a:lnTo>
                        <a:pt x="254508" y="700373"/>
                      </a:lnTo>
                      <a:lnTo>
                        <a:pt x="164687" y="3010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2" name="Forme libre : forme 21">
                  <a:extLst>
                    <a:ext uri="{FF2B5EF4-FFF2-40B4-BE49-F238E27FC236}">
                      <a16:creationId xmlns:a16="http://schemas.microsoft.com/office/drawing/2014/main" id="{D2F6974A-2A6A-5E34-FF8F-273CC13D605F}"/>
                    </a:ext>
                  </a:extLst>
                </p:cNvPr>
                <p:cNvSpPr/>
                <p:nvPr/>
              </p:nvSpPr>
              <p:spPr>
                <a:xfrm>
                  <a:off x="7304246" y="4428077"/>
                  <a:ext cx="358140" cy="700468"/>
                </a:xfrm>
                <a:custGeom>
                  <a:avLst/>
                  <a:gdLst>
                    <a:gd name="csX0" fmla="*/ 95 w 358140"/>
                    <a:gd name="csY0" fmla="*/ 0 h 700468"/>
                    <a:gd name="csX1" fmla="*/ 353949 w 358140"/>
                    <a:gd name="csY1" fmla="*/ 0 h 700468"/>
                    <a:gd name="csX2" fmla="*/ 353949 w 358140"/>
                    <a:gd name="csY2" fmla="*/ 167926 h 700468"/>
                    <a:gd name="csX3" fmla="*/ 169069 w 358140"/>
                    <a:gd name="csY3" fmla="*/ 167926 h 700468"/>
                    <a:gd name="csX4" fmla="*/ 169069 w 358140"/>
                    <a:gd name="csY4" fmla="*/ 256699 h 700468"/>
                    <a:gd name="csX5" fmla="*/ 345472 w 358140"/>
                    <a:gd name="csY5" fmla="*/ 256699 h 700468"/>
                    <a:gd name="csX6" fmla="*/ 345472 w 358140"/>
                    <a:gd name="csY6" fmla="*/ 415195 h 700468"/>
                    <a:gd name="csX7" fmla="*/ 169069 w 358140"/>
                    <a:gd name="csY7" fmla="*/ 415195 h 700468"/>
                    <a:gd name="csX8" fmla="*/ 169069 w 358140"/>
                    <a:gd name="csY8" fmla="*/ 531400 h 700468"/>
                    <a:gd name="csX9" fmla="*/ 358140 w 358140"/>
                    <a:gd name="csY9" fmla="*/ 531400 h 700468"/>
                    <a:gd name="csX10" fmla="*/ 358140 w 358140"/>
                    <a:gd name="csY10" fmla="*/ 700468 h 700468"/>
                    <a:gd name="csX11" fmla="*/ 0 w 358140"/>
                    <a:gd name="csY11" fmla="*/ 700468 h 700468"/>
                    <a:gd name="csX12" fmla="*/ 0 w 358140"/>
                    <a:gd name="csY12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58140" h="700468">
                      <a:moveTo>
                        <a:pt x="95" y="0"/>
                      </a:moveTo>
                      <a:lnTo>
                        <a:pt x="353949" y="0"/>
                      </a:lnTo>
                      <a:lnTo>
                        <a:pt x="353949" y="167926"/>
                      </a:lnTo>
                      <a:lnTo>
                        <a:pt x="169069" y="167926"/>
                      </a:lnTo>
                      <a:lnTo>
                        <a:pt x="169069" y="256699"/>
                      </a:lnTo>
                      <a:lnTo>
                        <a:pt x="345472" y="256699"/>
                      </a:lnTo>
                      <a:lnTo>
                        <a:pt x="345472" y="415195"/>
                      </a:lnTo>
                      <a:lnTo>
                        <a:pt x="169069" y="415195"/>
                      </a:lnTo>
                      <a:lnTo>
                        <a:pt x="169069" y="531400"/>
                      </a:lnTo>
                      <a:lnTo>
                        <a:pt x="358140" y="531400"/>
                      </a:lnTo>
                      <a:lnTo>
                        <a:pt x="358140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3" name="Forme libre : forme 22">
                  <a:extLst>
                    <a:ext uri="{FF2B5EF4-FFF2-40B4-BE49-F238E27FC236}">
                      <a16:creationId xmlns:a16="http://schemas.microsoft.com/office/drawing/2014/main" id="{EEF6A243-BC2C-23FF-E50B-FE35EEF5A7B2}"/>
                    </a:ext>
                  </a:extLst>
                </p:cNvPr>
                <p:cNvSpPr/>
                <p:nvPr/>
              </p:nvSpPr>
              <p:spPr>
                <a:xfrm>
                  <a:off x="7688770" y="4428077"/>
                  <a:ext cx="466915" cy="700373"/>
                </a:xfrm>
                <a:custGeom>
                  <a:avLst/>
                  <a:gdLst>
                    <a:gd name="csX0" fmla="*/ 163830 w 466915"/>
                    <a:gd name="csY0" fmla="*/ 339090 h 700373"/>
                    <a:gd name="csX1" fmla="*/ 157448 w 466915"/>
                    <a:gd name="csY1" fmla="*/ 339090 h 700373"/>
                    <a:gd name="csX2" fmla="*/ 157448 w 466915"/>
                    <a:gd name="csY2" fmla="*/ 700373 h 700373"/>
                    <a:gd name="csX3" fmla="*/ 0 w 466915"/>
                    <a:gd name="csY3" fmla="*/ 700373 h 700373"/>
                    <a:gd name="csX4" fmla="*/ 0 w 466915"/>
                    <a:gd name="csY4" fmla="*/ 0 h 700373"/>
                    <a:gd name="csX5" fmla="*/ 178498 w 466915"/>
                    <a:gd name="csY5" fmla="*/ 0 h 700373"/>
                    <a:gd name="csX6" fmla="*/ 304229 w 466915"/>
                    <a:gd name="csY6" fmla="*/ 326422 h 700373"/>
                    <a:gd name="csX7" fmla="*/ 310610 w 466915"/>
                    <a:gd name="csY7" fmla="*/ 326422 h 700373"/>
                    <a:gd name="csX8" fmla="*/ 310610 w 466915"/>
                    <a:gd name="csY8" fmla="*/ 0 h 700373"/>
                    <a:gd name="csX9" fmla="*/ 466915 w 466915"/>
                    <a:gd name="csY9" fmla="*/ 0 h 700373"/>
                    <a:gd name="csX10" fmla="*/ 466915 w 466915"/>
                    <a:gd name="csY10" fmla="*/ 700373 h 700373"/>
                    <a:gd name="csX11" fmla="*/ 295751 w 466915"/>
                    <a:gd name="csY11" fmla="*/ 700373 h 700373"/>
                    <a:gd name="csX12" fmla="*/ 163735 w 466915"/>
                    <a:gd name="csY12" fmla="*/ 33909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66915" h="700373">
                      <a:moveTo>
                        <a:pt x="163830" y="339090"/>
                      </a:moveTo>
                      <a:lnTo>
                        <a:pt x="157448" y="339090"/>
                      </a:lnTo>
                      <a:lnTo>
                        <a:pt x="15744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78498" y="0"/>
                      </a:lnTo>
                      <a:lnTo>
                        <a:pt x="304229" y="326422"/>
                      </a:lnTo>
                      <a:lnTo>
                        <a:pt x="310610" y="326422"/>
                      </a:lnTo>
                      <a:lnTo>
                        <a:pt x="310610" y="0"/>
                      </a:lnTo>
                      <a:lnTo>
                        <a:pt x="466915" y="0"/>
                      </a:lnTo>
                      <a:lnTo>
                        <a:pt x="466915" y="700373"/>
                      </a:lnTo>
                      <a:lnTo>
                        <a:pt x="295751" y="700373"/>
                      </a:lnTo>
                      <a:lnTo>
                        <a:pt x="163735" y="33909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4" name="Forme libre : forme 23">
                  <a:extLst>
                    <a:ext uri="{FF2B5EF4-FFF2-40B4-BE49-F238E27FC236}">
                      <a16:creationId xmlns:a16="http://schemas.microsoft.com/office/drawing/2014/main" id="{039B3334-DA0E-BCE1-9751-42DD2AE9620E}"/>
                    </a:ext>
                  </a:extLst>
                </p:cNvPr>
                <p:cNvSpPr/>
                <p:nvPr/>
              </p:nvSpPr>
              <p:spPr>
                <a:xfrm>
                  <a:off x="8257222" y="4428077"/>
                  <a:ext cx="171164" cy="503396"/>
                </a:xfrm>
                <a:custGeom>
                  <a:avLst/>
                  <a:gdLst>
                    <a:gd name="csX0" fmla="*/ 0 w 171164"/>
                    <a:gd name="csY0" fmla="*/ 55054 h 503396"/>
                    <a:gd name="csX1" fmla="*/ 0 w 171164"/>
                    <a:gd name="csY1" fmla="*/ 0 h 503396"/>
                    <a:gd name="csX2" fmla="*/ 171164 w 171164"/>
                    <a:gd name="csY2" fmla="*/ 0 h 503396"/>
                    <a:gd name="csX3" fmla="*/ 171164 w 171164"/>
                    <a:gd name="csY3" fmla="*/ 55054 h 503396"/>
                    <a:gd name="csX4" fmla="*/ 161068 w 171164"/>
                    <a:gd name="csY4" fmla="*/ 316325 h 503396"/>
                    <a:gd name="csX5" fmla="*/ 153067 w 171164"/>
                    <a:gd name="csY5" fmla="*/ 440150 h 503396"/>
                    <a:gd name="csX6" fmla="*/ 85630 w 171164"/>
                    <a:gd name="csY6" fmla="*/ 503396 h 503396"/>
                    <a:gd name="csX7" fmla="*/ 85630 w 171164"/>
                    <a:gd name="csY7" fmla="*/ 503396 h 503396"/>
                    <a:gd name="csX8" fmla="*/ 18193 w 171164"/>
                    <a:gd name="csY8" fmla="*/ 440150 h 503396"/>
                    <a:gd name="csX9" fmla="*/ 10192 w 171164"/>
                    <a:gd name="csY9" fmla="*/ 316325 h 503396"/>
                    <a:gd name="csX10" fmla="*/ 95 w 171164"/>
                    <a:gd name="csY10" fmla="*/ 55054 h 50339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171164" h="503396">
                      <a:moveTo>
                        <a:pt x="0" y="55054"/>
                      </a:moveTo>
                      <a:lnTo>
                        <a:pt x="0" y="0"/>
                      </a:lnTo>
                      <a:lnTo>
                        <a:pt x="171164" y="0"/>
                      </a:lnTo>
                      <a:lnTo>
                        <a:pt x="171164" y="55054"/>
                      </a:lnTo>
                      <a:cubicBezTo>
                        <a:pt x="171164" y="142208"/>
                        <a:pt x="167830" y="229362"/>
                        <a:pt x="161068" y="316325"/>
                      </a:cubicBezTo>
                      <a:lnTo>
                        <a:pt x="153067" y="440150"/>
                      </a:lnTo>
                      <a:cubicBezTo>
                        <a:pt x="150781" y="475678"/>
                        <a:pt x="121253" y="503396"/>
                        <a:pt x="85630" y="503396"/>
                      </a:cubicBezTo>
                      <a:lnTo>
                        <a:pt x="85630" y="503396"/>
                      </a:lnTo>
                      <a:cubicBezTo>
                        <a:pt x="50006" y="503396"/>
                        <a:pt x="20479" y="475678"/>
                        <a:pt x="18193" y="440150"/>
                      </a:cubicBezTo>
                      <a:lnTo>
                        <a:pt x="10192" y="316325"/>
                      </a:lnTo>
                      <a:cubicBezTo>
                        <a:pt x="3524" y="229362"/>
                        <a:pt x="95" y="142208"/>
                        <a:pt x="95" y="5505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18" name="Ellipse 17">
                <a:extLst>
                  <a:ext uri="{FF2B5EF4-FFF2-40B4-BE49-F238E27FC236}">
                    <a16:creationId xmlns:a16="http://schemas.microsoft.com/office/drawing/2014/main" id="{CF14BC58-3C94-74DC-09F4-9A8C7EA0DF42}"/>
                  </a:ext>
                </a:extLst>
              </p:cNvPr>
              <p:cNvSpPr/>
              <p:nvPr/>
            </p:nvSpPr>
            <p:spPr>
              <a:xfrm>
                <a:off x="8253984" y="4954143"/>
                <a:ext cx="174307" cy="174307"/>
              </a:xfrm>
              <a:prstGeom prst="ellipse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9" name="Graphique 61">
              <a:extLst>
                <a:ext uri="{FF2B5EF4-FFF2-40B4-BE49-F238E27FC236}">
                  <a16:creationId xmlns:a16="http://schemas.microsoft.com/office/drawing/2014/main" id="{A2648952-4A7A-A96C-D775-769015DEDE0D}"/>
                </a:ext>
              </a:extLst>
            </p:cNvPr>
            <p:cNvGrpSpPr/>
            <p:nvPr/>
          </p:nvGrpSpPr>
          <p:grpSpPr>
            <a:xfrm>
              <a:off x="1197620" y="956110"/>
              <a:ext cx="3468684" cy="1542608"/>
              <a:chOff x="3581400" y="1704975"/>
              <a:chExt cx="5027390" cy="2235803"/>
            </a:xfrm>
            <a:grpFill/>
          </p:grpSpPr>
          <p:sp>
            <p:nvSpPr>
              <p:cNvPr id="10" name="Forme libre : forme 9">
                <a:extLst>
                  <a:ext uri="{FF2B5EF4-FFF2-40B4-BE49-F238E27FC236}">
                    <a16:creationId xmlns:a16="http://schemas.microsoft.com/office/drawing/2014/main" id="{A2F7DF48-D677-A103-AAA5-0553062AED44}"/>
                  </a:ext>
                </a:extLst>
              </p:cNvPr>
              <p:cNvSpPr/>
              <p:nvPr/>
            </p:nvSpPr>
            <p:spPr>
              <a:xfrm>
                <a:off x="3581400" y="1714976"/>
                <a:ext cx="1023080" cy="1172717"/>
              </a:xfrm>
              <a:custGeom>
                <a:avLst/>
                <a:gdLst>
                  <a:gd name="csX0" fmla="*/ 797528 w 1023080"/>
                  <a:gd name="csY0" fmla="*/ 583406 h 1172717"/>
                  <a:gd name="csX1" fmla="*/ 787051 w 1023080"/>
                  <a:gd name="csY1" fmla="*/ 583406 h 1172717"/>
                  <a:gd name="csX2" fmla="*/ 689801 w 1023080"/>
                  <a:gd name="csY2" fmla="*/ 90011 h 1172717"/>
                  <a:gd name="csX3" fmla="*/ 579787 w 1023080"/>
                  <a:gd name="csY3" fmla="*/ 0 h 1172717"/>
                  <a:gd name="csX4" fmla="*/ 469773 w 1023080"/>
                  <a:gd name="csY4" fmla="*/ 90011 h 1172717"/>
                  <a:gd name="csX5" fmla="*/ 372523 w 1023080"/>
                  <a:gd name="csY5" fmla="*/ 583406 h 1172717"/>
                  <a:gd name="csX6" fmla="*/ 362045 w 1023080"/>
                  <a:gd name="csY6" fmla="*/ 583406 h 1172717"/>
                  <a:gd name="csX7" fmla="*/ 271082 w 1023080"/>
                  <a:gd name="csY7" fmla="*/ 15621 h 1172717"/>
                  <a:gd name="csX8" fmla="*/ 0 w 1023080"/>
                  <a:gd name="csY8" fmla="*/ 15621 h 1172717"/>
                  <a:gd name="csX9" fmla="*/ 204406 w 1023080"/>
                  <a:gd name="csY9" fmla="*/ 1063752 h 1172717"/>
                  <a:gd name="csX10" fmla="*/ 336709 w 1023080"/>
                  <a:gd name="csY10" fmla="*/ 1172718 h 1172717"/>
                  <a:gd name="csX11" fmla="*/ 467106 w 1023080"/>
                  <a:gd name="csY11" fmla="*/ 1072039 h 1172717"/>
                  <a:gd name="csX12" fmla="*/ 573691 w 1023080"/>
                  <a:gd name="csY12" fmla="*/ 663797 h 1172717"/>
                  <a:gd name="csX13" fmla="*/ 584168 w 1023080"/>
                  <a:gd name="csY13" fmla="*/ 663797 h 1172717"/>
                  <a:gd name="csX14" fmla="*/ 690753 w 1023080"/>
                  <a:gd name="csY14" fmla="*/ 1072039 h 1172717"/>
                  <a:gd name="csX15" fmla="*/ 821150 w 1023080"/>
                  <a:gd name="csY15" fmla="*/ 1172718 h 1172717"/>
                  <a:gd name="csX16" fmla="*/ 953453 w 1023080"/>
                  <a:gd name="csY16" fmla="*/ 1063752 h 1172717"/>
                  <a:gd name="csX17" fmla="*/ 1023080 w 1023080"/>
                  <a:gd name="csY17" fmla="*/ 706850 h 1172717"/>
                  <a:gd name="csX18" fmla="*/ 888492 w 1023080"/>
                  <a:gd name="csY18" fmla="*/ 15621 h 1172717"/>
                  <a:gd name="csX19" fmla="*/ 797528 w 1023080"/>
                  <a:gd name="csY19" fmla="*/ 583406 h 117271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1023080" h="1172717">
                    <a:moveTo>
                      <a:pt x="797528" y="583406"/>
                    </a:moveTo>
                    <a:lnTo>
                      <a:pt x="787051" y="583406"/>
                    </a:lnTo>
                    <a:lnTo>
                      <a:pt x="689801" y="90011"/>
                    </a:lnTo>
                    <a:cubicBezTo>
                      <a:pt x="679228" y="37624"/>
                      <a:pt x="633222" y="0"/>
                      <a:pt x="579787" y="0"/>
                    </a:cubicBezTo>
                    <a:cubicBezTo>
                      <a:pt x="526352" y="0"/>
                      <a:pt x="480346" y="37624"/>
                      <a:pt x="469773" y="90011"/>
                    </a:cubicBezTo>
                    <a:lnTo>
                      <a:pt x="372523" y="583406"/>
                    </a:lnTo>
                    <a:lnTo>
                      <a:pt x="362045" y="583406"/>
                    </a:lnTo>
                    <a:lnTo>
                      <a:pt x="271082" y="15621"/>
                    </a:lnTo>
                    <a:lnTo>
                      <a:pt x="0" y="15621"/>
                    </a:lnTo>
                    <a:lnTo>
                      <a:pt x="204406" y="1063752"/>
                    </a:lnTo>
                    <a:cubicBezTo>
                      <a:pt x="216694" y="1127093"/>
                      <a:pt x="272129" y="1172718"/>
                      <a:pt x="336709" y="1172718"/>
                    </a:cubicBezTo>
                    <a:cubicBezTo>
                      <a:pt x="401288" y="1172718"/>
                      <a:pt x="451580" y="1131380"/>
                      <a:pt x="467106" y="1072039"/>
                    </a:cubicBezTo>
                    <a:lnTo>
                      <a:pt x="573691" y="663797"/>
                    </a:lnTo>
                    <a:lnTo>
                      <a:pt x="584168" y="663797"/>
                    </a:lnTo>
                    <a:lnTo>
                      <a:pt x="690753" y="1072039"/>
                    </a:lnTo>
                    <a:cubicBezTo>
                      <a:pt x="706279" y="1131380"/>
                      <a:pt x="759809" y="1172718"/>
                      <a:pt x="821150" y="1172718"/>
                    </a:cubicBezTo>
                    <a:cubicBezTo>
                      <a:pt x="885635" y="1172718"/>
                      <a:pt x="941070" y="1126998"/>
                      <a:pt x="953453" y="1063752"/>
                    </a:cubicBezTo>
                    <a:lnTo>
                      <a:pt x="1023080" y="706850"/>
                    </a:lnTo>
                    <a:lnTo>
                      <a:pt x="888492" y="15621"/>
                    </a:lnTo>
                    <a:lnTo>
                      <a:pt x="797528" y="5834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" name="Forme libre : forme 10">
                <a:extLst>
                  <a:ext uri="{FF2B5EF4-FFF2-40B4-BE49-F238E27FC236}">
                    <a16:creationId xmlns:a16="http://schemas.microsoft.com/office/drawing/2014/main" id="{1A2FFFE3-7317-5A56-20DB-F43199FF73FB}"/>
                  </a:ext>
                </a:extLst>
              </p:cNvPr>
              <p:cNvSpPr/>
              <p:nvPr/>
            </p:nvSpPr>
            <p:spPr>
              <a:xfrm>
                <a:off x="4544663" y="1708975"/>
                <a:ext cx="1414081" cy="1625536"/>
              </a:xfrm>
              <a:custGeom>
                <a:avLst/>
                <a:gdLst>
                  <a:gd name="csX0" fmla="*/ 1102138 w 1414081"/>
                  <a:gd name="csY0" fmla="*/ 811054 h 1625536"/>
                  <a:gd name="csX1" fmla="*/ 1087660 w 1414081"/>
                  <a:gd name="csY1" fmla="*/ 811054 h 1625536"/>
                  <a:gd name="csX2" fmla="*/ 953357 w 1414081"/>
                  <a:gd name="csY2" fmla="*/ 124396 h 1625536"/>
                  <a:gd name="csX3" fmla="*/ 801243 w 1414081"/>
                  <a:gd name="csY3" fmla="*/ 0 h 1625536"/>
                  <a:gd name="csX4" fmla="*/ 649129 w 1414081"/>
                  <a:gd name="csY4" fmla="*/ 124396 h 1625536"/>
                  <a:gd name="csX5" fmla="*/ 514826 w 1414081"/>
                  <a:gd name="csY5" fmla="*/ 811054 h 1625536"/>
                  <a:gd name="csX6" fmla="*/ 500348 w 1414081"/>
                  <a:gd name="csY6" fmla="*/ 811054 h 1625536"/>
                  <a:gd name="csX7" fmla="*/ 374618 w 1414081"/>
                  <a:gd name="csY7" fmla="*/ 21622 h 1625536"/>
                  <a:gd name="csX8" fmla="*/ 0 w 1414081"/>
                  <a:gd name="csY8" fmla="*/ 21622 h 1625536"/>
                  <a:gd name="csX9" fmla="*/ 282511 w 1414081"/>
                  <a:gd name="csY9" fmla="*/ 1474851 h 1625536"/>
                  <a:gd name="csX10" fmla="*/ 465296 w 1414081"/>
                  <a:gd name="csY10" fmla="*/ 1625537 h 1625536"/>
                  <a:gd name="csX11" fmla="*/ 645414 w 1414081"/>
                  <a:gd name="csY11" fmla="*/ 1486376 h 1625536"/>
                  <a:gd name="csX12" fmla="*/ 792766 w 1414081"/>
                  <a:gd name="csY12" fmla="*/ 922211 h 1625536"/>
                  <a:gd name="csX13" fmla="*/ 807244 w 1414081"/>
                  <a:gd name="csY13" fmla="*/ 922211 h 1625536"/>
                  <a:gd name="csX14" fmla="*/ 954596 w 1414081"/>
                  <a:gd name="csY14" fmla="*/ 1486376 h 1625536"/>
                  <a:gd name="csX15" fmla="*/ 1134713 w 1414081"/>
                  <a:gd name="csY15" fmla="*/ 1625537 h 1625536"/>
                  <a:gd name="csX16" fmla="*/ 1134713 w 1414081"/>
                  <a:gd name="csY16" fmla="*/ 1625537 h 1625536"/>
                  <a:gd name="csX17" fmla="*/ 1317498 w 1414081"/>
                  <a:gd name="csY17" fmla="*/ 1474851 h 1625536"/>
                  <a:gd name="csX18" fmla="*/ 1414082 w 1414081"/>
                  <a:gd name="csY18" fmla="*/ 978122 h 1625536"/>
                  <a:gd name="csX19" fmla="*/ 1227773 w 1414081"/>
                  <a:gd name="csY19" fmla="*/ 21622 h 1625536"/>
                  <a:gd name="csX20" fmla="*/ 1102043 w 1414081"/>
                  <a:gd name="csY20" fmla="*/ 810959 h 162553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1414081" h="1625536">
                    <a:moveTo>
                      <a:pt x="1102138" y="811054"/>
                    </a:moveTo>
                    <a:lnTo>
                      <a:pt x="1087660" y="811054"/>
                    </a:lnTo>
                    <a:lnTo>
                      <a:pt x="953357" y="124396"/>
                    </a:lnTo>
                    <a:cubicBezTo>
                      <a:pt x="938689" y="52007"/>
                      <a:pt x="875157" y="0"/>
                      <a:pt x="801243" y="0"/>
                    </a:cubicBezTo>
                    <a:cubicBezTo>
                      <a:pt x="727329" y="0"/>
                      <a:pt x="663797" y="52007"/>
                      <a:pt x="649129" y="124396"/>
                    </a:cubicBezTo>
                    <a:lnTo>
                      <a:pt x="514826" y="811054"/>
                    </a:lnTo>
                    <a:lnTo>
                      <a:pt x="500348" y="811054"/>
                    </a:lnTo>
                    <a:lnTo>
                      <a:pt x="374618" y="21622"/>
                    </a:lnTo>
                    <a:lnTo>
                      <a:pt x="0" y="21622"/>
                    </a:lnTo>
                    <a:lnTo>
                      <a:pt x="282511" y="1474851"/>
                    </a:lnTo>
                    <a:cubicBezTo>
                      <a:pt x="299561" y="1562386"/>
                      <a:pt x="376142" y="1625537"/>
                      <a:pt x="465296" y="1625537"/>
                    </a:cubicBezTo>
                    <a:cubicBezTo>
                      <a:pt x="554450" y="1625537"/>
                      <a:pt x="624078" y="1568387"/>
                      <a:pt x="645414" y="1486376"/>
                    </a:cubicBezTo>
                    <a:lnTo>
                      <a:pt x="792766" y="922211"/>
                    </a:lnTo>
                    <a:lnTo>
                      <a:pt x="807244" y="922211"/>
                    </a:lnTo>
                    <a:lnTo>
                      <a:pt x="954596" y="1486376"/>
                    </a:lnTo>
                    <a:cubicBezTo>
                      <a:pt x="976027" y="1568387"/>
                      <a:pt x="1050036" y="1625537"/>
                      <a:pt x="1134713" y="1625537"/>
                    </a:cubicBezTo>
                    <a:lnTo>
                      <a:pt x="1134713" y="1625537"/>
                    </a:lnTo>
                    <a:cubicBezTo>
                      <a:pt x="1223867" y="1625537"/>
                      <a:pt x="1300448" y="1562386"/>
                      <a:pt x="1317498" y="1474851"/>
                    </a:cubicBezTo>
                    <a:lnTo>
                      <a:pt x="1414082" y="978122"/>
                    </a:lnTo>
                    <a:lnTo>
                      <a:pt x="1227773" y="21622"/>
                    </a:lnTo>
                    <a:lnTo>
                      <a:pt x="1102043" y="8109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" name="Forme libre : forme 11">
                <a:extLst>
                  <a:ext uri="{FF2B5EF4-FFF2-40B4-BE49-F238E27FC236}">
                    <a16:creationId xmlns:a16="http://schemas.microsoft.com/office/drawing/2014/main" id="{2907FA85-7171-4622-718E-BCAC5E8E36CD}"/>
                  </a:ext>
                </a:extLst>
              </p:cNvPr>
              <p:cNvSpPr/>
              <p:nvPr/>
            </p:nvSpPr>
            <p:spPr>
              <a:xfrm>
                <a:off x="5847397" y="1704975"/>
                <a:ext cx="2205704" cy="2235708"/>
              </a:xfrm>
              <a:custGeom>
                <a:avLst/>
                <a:gdLst>
                  <a:gd name="csX0" fmla="*/ 1519333 w 2205704"/>
                  <a:gd name="csY0" fmla="*/ 1112901 h 2235708"/>
                  <a:gd name="csX1" fmla="*/ 1499330 w 2205704"/>
                  <a:gd name="csY1" fmla="*/ 1112901 h 2235708"/>
                  <a:gd name="csX2" fmla="*/ 1314164 w 2205704"/>
                  <a:gd name="csY2" fmla="*/ 171450 h 2235708"/>
                  <a:gd name="csX3" fmla="*/ 1104519 w 2205704"/>
                  <a:gd name="csY3" fmla="*/ 0 h 2235708"/>
                  <a:gd name="csX4" fmla="*/ 894874 w 2205704"/>
                  <a:gd name="csY4" fmla="*/ 171450 h 2235708"/>
                  <a:gd name="csX5" fmla="*/ 709708 w 2205704"/>
                  <a:gd name="csY5" fmla="*/ 1112901 h 2235708"/>
                  <a:gd name="csX6" fmla="*/ 689705 w 2205704"/>
                  <a:gd name="csY6" fmla="*/ 1112901 h 2235708"/>
                  <a:gd name="csX7" fmla="*/ 516446 w 2205704"/>
                  <a:gd name="csY7" fmla="*/ 25622 h 2235708"/>
                  <a:gd name="csX8" fmla="*/ 0 w 2205704"/>
                  <a:gd name="csY8" fmla="*/ 25622 h 2235708"/>
                  <a:gd name="csX9" fmla="*/ 389382 w 2205704"/>
                  <a:gd name="csY9" fmla="*/ 2028063 h 2235708"/>
                  <a:gd name="csX10" fmla="*/ 641318 w 2205704"/>
                  <a:gd name="csY10" fmla="*/ 2235708 h 2235708"/>
                  <a:gd name="csX11" fmla="*/ 889635 w 2205704"/>
                  <a:gd name="csY11" fmla="*/ 2043875 h 2235708"/>
                  <a:gd name="csX12" fmla="*/ 1092803 w 2205704"/>
                  <a:gd name="csY12" fmla="*/ 1266158 h 2235708"/>
                  <a:gd name="csX13" fmla="*/ 1112806 w 2205704"/>
                  <a:gd name="csY13" fmla="*/ 1266158 h 2235708"/>
                  <a:gd name="csX14" fmla="*/ 1315974 w 2205704"/>
                  <a:gd name="csY14" fmla="*/ 2043875 h 2235708"/>
                  <a:gd name="csX15" fmla="*/ 1564386 w 2205704"/>
                  <a:gd name="csY15" fmla="*/ 2235708 h 2235708"/>
                  <a:gd name="csX16" fmla="*/ 1816322 w 2205704"/>
                  <a:gd name="csY16" fmla="*/ 2028063 h 2235708"/>
                  <a:gd name="csX17" fmla="*/ 2205704 w 2205704"/>
                  <a:gd name="csY17" fmla="*/ 25622 h 2235708"/>
                  <a:gd name="csX18" fmla="*/ 1692593 w 2205704"/>
                  <a:gd name="csY18" fmla="*/ 25622 h 2235708"/>
                  <a:gd name="csX19" fmla="*/ 1519333 w 2205704"/>
                  <a:gd name="csY19" fmla="*/ 1112901 h 223570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2205704" h="2235708">
                    <a:moveTo>
                      <a:pt x="1519333" y="1112901"/>
                    </a:moveTo>
                    <a:lnTo>
                      <a:pt x="1499330" y="1112901"/>
                    </a:lnTo>
                    <a:lnTo>
                      <a:pt x="1314164" y="171450"/>
                    </a:lnTo>
                    <a:cubicBezTo>
                      <a:pt x="1293971" y="71723"/>
                      <a:pt x="1206341" y="0"/>
                      <a:pt x="1104519" y="0"/>
                    </a:cubicBezTo>
                    <a:cubicBezTo>
                      <a:pt x="1002697" y="0"/>
                      <a:pt x="915067" y="71723"/>
                      <a:pt x="894874" y="171450"/>
                    </a:cubicBezTo>
                    <a:lnTo>
                      <a:pt x="709708" y="1112901"/>
                    </a:lnTo>
                    <a:lnTo>
                      <a:pt x="689705" y="1112901"/>
                    </a:lnTo>
                    <a:lnTo>
                      <a:pt x="516446" y="25622"/>
                    </a:lnTo>
                    <a:lnTo>
                      <a:pt x="0" y="25622"/>
                    </a:lnTo>
                    <a:lnTo>
                      <a:pt x="389382" y="2028063"/>
                    </a:lnTo>
                    <a:cubicBezTo>
                      <a:pt x="412813" y="2148650"/>
                      <a:pt x="518446" y="2235708"/>
                      <a:pt x="641318" y="2235708"/>
                    </a:cubicBezTo>
                    <a:cubicBezTo>
                      <a:pt x="764191" y="2235708"/>
                      <a:pt x="860203" y="2156841"/>
                      <a:pt x="889635" y="2043875"/>
                    </a:cubicBezTo>
                    <a:lnTo>
                      <a:pt x="1092803" y="1266158"/>
                    </a:lnTo>
                    <a:lnTo>
                      <a:pt x="1112806" y="1266158"/>
                    </a:lnTo>
                    <a:lnTo>
                      <a:pt x="1315974" y="2043875"/>
                    </a:lnTo>
                    <a:cubicBezTo>
                      <a:pt x="1345502" y="2156841"/>
                      <a:pt x="1447514" y="2235708"/>
                      <a:pt x="1564386" y="2235708"/>
                    </a:cubicBezTo>
                    <a:cubicBezTo>
                      <a:pt x="1687259" y="2235708"/>
                      <a:pt x="1792891" y="2148650"/>
                      <a:pt x="1816322" y="2028063"/>
                    </a:cubicBezTo>
                    <a:lnTo>
                      <a:pt x="2205704" y="25622"/>
                    </a:lnTo>
                    <a:lnTo>
                      <a:pt x="1692593" y="25622"/>
                    </a:lnTo>
                    <a:lnTo>
                      <a:pt x="1519333" y="111290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" name="Forme libre : forme 12">
                <a:extLst>
                  <a:ext uri="{FF2B5EF4-FFF2-40B4-BE49-F238E27FC236}">
                    <a16:creationId xmlns:a16="http://schemas.microsoft.com/office/drawing/2014/main" id="{73E19B88-0F5D-5839-EB7D-FE06E23EA93B}"/>
                  </a:ext>
                </a:extLst>
              </p:cNvPr>
              <p:cNvSpPr/>
              <p:nvPr/>
            </p:nvSpPr>
            <p:spPr>
              <a:xfrm>
                <a:off x="8080057" y="1730597"/>
                <a:ext cx="524922" cy="1606105"/>
              </a:xfrm>
              <a:custGeom>
                <a:avLst/>
                <a:gdLst>
                  <a:gd name="csX0" fmla="*/ 30956 w 524922"/>
                  <a:gd name="csY0" fmla="*/ 1032224 h 1606105"/>
                  <a:gd name="csX1" fmla="*/ 55531 w 524922"/>
                  <a:gd name="csY1" fmla="*/ 1412081 h 1606105"/>
                  <a:gd name="csX2" fmla="*/ 262509 w 524922"/>
                  <a:gd name="csY2" fmla="*/ 1606106 h 1606105"/>
                  <a:gd name="csX3" fmla="*/ 262509 w 524922"/>
                  <a:gd name="csY3" fmla="*/ 1606106 h 1606105"/>
                  <a:gd name="csX4" fmla="*/ 469488 w 524922"/>
                  <a:gd name="csY4" fmla="*/ 1412081 h 1606105"/>
                  <a:gd name="csX5" fmla="*/ 494062 w 524922"/>
                  <a:gd name="csY5" fmla="*/ 1032224 h 1606105"/>
                  <a:gd name="csX6" fmla="*/ 524923 w 524922"/>
                  <a:gd name="csY6" fmla="*/ 230696 h 1606105"/>
                  <a:gd name="csX7" fmla="*/ 524923 w 524922"/>
                  <a:gd name="csY7" fmla="*/ 0 h 1606105"/>
                  <a:gd name="csX8" fmla="*/ 0 w 524922"/>
                  <a:gd name="csY8" fmla="*/ 0 h 1606105"/>
                  <a:gd name="csX9" fmla="*/ 0 w 524922"/>
                  <a:gd name="csY9" fmla="*/ 238125 h 1606105"/>
                  <a:gd name="csX10" fmla="*/ 30861 w 524922"/>
                  <a:gd name="csY10" fmla="*/ 1032129 h 16061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524922" h="1606105">
                    <a:moveTo>
                      <a:pt x="30956" y="1032224"/>
                    </a:moveTo>
                    <a:lnTo>
                      <a:pt x="55531" y="1412081"/>
                    </a:lnTo>
                    <a:cubicBezTo>
                      <a:pt x="62579" y="1521238"/>
                      <a:pt x="153162" y="1606106"/>
                      <a:pt x="262509" y="1606106"/>
                    </a:cubicBezTo>
                    <a:lnTo>
                      <a:pt x="262509" y="1606106"/>
                    </a:lnTo>
                    <a:cubicBezTo>
                      <a:pt x="371856" y="1606106"/>
                      <a:pt x="462439" y="1521238"/>
                      <a:pt x="469488" y="1412081"/>
                    </a:cubicBezTo>
                    <a:lnTo>
                      <a:pt x="494062" y="1032224"/>
                    </a:lnTo>
                    <a:cubicBezTo>
                      <a:pt x="514636" y="765524"/>
                      <a:pt x="524923" y="498158"/>
                      <a:pt x="524923" y="230696"/>
                    </a:cubicBezTo>
                    <a:lnTo>
                      <a:pt x="524923" y="0"/>
                    </a:lnTo>
                    <a:lnTo>
                      <a:pt x="0" y="0"/>
                    </a:lnTo>
                    <a:cubicBezTo>
                      <a:pt x="0" y="0"/>
                      <a:pt x="0" y="235649"/>
                      <a:pt x="0" y="238125"/>
                    </a:cubicBezTo>
                    <a:cubicBezTo>
                      <a:pt x="191" y="503110"/>
                      <a:pt x="10478" y="767906"/>
                      <a:pt x="30861" y="103212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" name="Forme libre : forme 13">
                <a:extLst>
                  <a:ext uri="{FF2B5EF4-FFF2-40B4-BE49-F238E27FC236}">
                    <a16:creationId xmlns:a16="http://schemas.microsoft.com/office/drawing/2014/main" id="{35DA25F2-5717-DE97-C187-A245B1526B74}"/>
                  </a:ext>
                </a:extLst>
              </p:cNvPr>
              <p:cNvSpPr/>
              <p:nvPr/>
            </p:nvSpPr>
            <p:spPr>
              <a:xfrm>
                <a:off x="8076342" y="3408330"/>
                <a:ext cx="532447" cy="532447"/>
              </a:xfrm>
              <a:custGeom>
                <a:avLst/>
                <a:gdLst>
                  <a:gd name="csX0" fmla="*/ 266224 w 532447"/>
                  <a:gd name="csY0" fmla="*/ 0 h 532447"/>
                  <a:gd name="csX1" fmla="*/ 0 w 532447"/>
                  <a:gd name="csY1" fmla="*/ 266224 h 532447"/>
                  <a:gd name="csX2" fmla="*/ 266224 w 532447"/>
                  <a:gd name="csY2" fmla="*/ 532447 h 532447"/>
                  <a:gd name="csX3" fmla="*/ 532447 w 532447"/>
                  <a:gd name="csY3" fmla="*/ 266224 h 532447"/>
                  <a:gd name="csX4" fmla="*/ 266224 w 532447"/>
                  <a:gd name="csY4" fmla="*/ 0 h 5324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532447" h="532447">
                    <a:moveTo>
                      <a:pt x="266224" y="0"/>
                    </a:moveTo>
                    <a:cubicBezTo>
                      <a:pt x="119253" y="0"/>
                      <a:pt x="0" y="119158"/>
                      <a:pt x="0" y="266224"/>
                    </a:cubicBezTo>
                    <a:cubicBezTo>
                      <a:pt x="0" y="413290"/>
                      <a:pt x="119158" y="532447"/>
                      <a:pt x="266224" y="532447"/>
                    </a:cubicBezTo>
                    <a:cubicBezTo>
                      <a:pt x="413290" y="532447"/>
                      <a:pt x="532447" y="413290"/>
                      <a:pt x="532447" y="266224"/>
                    </a:cubicBezTo>
                    <a:cubicBezTo>
                      <a:pt x="532447" y="119158"/>
                      <a:pt x="413290" y="0"/>
                      <a:pt x="266224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3C635D70-D024-6212-4AAB-84492B09B13F}"/>
              </a:ext>
            </a:extLst>
          </p:cNvPr>
          <p:cNvSpPr/>
          <p:nvPr/>
        </p:nvSpPr>
        <p:spPr>
          <a:xfrm rot="173243">
            <a:off x="1277189" y="9565165"/>
            <a:ext cx="6704627" cy="4765698"/>
          </a:xfrm>
          <a:prstGeom prst="roundRect">
            <a:avLst>
              <a:gd name="adj" fmla="val 736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35" name="Graphique 34">
            <a:extLst>
              <a:ext uri="{FF2B5EF4-FFF2-40B4-BE49-F238E27FC236}">
                <a16:creationId xmlns:a16="http://schemas.microsoft.com/office/drawing/2014/main" id="{190BE613-1B27-D685-3537-FE5F8F63B6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80000">
            <a:off x="1957548" y="10081077"/>
            <a:ext cx="4918970" cy="2189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7948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5AE517-1F68-9B45-E0D6-3D4985EF7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07BB4C00-371C-68C9-6219-D60A0E7EC31A}"/>
              </a:ext>
            </a:extLst>
          </p:cNvPr>
          <p:cNvGrpSpPr/>
          <p:nvPr/>
        </p:nvGrpSpPr>
        <p:grpSpPr>
          <a:xfrm>
            <a:off x="-2601685" y="2667000"/>
            <a:ext cx="12192000" cy="6858000"/>
            <a:chOff x="-2403566" y="2286000"/>
            <a:chExt cx="12192000" cy="6858000"/>
          </a:xfrm>
        </p:grpSpPr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A04FA817-0798-D03C-6532-54F004F429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691" y="3171371"/>
              <a:ext cx="9025965" cy="5114713"/>
            </a:xfrm>
            <a:prstGeom prst="rect">
              <a:avLst/>
            </a:prstGeom>
          </p:spPr>
        </p:pic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C19E95E9-0304-87F6-AD1C-7E72036D290C}"/>
                </a:ext>
              </a:extLst>
            </p:cNvPr>
            <p:cNvSpPr/>
            <p:nvPr/>
          </p:nvSpPr>
          <p:spPr>
            <a:xfrm>
              <a:off x="-2403566" y="2286000"/>
              <a:ext cx="12192000" cy="6858000"/>
            </a:xfrm>
            <a:custGeom>
              <a:avLst/>
              <a:gdLst>
                <a:gd name="csX0" fmla="*/ 8595883 w 12192000"/>
                <a:gd name="csY0" fmla="*/ 5067824 h 6858000"/>
                <a:gd name="csX1" fmla="*/ 8493194 w 12192000"/>
                <a:gd name="csY1" fmla="*/ 5170513 h 6858000"/>
                <a:gd name="csX2" fmla="*/ 8595883 w 12192000"/>
                <a:gd name="csY2" fmla="*/ 5273202 h 6858000"/>
                <a:gd name="csX3" fmla="*/ 8698572 w 12192000"/>
                <a:gd name="csY3" fmla="*/ 5170513 h 6858000"/>
                <a:gd name="csX4" fmla="*/ 8595883 w 12192000"/>
                <a:gd name="csY4" fmla="*/ 5067824 h 6858000"/>
                <a:gd name="csX5" fmla="*/ 6287794 w 12192000"/>
                <a:gd name="csY5" fmla="*/ 4554643 h 6858000"/>
                <a:gd name="csX6" fmla="*/ 6353785 w 12192000"/>
                <a:gd name="csY6" fmla="*/ 4633091 h 6858000"/>
                <a:gd name="csX7" fmla="*/ 6353785 w 12192000"/>
                <a:gd name="csY7" fmla="*/ 4945534 h 6858000"/>
                <a:gd name="csX8" fmla="*/ 6287794 w 12192000"/>
                <a:gd name="csY8" fmla="*/ 5022747 h 6858000"/>
                <a:gd name="csX9" fmla="*/ 6221805 w 12192000"/>
                <a:gd name="csY9" fmla="*/ 4945534 h 6858000"/>
                <a:gd name="csX10" fmla="*/ 6221805 w 12192000"/>
                <a:gd name="csY10" fmla="*/ 4633091 h 6858000"/>
                <a:gd name="csX11" fmla="*/ 6287794 w 12192000"/>
                <a:gd name="csY11" fmla="*/ 4554643 h 6858000"/>
                <a:gd name="csX12" fmla="*/ 8497009 w 12192000"/>
                <a:gd name="csY12" fmla="*/ 4375415 h 6858000"/>
                <a:gd name="csX13" fmla="*/ 8497009 w 12192000"/>
                <a:gd name="csY13" fmla="*/ 4440283 h 6858000"/>
                <a:gd name="csX14" fmla="*/ 8497121 w 12192000"/>
                <a:gd name="csY14" fmla="*/ 4440283 h 6858000"/>
                <a:gd name="csX15" fmla="*/ 8509018 w 12192000"/>
                <a:gd name="csY15" fmla="*/ 4748126 h 6858000"/>
                <a:gd name="csX16" fmla="*/ 8518445 w 12192000"/>
                <a:gd name="csY16" fmla="*/ 4894023 h 6858000"/>
                <a:gd name="csX17" fmla="*/ 8597903 w 12192000"/>
                <a:gd name="csY17" fmla="*/ 4968542 h 6858000"/>
                <a:gd name="csX18" fmla="*/ 8677360 w 12192000"/>
                <a:gd name="csY18" fmla="*/ 4894023 h 6858000"/>
                <a:gd name="csX19" fmla="*/ 8686787 w 12192000"/>
                <a:gd name="csY19" fmla="*/ 4748126 h 6858000"/>
                <a:gd name="csX20" fmla="*/ 8698683 w 12192000"/>
                <a:gd name="csY20" fmla="*/ 4440283 h 6858000"/>
                <a:gd name="csX21" fmla="*/ 8698683 w 12192000"/>
                <a:gd name="csY21" fmla="*/ 4375415 h 6858000"/>
                <a:gd name="csX22" fmla="*/ 7827230 w 12192000"/>
                <a:gd name="csY22" fmla="*/ 4375415 h 6858000"/>
                <a:gd name="csX23" fmla="*/ 7827230 w 12192000"/>
                <a:gd name="csY23" fmla="*/ 5200630 h 6858000"/>
                <a:gd name="csX24" fmla="*/ 8012743 w 12192000"/>
                <a:gd name="csY24" fmla="*/ 5200630 h 6858000"/>
                <a:gd name="csX25" fmla="*/ 8012743 w 12192000"/>
                <a:gd name="csY25" fmla="*/ 4774948 h 6858000"/>
                <a:gd name="csX26" fmla="*/ 8020151 w 12192000"/>
                <a:gd name="csY26" fmla="*/ 4774948 h 6858000"/>
                <a:gd name="csX27" fmla="*/ 8175699 w 12192000"/>
                <a:gd name="csY27" fmla="*/ 5200630 h 6858000"/>
                <a:gd name="csX28" fmla="*/ 8377373 w 12192000"/>
                <a:gd name="csY28" fmla="*/ 5200630 h 6858000"/>
                <a:gd name="csX29" fmla="*/ 8377373 w 12192000"/>
                <a:gd name="csY29" fmla="*/ 4375415 h 6858000"/>
                <a:gd name="csX30" fmla="*/ 8193206 w 12192000"/>
                <a:gd name="csY30" fmla="*/ 4375415 h 6858000"/>
                <a:gd name="csX31" fmla="*/ 8193206 w 12192000"/>
                <a:gd name="csY31" fmla="*/ 4760022 h 6858000"/>
                <a:gd name="csX32" fmla="*/ 8185688 w 12192000"/>
                <a:gd name="csY32" fmla="*/ 4760022 h 6858000"/>
                <a:gd name="csX33" fmla="*/ 8037545 w 12192000"/>
                <a:gd name="csY33" fmla="*/ 4375415 h 6858000"/>
                <a:gd name="csX34" fmla="*/ 7374277 w 12192000"/>
                <a:gd name="csY34" fmla="*/ 4375415 h 6858000"/>
                <a:gd name="csX35" fmla="*/ 7374165 w 12192000"/>
                <a:gd name="csY35" fmla="*/ 4375527 h 6858000"/>
                <a:gd name="csX36" fmla="*/ 7374165 w 12192000"/>
                <a:gd name="csY36" fmla="*/ 5200742 h 6858000"/>
                <a:gd name="csX37" fmla="*/ 7796143 w 12192000"/>
                <a:gd name="csY37" fmla="*/ 5200742 h 6858000"/>
                <a:gd name="csX38" fmla="*/ 7796143 w 12192000"/>
                <a:gd name="csY38" fmla="*/ 5001538 h 6858000"/>
                <a:gd name="csX39" fmla="*/ 7573370 w 12192000"/>
                <a:gd name="csY39" fmla="*/ 5001538 h 6858000"/>
                <a:gd name="csX40" fmla="*/ 7573370 w 12192000"/>
                <a:gd name="csY40" fmla="*/ 4864619 h 6858000"/>
                <a:gd name="csX41" fmla="*/ 7781217 w 12192000"/>
                <a:gd name="csY41" fmla="*/ 4864619 h 6858000"/>
                <a:gd name="csX42" fmla="*/ 7781217 w 12192000"/>
                <a:gd name="csY42" fmla="*/ 4677871 h 6858000"/>
                <a:gd name="csX43" fmla="*/ 7573370 w 12192000"/>
                <a:gd name="csY43" fmla="*/ 4677871 h 6858000"/>
                <a:gd name="csX44" fmla="*/ 7573370 w 12192000"/>
                <a:gd name="csY44" fmla="*/ 4573274 h 6858000"/>
                <a:gd name="csX45" fmla="*/ 7791205 w 12192000"/>
                <a:gd name="csY45" fmla="*/ 4573274 h 6858000"/>
                <a:gd name="csX46" fmla="*/ 7791205 w 12192000"/>
                <a:gd name="csY46" fmla="*/ 4375415 h 6858000"/>
                <a:gd name="csX47" fmla="*/ 6585648 w 12192000"/>
                <a:gd name="csY47" fmla="*/ 4375415 h 6858000"/>
                <a:gd name="csX48" fmla="*/ 6585648 w 12192000"/>
                <a:gd name="csY48" fmla="*/ 5200630 h 6858000"/>
                <a:gd name="csX49" fmla="*/ 6772396 w 12192000"/>
                <a:gd name="csY49" fmla="*/ 5200630 h 6858000"/>
                <a:gd name="csX50" fmla="*/ 6772396 w 12192000"/>
                <a:gd name="csY50" fmla="*/ 4730169 h 6858000"/>
                <a:gd name="csX51" fmla="*/ 6779690 w 12192000"/>
                <a:gd name="csY51" fmla="*/ 4730169 h 6858000"/>
                <a:gd name="csX52" fmla="*/ 6885522 w 12192000"/>
                <a:gd name="csY52" fmla="*/ 5200630 h 6858000"/>
                <a:gd name="csX53" fmla="*/ 7028613 w 12192000"/>
                <a:gd name="csY53" fmla="*/ 5200630 h 6858000"/>
                <a:gd name="csX54" fmla="*/ 7134443 w 12192000"/>
                <a:gd name="csY54" fmla="*/ 4730169 h 6858000"/>
                <a:gd name="csX55" fmla="*/ 7141963 w 12192000"/>
                <a:gd name="csY55" fmla="*/ 4730169 h 6858000"/>
                <a:gd name="csX56" fmla="*/ 7141963 w 12192000"/>
                <a:gd name="csY56" fmla="*/ 5200630 h 6858000"/>
                <a:gd name="csX57" fmla="*/ 7328711 w 12192000"/>
                <a:gd name="csY57" fmla="*/ 5200630 h 6858000"/>
                <a:gd name="csX58" fmla="*/ 7328711 w 12192000"/>
                <a:gd name="csY58" fmla="*/ 4375415 h 6858000"/>
                <a:gd name="csX59" fmla="*/ 7077319 w 12192000"/>
                <a:gd name="csY59" fmla="*/ 4375415 h 6858000"/>
                <a:gd name="csX60" fmla="*/ 6960266 w 12192000"/>
                <a:gd name="csY60" fmla="*/ 4812320 h 6858000"/>
                <a:gd name="csX61" fmla="*/ 6952747 w 12192000"/>
                <a:gd name="csY61" fmla="*/ 4812320 h 6858000"/>
                <a:gd name="csX62" fmla="*/ 6837039 w 12192000"/>
                <a:gd name="csY62" fmla="*/ 4375415 h 6858000"/>
                <a:gd name="csX63" fmla="*/ 4626478 w 12192000"/>
                <a:gd name="csY63" fmla="*/ 4375414 h 6858000"/>
                <a:gd name="csX64" fmla="*/ 4626478 w 12192000"/>
                <a:gd name="csY64" fmla="*/ 5200630 h 6858000"/>
                <a:gd name="csX65" fmla="*/ 4823102 w 12192000"/>
                <a:gd name="csY65" fmla="*/ 5200630 h 6858000"/>
                <a:gd name="csX66" fmla="*/ 4823102 w 12192000"/>
                <a:gd name="csY66" fmla="*/ 4859567 h 6858000"/>
                <a:gd name="csX67" fmla="*/ 4931402 w 12192000"/>
                <a:gd name="csY67" fmla="*/ 4859567 h 6858000"/>
                <a:gd name="csX68" fmla="*/ 4931402 w 12192000"/>
                <a:gd name="csY68" fmla="*/ 5200630 h 6858000"/>
                <a:gd name="csX69" fmla="*/ 5128026 w 12192000"/>
                <a:gd name="csY69" fmla="*/ 5200630 h 6858000"/>
                <a:gd name="csX70" fmla="*/ 5128026 w 12192000"/>
                <a:gd name="csY70" fmla="*/ 4375414 h 6858000"/>
                <a:gd name="csX71" fmla="*/ 4931402 w 12192000"/>
                <a:gd name="csY71" fmla="*/ 4375414 h 6858000"/>
                <a:gd name="csX72" fmla="*/ 4931402 w 12192000"/>
                <a:gd name="csY72" fmla="*/ 4669116 h 6858000"/>
                <a:gd name="csX73" fmla="*/ 4823102 w 12192000"/>
                <a:gd name="csY73" fmla="*/ 4669116 h 6858000"/>
                <a:gd name="csX74" fmla="*/ 4823102 w 12192000"/>
                <a:gd name="csY74" fmla="*/ 4375414 h 6858000"/>
                <a:gd name="csX75" fmla="*/ 4119206 w 12192000"/>
                <a:gd name="csY75" fmla="*/ 4375414 h 6858000"/>
                <a:gd name="csX76" fmla="*/ 4119206 w 12192000"/>
                <a:gd name="csY76" fmla="*/ 4568334 h 6858000"/>
                <a:gd name="csX77" fmla="*/ 4264879 w 12192000"/>
                <a:gd name="csY77" fmla="*/ 4568334 h 6858000"/>
                <a:gd name="csX78" fmla="*/ 4264879 w 12192000"/>
                <a:gd name="csY78" fmla="*/ 5200630 h 6858000"/>
                <a:gd name="csX79" fmla="*/ 4464083 w 12192000"/>
                <a:gd name="csY79" fmla="*/ 5200630 h 6858000"/>
                <a:gd name="csX80" fmla="*/ 4464083 w 12192000"/>
                <a:gd name="csY80" fmla="*/ 4568334 h 6858000"/>
                <a:gd name="csX81" fmla="*/ 4604706 w 12192000"/>
                <a:gd name="csY81" fmla="*/ 4568334 h 6858000"/>
                <a:gd name="csX82" fmla="*/ 4604706 w 12192000"/>
                <a:gd name="csY82" fmla="*/ 4375414 h 6858000"/>
                <a:gd name="csX83" fmla="*/ 4119318 w 12192000"/>
                <a:gd name="csY83" fmla="*/ 4375414 h 6858000"/>
                <a:gd name="csX84" fmla="*/ 3899239 w 12192000"/>
                <a:gd name="csY84" fmla="*/ 4375414 h 6858000"/>
                <a:gd name="csX85" fmla="*/ 3899239 w 12192000"/>
                <a:gd name="csY85" fmla="*/ 5200630 h 6858000"/>
                <a:gd name="csX86" fmla="*/ 4098444 w 12192000"/>
                <a:gd name="csY86" fmla="*/ 5200630 h 6858000"/>
                <a:gd name="csX87" fmla="*/ 4098444 w 12192000"/>
                <a:gd name="csY87" fmla="*/ 4375414 h 6858000"/>
                <a:gd name="csX88" fmla="*/ 5627331 w 12192000"/>
                <a:gd name="csY88" fmla="*/ 4356673 h 6858000"/>
                <a:gd name="csX89" fmla="*/ 5548995 w 12192000"/>
                <a:gd name="csY89" fmla="*/ 4420756 h 6858000"/>
                <a:gd name="csX90" fmla="*/ 5479863 w 12192000"/>
                <a:gd name="csY90" fmla="*/ 4781233 h 6858000"/>
                <a:gd name="csX91" fmla="*/ 5472343 w 12192000"/>
                <a:gd name="csY91" fmla="*/ 4781233 h 6858000"/>
                <a:gd name="csX92" fmla="*/ 5407588 w 12192000"/>
                <a:gd name="csY92" fmla="*/ 4375416 h 6858000"/>
                <a:gd name="csX93" fmla="*/ 5214667 w 12192000"/>
                <a:gd name="csY93" fmla="*/ 4375416 h 6858000"/>
                <a:gd name="csX94" fmla="*/ 5360115 w 12192000"/>
                <a:gd name="csY94" fmla="*/ 5123080 h 6858000"/>
                <a:gd name="csX95" fmla="*/ 5454275 w 12192000"/>
                <a:gd name="csY95" fmla="*/ 5200630 h 6858000"/>
                <a:gd name="csX96" fmla="*/ 5547088 w 12192000"/>
                <a:gd name="csY96" fmla="*/ 5128916 h 6858000"/>
                <a:gd name="csX97" fmla="*/ 5622954 w 12192000"/>
                <a:gd name="csY97" fmla="*/ 4838357 h 6858000"/>
                <a:gd name="csX98" fmla="*/ 5630473 w 12192000"/>
                <a:gd name="csY98" fmla="*/ 4838357 h 6858000"/>
                <a:gd name="csX99" fmla="*/ 5706339 w 12192000"/>
                <a:gd name="csY99" fmla="*/ 5128916 h 6858000"/>
                <a:gd name="csX100" fmla="*/ 5799152 w 12192000"/>
                <a:gd name="csY100" fmla="*/ 5200630 h 6858000"/>
                <a:gd name="csX101" fmla="*/ 5893312 w 12192000"/>
                <a:gd name="csY101" fmla="*/ 5123080 h 6858000"/>
                <a:gd name="csX102" fmla="*/ 6038760 w 12192000"/>
                <a:gd name="csY102" fmla="*/ 4375416 h 6858000"/>
                <a:gd name="csX103" fmla="*/ 5847074 w 12192000"/>
                <a:gd name="csY103" fmla="*/ 4375416 h 6858000"/>
                <a:gd name="csX104" fmla="*/ 5782318 w 12192000"/>
                <a:gd name="csY104" fmla="*/ 4781233 h 6858000"/>
                <a:gd name="csX105" fmla="*/ 5774799 w 12192000"/>
                <a:gd name="csY105" fmla="*/ 4781233 h 6858000"/>
                <a:gd name="csX106" fmla="*/ 5705666 w 12192000"/>
                <a:gd name="csY106" fmla="*/ 4420756 h 6858000"/>
                <a:gd name="csX107" fmla="*/ 5627331 w 12192000"/>
                <a:gd name="csY107" fmla="*/ 4356673 h 6858000"/>
                <a:gd name="csX108" fmla="*/ 3481750 w 12192000"/>
                <a:gd name="csY108" fmla="*/ 4356672 h 6858000"/>
                <a:gd name="csX109" fmla="*/ 3403415 w 12192000"/>
                <a:gd name="csY109" fmla="*/ 4420755 h 6858000"/>
                <a:gd name="csX110" fmla="*/ 3334282 w 12192000"/>
                <a:gd name="csY110" fmla="*/ 4781233 h 6858000"/>
                <a:gd name="csX111" fmla="*/ 3326762 w 12192000"/>
                <a:gd name="csY111" fmla="*/ 4781233 h 6858000"/>
                <a:gd name="csX112" fmla="*/ 3262007 w 12192000"/>
                <a:gd name="csY112" fmla="*/ 4375415 h 6858000"/>
                <a:gd name="csX113" fmla="*/ 3069086 w 12192000"/>
                <a:gd name="csY113" fmla="*/ 4375415 h 6858000"/>
                <a:gd name="csX114" fmla="*/ 3214534 w 12192000"/>
                <a:gd name="csY114" fmla="*/ 5123080 h 6858000"/>
                <a:gd name="csX115" fmla="*/ 3308694 w 12192000"/>
                <a:gd name="csY115" fmla="*/ 5200630 h 6858000"/>
                <a:gd name="csX116" fmla="*/ 3401507 w 12192000"/>
                <a:gd name="csY116" fmla="*/ 5128916 h 6858000"/>
                <a:gd name="csX117" fmla="*/ 3477374 w 12192000"/>
                <a:gd name="csY117" fmla="*/ 4838357 h 6858000"/>
                <a:gd name="csX118" fmla="*/ 3484892 w 12192000"/>
                <a:gd name="csY118" fmla="*/ 4838357 h 6858000"/>
                <a:gd name="csX119" fmla="*/ 3560758 w 12192000"/>
                <a:gd name="csY119" fmla="*/ 5128916 h 6858000"/>
                <a:gd name="csX120" fmla="*/ 3653571 w 12192000"/>
                <a:gd name="csY120" fmla="*/ 5200630 h 6858000"/>
                <a:gd name="csX121" fmla="*/ 3747731 w 12192000"/>
                <a:gd name="csY121" fmla="*/ 5123080 h 6858000"/>
                <a:gd name="csX122" fmla="*/ 3893179 w 12192000"/>
                <a:gd name="csY122" fmla="*/ 4375415 h 6858000"/>
                <a:gd name="csX123" fmla="*/ 3701493 w 12192000"/>
                <a:gd name="csY123" fmla="*/ 4375415 h 6858000"/>
                <a:gd name="csX124" fmla="*/ 3636738 w 12192000"/>
                <a:gd name="csY124" fmla="*/ 4781233 h 6858000"/>
                <a:gd name="csX125" fmla="*/ 3629218 w 12192000"/>
                <a:gd name="csY125" fmla="*/ 4781233 h 6858000"/>
                <a:gd name="csX126" fmla="*/ 3560086 w 12192000"/>
                <a:gd name="csY126" fmla="*/ 4420755 h 6858000"/>
                <a:gd name="csX127" fmla="*/ 3481750 w 12192000"/>
                <a:gd name="csY127" fmla="*/ 4356672 h 6858000"/>
                <a:gd name="csX128" fmla="*/ 6287794 w 12192000"/>
                <a:gd name="csY128" fmla="*/ 4350500 h 6858000"/>
                <a:gd name="csX129" fmla="*/ 6022711 w 12192000"/>
                <a:gd name="csY129" fmla="*/ 4628041 h 6858000"/>
                <a:gd name="csX130" fmla="*/ 6022711 w 12192000"/>
                <a:gd name="csY130" fmla="*/ 4949126 h 6858000"/>
                <a:gd name="csX131" fmla="*/ 6287794 w 12192000"/>
                <a:gd name="csY131" fmla="*/ 5225432 h 6858000"/>
                <a:gd name="csX132" fmla="*/ 6552878 w 12192000"/>
                <a:gd name="csY132" fmla="*/ 4947892 h 6858000"/>
                <a:gd name="csX133" fmla="*/ 6552878 w 12192000"/>
                <a:gd name="csY133" fmla="*/ 4626806 h 6858000"/>
                <a:gd name="csX134" fmla="*/ 6287794 w 12192000"/>
                <a:gd name="csY134" fmla="*/ 4350500 h 6858000"/>
                <a:gd name="csX135" fmla="*/ 5577838 w 12192000"/>
                <a:gd name="csY135" fmla="*/ 3695086 h 6858000"/>
                <a:gd name="csX136" fmla="*/ 5605221 w 12192000"/>
                <a:gd name="csY136" fmla="*/ 3695086 h 6858000"/>
                <a:gd name="csX137" fmla="*/ 5672446 w 12192000"/>
                <a:gd name="csY137" fmla="*/ 3771064 h 6858000"/>
                <a:gd name="csX138" fmla="*/ 5672446 w 12192000"/>
                <a:gd name="csY138" fmla="*/ 4043556 h 6858000"/>
                <a:gd name="csX139" fmla="*/ 5605221 w 12192000"/>
                <a:gd name="csY139" fmla="*/ 4119535 h 6858000"/>
                <a:gd name="csX140" fmla="*/ 5577838 w 12192000"/>
                <a:gd name="csY140" fmla="*/ 4119535 h 6858000"/>
                <a:gd name="csX141" fmla="*/ 4138510 w 12192000"/>
                <a:gd name="csY141" fmla="*/ 3673987 h 6858000"/>
                <a:gd name="csX142" fmla="*/ 4204500 w 12192000"/>
                <a:gd name="csY142" fmla="*/ 3752435 h 6858000"/>
                <a:gd name="csX143" fmla="*/ 4204500 w 12192000"/>
                <a:gd name="csY143" fmla="*/ 4064879 h 6858000"/>
                <a:gd name="csX144" fmla="*/ 4138510 w 12192000"/>
                <a:gd name="csY144" fmla="*/ 4142092 h 6858000"/>
                <a:gd name="csX145" fmla="*/ 4072520 w 12192000"/>
                <a:gd name="csY145" fmla="*/ 4064879 h 6858000"/>
                <a:gd name="csX146" fmla="*/ 4072520 w 12192000"/>
                <a:gd name="csY146" fmla="*/ 3752435 h 6858000"/>
                <a:gd name="csX147" fmla="*/ 4138510 w 12192000"/>
                <a:gd name="csY147" fmla="*/ 3673987 h 6858000"/>
                <a:gd name="csX148" fmla="*/ 4629958 w 12192000"/>
                <a:gd name="csY148" fmla="*/ 3671518 h 6858000"/>
                <a:gd name="csX149" fmla="*/ 4662279 w 12192000"/>
                <a:gd name="csY149" fmla="*/ 3671518 h 6858000"/>
                <a:gd name="csX150" fmla="*/ 4728269 w 12192000"/>
                <a:gd name="csY150" fmla="*/ 3746150 h 6858000"/>
                <a:gd name="csX151" fmla="*/ 4658576 w 12192000"/>
                <a:gd name="csY151" fmla="*/ 3830771 h 6858000"/>
                <a:gd name="csX152" fmla="*/ 4629958 w 12192000"/>
                <a:gd name="csY152" fmla="*/ 3830771 h 6858000"/>
                <a:gd name="csX153" fmla="*/ 5378632 w 12192000"/>
                <a:gd name="csY153" fmla="*/ 3494758 h 6858000"/>
                <a:gd name="csX154" fmla="*/ 5378632 w 12192000"/>
                <a:gd name="csY154" fmla="*/ 4319974 h 6858000"/>
                <a:gd name="csX155" fmla="*/ 5567850 w 12192000"/>
                <a:gd name="csY155" fmla="*/ 4319974 h 6858000"/>
                <a:gd name="csX156" fmla="*/ 5872774 w 12192000"/>
                <a:gd name="csY156" fmla="*/ 4017519 h 6858000"/>
                <a:gd name="csX157" fmla="*/ 5872774 w 12192000"/>
                <a:gd name="csY157" fmla="*/ 3797214 h 6858000"/>
                <a:gd name="csX158" fmla="*/ 5567850 w 12192000"/>
                <a:gd name="csY158" fmla="*/ 3494758 h 6858000"/>
                <a:gd name="csX159" fmla="*/ 4958114 w 12192000"/>
                <a:gd name="csY159" fmla="*/ 3494758 h 6858000"/>
                <a:gd name="csX160" fmla="*/ 4958114 w 12192000"/>
                <a:gd name="csY160" fmla="*/ 3494870 h 6858000"/>
                <a:gd name="csX161" fmla="*/ 4958114 w 12192000"/>
                <a:gd name="csY161" fmla="*/ 4320085 h 6858000"/>
                <a:gd name="csX162" fmla="*/ 5358882 w 12192000"/>
                <a:gd name="csY162" fmla="*/ 4320085 h 6858000"/>
                <a:gd name="csX163" fmla="*/ 5358882 w 12192000"/>
                <a:gd name="csY163" fmla="*/ 4120881 h 6858000"/>
                <a:gd name="csX164" fmla="*/ 5154738 w 12192000"/>
                <a:gd name="csY164" fmla="*/ 4120881 h 6858000"/>
                <a:gd name="csX165" fmla="*/ 5154738 w 12192000"/>
                <a:gd name="csY165" fmla="*/ 3494758 h 6858000"/>
                <a:gd name="csX166" fmla="*/ 4430864 w 12192000"/>
                <a:gd name="csY166" fmla="*/ 3494758 h 6858000"/>
                <a:gd name="csX167" fmla="*/ 4430864 w 12192000"/>
                <a:gd name="csY167" fmla="*/ 4319862 h 6858000"/>
                <a:gd name="csX168" fmla="*/ 4430752 w 12192000"/>
                <a:gd name="csY168" fmla="*/ 4319862 h 6858000"/>
                <a:gd name="csX169" fmla="*/ 4430864 w 12192000"/>
                <a:gd name="csY169" fmla="*/ 4319974 h 6858000"/>
                <a:gd name="csX170" fmla="*/ 4430864 w 12192000"/>
                <a:gd name="csY170" fmla="*/ 4319862 h 6858000"/>
                <a:gd name="csX171" fmla="*/ 4629958 w 12192000"/>
                <a:gd name="csY171" fmla="*/ 4319862 h 6858000"/>
                <a:gd name="csX172" fmla="*/ 4629958 w 12192000"/>
                <a:gd name="csY172" fmla="*/ 4009888 h 6858000"/>
                <a:gd name="csX173" fmla="*/ 4664861 w 12192000"/>
                <a:gd name="csY173" fmla="*/ 4009888 h 6858000"/>
                <a:gd name="csX174" fmla="*/ 4732084 w 12192000"/>
                <a:gd name="csY174" fmla="*/ 4092039 h 6858000"/>
                <a:gd name="csX175" fmla="*/ 4732084 w 12192000"/>
                <a:gd name="csY175" fmla="*/ 4319862 h 6858000"/>
                <a:gd name="csX176" fmla="*/ 4931290 w 12192000"/>
                <a:gd name="csY176" fmla="*/ 4319862 h 6858000"/>
                <a:gd name="csX177" fmla="*/ 4931290 w 12192000"/>
                <a:gd name="csY177" fmla="*/ 4087101 h 6858000"/>
                <a:gd name="csX178" fmla="*/ 4813001 w 12192000"/>
                <a:gd name="csY178" fmla="*/ 3901698 h 6858000"/>
                <a:gd name="csX179" fmla="*/ 4813001 w 12192000"/>
                <a:gd name="csY179" fmla="*/ 3896761 h 6858000"/>
                <a:gd name="csX180" fmla="*/ 4922536 w 12192000"/>
                <a:gd name="csY180" fmla="*/ 3712593 h 6858000"/>
                <a:gd name="csX181" fmla="*/ 4671144 w 12192000"/>
                <a:gd name="csY181" fmla="*/ 3494758 h 6858000"/>
                <a:gd name="csX182" fmla="*/ 3481750 w 12192000"/>
                <a:gd name="csY182" fmla="*/ 3476016 h 6858000"/>
                <a:gd name="csX183" fmla="*/ 3403415 w 12192000"/>
                <a:gd name="csY183" fmla="*/ 3540099 h 6858000"/>
                <a:gd name="csX184" fmla="*/ 3334282 w 12192000"/>
                <a:gd name="csY184" fmla="*/ 3900577 h 6858000"/>
                <a:gd name="csX185" fmla="*/ 3326762 w 12192000"/>
                <a:gd name="csY185" fmla="*/ 3900577 h 6858000"/>
                <a:gd name="csX186" fmla="*/ 3262007 w 12192000"/>
                <a:gd name="csY186" fmla="*/ 3494759 h 6858000"/>
                <a:gd name="csX187" fmla="*/ 3069086 w 12192000"/>
                <a:gd name="csY187" fmla="*/ 3494759 h 6858000"/>
                <a:gd name="csX188" fmla="*/ 3214534 w 12192000"/>
                <a:gd name="csY188" fmla="*/ 4242424 h 6858000"/>
                <a:gd name="csX189" fmla="*/ 3308694 w 12192000"/>
                <a:gd name="csY189" fmla="*/ 4319974 h 6858000"/>
                <a:gd name="csX190" fmla="*/ 3401507 w 12192000"/>
                <a:gd name="csY190" fmla="*/ 4248260 h 6858000"/>
                <a:gd name="csX191" fmla="*/ 3477374 w 12192000"/>
                <a:gd name="csY191" fmla="*/ 3957701 h 6858000"/>
                <a:gd name="csX192" fmla="*/ 3484892 w 12192000"/>
                <a:gd name="csY192" fmla="*/ 3957701 h 6858000"/>
                <a:gd name="csX193" fmla="*/ 3560758 w 12192000"/>
                <a:gd name="csY193" fmla="*/ 4248260 h 6858000"/>
                <a:gd name="csX194" fmla="*/ 3653571 w 12192000"/>
                <a:gd name="csY194" fmla="*/ 4319974 h 6858000"/>
                <a:gd name="csX195" fmla="*/ 3747731 w 12192000"/>
                <a:gd name="csY195" fmla="*/ 4242424 h 6858000"/>
                <a:gd name="csX196" fmla="*/ 3893179 w 12192000"/>
                <a:gd name="csY196" fmla="*/ 3494759 h 6858000"/>
                <a:gd name="csX197" fmla="*/ 3701493 w 12192000"/>
                <a:gd name="csY197" fmla="*/ 3494759 h 6858000"/>
                <a:gd name="csX198" fmla="*/ 3636738 w 12192000"/>
                <a:gd name="csY198" fmla="*/ 3900577 h 6858000"/>
                <a:gd name="csX199" fmla="*/ 3629218 w 12192000"/>
                <a:gd name="csY199" fmla="*/ 3900577 h 6858000"/>
                <a:gd name="csX200" fmla="*/ 3560086 w 12192000"/>
                <a:gd name="csY200" fmla="*/ 3540099 h 6858000"/>
                <a:gd name="csX201" fmla="*/ 3481750 w 12192000"/>
                <a:gd name="csY201" fmla="*/ 3476016 h 6858000"/>
                <a:gd name="csX202" fmla="*/ 4138397 w 12192000"/>
                <a:gd name="csY202" fmla="*/ 3469843 h 6858000"/>
                <a:gd name="csX203" fmla="*/ 3873314 w 12192000"/>
                <a:gd name="csY203" fmla="*/ 3747384 h 6858000"/>
                <a:gd name="csX204" fmla="*/ 3873314 w 12192000"/>
                <a:gd name="csY204" fmla="*/ 4068470 h 6858000"/>
                <a:gd name="csX205" fmla="*/ 4138397 w 12192000"/>
                <a:gd name="csY205" fmla="*/ 4344776 h 6858000"/>
                <a:gd name="csX206" fmla="*/ 4403481 w 12192000"/>
                <a:gd name="csY206" fmla="*/ 4067235 h 6858000"/>
                <a:gd name="csX207" fmla="*/ 4403481 w 12192000"/>
                <a:gd name="csY207" fmla="*/ 3746150 h 6858000"/>
                <a:gd name="csX208" fmla="*/ 4138397 w 12192000"/>
                <a:gd name="csY208" fmla="*/ 3469843 h 6858000"/>
                <a:gd name="csX209" fmla="*/ 8597566 w 12192000"/>
                <a:gd name="csY209" fmla="*/ 3173897 h 6858000"/>
                <a:gd name="csX210" fmla="*/ 8283887 w 12192000"/>
                <a:gd name="csY210" fmla="*/ 3487576 h 6858000"/>
                <a:gd name="csX211" fmla="*/ 8597566 w 12192000"/>
                <a:gd name="csY211" fmla="*/ 3801253 h 6858000"/>
                <a:gd name="csX212" fmla="*/ 8911243 w 12192000"/>
                <a:gd name="csY212" fmla="*/ 3487576 h 6858000"/>
                <a:gd name="csX213" fmla="*/ 8597566 w 12192000"/>
                <a:gd name="csY213" fmla="*/ 3173897 h 6858000"/>
                <a:gd name="csX214" fmla="*/ 8288264 w 12192000"/>
                <a:gd name="csY214" fmla="*/ 1197108 h 6858000"/>
                <a:gd name="csX215" fmla="*/ 8288264 w 12192000"/>
                <a:gd name="csY215" fmla="*/ 1477679 h 6858000"/>
                <a:gd name="csX216" fmla="*/ 8324626 w 12192000"/>
                <a:gd name="csY216" fmla="*/ 2413214 h 6858000"/>
                <a:gd name="csX217" fmla="*/ 8324738 w 12192000"/>
                <a:gd name="csY217" fmla="*/ 2413326 h 6858000"/>
                <a:gd name="csX218" fmla="*/ 8353694 w 12192000"/>
                <a:gd name="csY218" fmla="*/ 2860892 h 6858000"/>
                <a:gd name="csX219" fmla="*/ 8597566 w 12192000"/>
                <a:gd name="csY219" fmla="*/ 3089502 h 6858000"/>
                <a:gd name="csX220" fmla="*/ 8841439 w 12192000"/>
                <a:gd name="csY220" fmla="*/ 2860892 h 6858000"/>
                <a:gd name="csX221" fmla="*/ 8870393 w 12192000"/>
                <a:gd name="csY221" fmla="*/ 2413326 h 6858000"/>
                <a:gd name="csX222" fmla="*/ 8906755 w 12192000"/>
                <a:gd name="csY222" fmla="*/ 1468926 h 6858000"/>
                <a:gd name="csX223" fmla="*/ 8906755 w 12192000"/>
                <a:gd name="csY223" fmla="*/ 1197108 h 6858000"/>
                <a:gd name="csX224" fmla="*/ 3670854 w 12192000"/>
                <a:gd name="csY224" fmla="*/ 1178703 h 6858000"/>
                <a:gd name="csX225" fmla="*/ 3541230 w 12192000"/>
                <a:gd name="csY225" fmla="*/ 1284759 h 6858000"/>
                <a:gd name="csX226" fmla="*/ 3426645 w 12192000"/>
                <a:gd name="csY226" fmla="*/ 1866102 h 6858000"/>
                <a:gd name="csX227" fmla="*/ 3414300 w 12192000"/>
                <a:gd name="csY227" fmla="*/ 1866102 h 6858000"/>
                <a:gd name="csX228" fmla="*/ 3307123 w 12192000"/>
                <a:gd name="csY228" fmla="*/ 1197109 h 6858000"/>
                <a:gd name="csX229" fmla="*/ 2987720 w 12192000"/>
                <a:gd name="csY229" fmla="*/ 1197109 h 6858000"/>
                <a:gd name="csX230" fmla="*/ 3228562 w 12192000"/>
                <a:gd name="csY230" fmla="*/ 2432069 h 6858000"/>
                <a:gd name="csX231" fmla="*/ 3384448 w 12192000"/>
                <a:gd name="csY231" fmla="*/ 2560458 h 6858000"/>
                <a:gd name="csX232" fmla="*/ 3538088 w 12192000"/>
                <a:gd name="csY232" fmla="*/ 2441833 h 6858000"/>
                <a:gd name="csX233" fmla="*/ 3663672 w 12192000"/>
                <a:gd name="csY233" fmla="*/ 1960822 h 6858000"/>
                <a:gd name="csX234" fmla="*/ 3676016 w 12192000"/>
                <a:gd name="csY234" fmla="*/ 1960822 h 6858000"/>
                <a:gd name="csX235" fmla="*/ 3801600 w 12192000"/>
                <a:gd name="csY235" fmla="*/ 2441833 h 6858000"/>
                <a:gd name="csX236" fmla="*/ 3955240 w 12192000"/>
                <a:gd name="csY236" fmla="*/ 2560458 h 6858000"/>
                <a:gd name="csX237" fmla="*/ 4111126 w 12192000"/>
                <a:gd name="csY237" fmla="*/ 2432069 h 6858000"/>
                <a:gd name="csX238" fmla="*/ 4193164 w 12192000"/>
                <a:gd name="csY238" fmla="*/ 2011549 h 6858000"/>
                <a:gd name="csX239" fmla="*/ 4034586 w 12192000"/>
                <a:gd name="csY239" fmla="*/ 1197109 h 6858000"/>
                <a:gd name="csX240" fmla="*/ 3927407 w 12192000"/>
                <a:gd name="csY240" fmla="*/ 1866102 h 6858000"/>
                <a:gd name="csX241" fmla="*/ 3915063 w 12192000"/>
                <a:gd name="csY241" fmla="*/ 1866102 h 6858000"/>
                <a:gd name="csX242" fmla="*/ 3800478 w 12192000"/>
                <a:gd name="csY242" fmla="*/ 1284759 h 6858000"/>
                <a:gd name="csX243" fmla="*/ 3670854 w 12192000"/>
                <a:gd name="csY243" fmla="*/ 1178703 h 6858000"/>
                <a:gd name="csX244" fmla="*/ 5066749 w 12192000"/>
                <a:gd name="csY244" fmla="*/ 1171632 h 6858000"/>
                <a:gd name="csX245" fmla="*/ 4887521 w 12192000"/>
                <a:gd name="csY245" fmla="*/ 1318202 h 6858000"/>
                <a:gd name="csX246" fmla="*/ 4729279 w 12192000"/>
                <a:gd name="csY246" fmla="*/ 2127256 h 6858000"/>
                <a:gd name="csX247" fmla="*/ 4712220 w 12192000"/>
                <a:gd name="csY247" fmla="*/ 2127256 h 6858000"/>
                <a:gd name="csX248" fmla="*/ 4564078 w 12192000"/>
                <a:gd name="csY248" fmla="*/ 1197108 h 6858000"/>
                <a:gd name="csX249" fmla="*/ 4122685 w 12192000"/>
                <a:gd name="csY249" fmla="*/ 1197108 h 6858000"/>
                <a:gd name="csX250" fmla="*/ 4455553 w 12192000"/>
                <a:gd name="csY250" fmla="*/ 2909376 h 6858000"/>
                <a:gd name="csX251" fmla="*/ 4670920 w 12192000"/>
                <a:gd name="csY251" fmla="*/ 3086921 h 6858000"/>
                <a:gd name="csX252" fmla="*/ 4883144 w 12192000"/>
                <a:gd name="csY252" fmla="*/ 2922955 h 6858000"/>
                <a:gd name="csX253" fmla="*/ 5056761 w 12192000"/>
                <a:gd name="csY253" fmla="*/ 2258227 h 6858000"/>
                <a:gd name="csX254" fmla="*/ 5073820 w 12192000"/>
                <a:gd name="csY254" fmla="*/ 2258227 h 6858000"/>
                <a:gd name="csX255" fmla="*/ 5247438 w 12192000"/>
                <a:gd name="csY255" fmla="*/ 2922955 h 6858000"/>
                <a:gd name="csX256" fmla="*/ 5459661 w 12192000"/>
                <a:gd name="csY256" fmla="*/ 3086921 h 6858000"/>
                <a:gd name="csX257" fmla="*/ 5675027 w 12192000"/>
                <a:gd name="csY257" fmla="*/ 2909376 h 6858000"/>
                <a:gd name="csX258" fmla="*/ 5788827 w 12192000"/>
                <a:gd name="csY258" fmla="*/ 2324104 h 6858000"/>
                <a:gd name="csX259" fmla="*/ 5569308 w 12192000"/>
                <a:gd name="csY259" fmla="*/ 1197108 h 6858000"/>
                <a:gd name="csX260" fmla="*/ 5421167 w 12192000"/>
                <a:gd name="csY260" fmla="*/ 2127144 h 6858000"/>
                <a:gd name="csX261" fmla="*/ 5421279 w 12192000"/>
                <a:gd name="csY261" fmla="*/ 2127256 h 6858000"/>
                <a:gd name="csX262" fmla="*/ 5404220 w 12192000"/>
                <a:gd name="csY262" fmla="*/ 2127256 h 6858000"/>
                <a:gd name="csX263" fmla="*/ 5245978 w 12192000"/>
                <a:gd name="csY263" fmla="*/ 1318202 h 6858000"/>
                <a:gd name="csX264" fmla="*/ 5066749 w 12192000"/>
                <a:gd name="csY264" fmla="*/ 1171632 h 6858000"/>
                <a:gd name="csX265" fmla="*/ 6959031 w 12192000"/>
                <a:gd name="csY265" fmla="*/ 1166919 h 6858000"/>
                <a:gd name="csX266" fmla="*/ 6712017 w 12192000"/>
                <a:gd name="csY266" fmla="*/ 1368930 h 6858000"/>
                <a:gd name="csX267" fmla="*/ 6493845 w 12192000"/>
                <a:gd name="csY267" fmla="*/ 2478194 h 6858000"/>
                <a:gd name="csX268" fmla="*/ 6470277 w 12192000"/>
                <a:gd name="csY268" fmla="*/ 2478194 h 6858000"/>
                <a:gd name="csX269" fmla="*/ 6266134 w 12192000"/>
                <a:gd name="csY269" fmla="*/ 1197108 h 6858000"/>
                <a:gd name="csX270" fmla="*/ 5657632 w 12192000"/>
                <a:gd name="csY270" fmla="*/ 1197108 h 6858000"/>
                <a:gd name="csX271" fmla="*/ 6116421 w 12192000"/>
                <a:gd name="csY271" fmla="*/ 3556484 h 6858000"/>
                <a:gd name="csX272" fmla="*/ 6413265 w 12192000"/>
                <a:gd name="csY272" fmla="*/ 3801142 h 6858000"/>
                <a:gd name="csX273" fmla="*/ 6705844 w 12192000"/>
                <a:gd name="csY273" fmla="*/ 3575115 h 6858000"/>
                <a:gd name="csX274" fmla="*/ 6945227 w 12192000"/>
                <a:gd name="csY274" fmla="*/ 2658770 h 6858000"/>
                <a:gd name="csX275" fmla="*/ 6968796 w 12192000"/>
                <a:gd name="csY275" fmla="*/ 2658770 h 6858000"/>
                <a:gd name="csX276" fmla="*/ 7208178 w 12192000"/>
                <a:gd name="csY276" fmla="*/ 3575115 h 6858000"/>
                <a:gd name="csX277" fmla="*/ 7500870 w 12192000"/>
                <a:gd name="csY277" fmla="*/ 3801142 h 6858000"/>
                <a:gd name="csX278" fmla="*/ 7797713 w 12192000"/>
                <a:gd name="csY278" fmla="*/ 3556484 h 6858000"/>
                <a:gd name="csX279" fmla="*/ 8256503 w 12192000"/>
                <a:gd name="csY279" fmla="*/ 1197108 h 6858000"/>
                <a:gd name="csX280" fmla="*/ 7651930 w 12192000"/>
                <a:gd name="csY280" fmla="*/ 1197108 h 6858000"/>
                <a:gd name="csX281" fmla="*/ 7447786 w 12192000"/>
                <a:gd name="csY281" fmla="*/ 2478194 h 6858000"/>
                <a:gd name="csX282" fmla="*/ 7424218 w 12192000"/>
                <a:gd name="csY282" fmla="*/ 2478194 h 6858000"/>
                <a:gd name="csX283" fmla="*/ 7206046 w 12192000"/>
                <a:gd name="csY283" fmla="*/ 1368930 h 6858000"/>
                <a:gd name="csX284" fmla="*/ 6959031 w 12192000"/>
                <a:gd name="csY284" fmla="*/ 1166919 h 6858000"/>
                <a:gd name="csX285" fmla="*/ 0 w 12192000"/>
                <a:gd name="csY285" fmla="*/ 0 h 6858000"/>
                <a:gd name="csX286" fmla="*/ 12192000 w 12192000"/>
                <a:gd name="csY286" fmla="*/ 0 h 6858000"/>
                <a:gd name="csX287" fmla="*/ 12192000 w 12192000"/>
                <a:gd name="csY287" fmla="*/ 6858000 h 6858000"/>
                <a:gd name="csX288" fmla="*/ 0 w 12192000"/>
                <a:gd name="csY288" fmla="*/ 6858000 h 6858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</a:cxnLst>
              <a:rect l="l" t="t" r="r" b="b"/>
              <a:pathLst>
                <a:path w="12192000" h="6858000">
                  <a:moveTo>
                    <a:pt x="8595883" y="5067824"/>
                  </a:moveTo>
                  <a:cubicBezTo>
                    <a:pt x="8539169" y="5067824"/>
                    <a:pt x="8493194" y="5113799"/>
                    <a:pt x="8493194" y="5170513"/>
                  </a:cubicBezTo>
                  <a:cubicBezTo>
                    <a:pt x="8493194" y="5227227"/>
                    <a:pt x="8539169" y="5273202"/>
                    <a:pt x="8595883" y="5273202"/>
                  </a:cubicBezTo>
                  <a:cubicBezTo>
                    <a:pt x="8652597" y="5273202"/>
                    <a:pt x="8698572" y="5227227"/>
                    <a:pt x="8698572" y="5170513"/>
                  </a:cubicBezTo>
                  <a:cubicBezTo>
                    <a:pt x="8698572" y="5113799"/>
                    <a:pt x="8652597" y="5067824"/>
                    <a:pt x="8595883" y="5067824"/>
                  </a:cubicBezTo>
                  <a:close/>
                  <a:moveTo>
                    <a:pt x="6287794" y="4554643"/>
                  </a:moveTo>
                  <a:cubicBezTo>
                    <a:pt x="6323932" y="4554643"/>
                    <a:pt x="6353785" y="4577088"/>
                    <a:pt x="6353785" y="4633091"/>
                  </a:cubicBezTo>
                  <a:lnTo>
                    <a:pt x="6353785" y="4945534"/>
                  </a:lnTo>
                  <a:cubicBezTo>
                    <a:pt x="6353785" y="5000302"/>
                    <a:pt x="6323932" y="5022747"/>
                    <a:pt x="6287794" y="5022747"/>
                  </a:cubicBezTo>
                  <a:cubicBezTo>
                    <a:pt x="6251657" y="5022747"/>
                    <a:pt x="6221805" y="5000302"/>
                    <a:pt x="6221805" y="4945534"/>
                  </a:cubicBezTo>
                  <a:lnTo>
                    <a:pt x="6221805" y="4633091"/>
                  </a:lnTo>
                  <a:cubicBezTo>
                    <a:pt x="6221805" y="4577088"/>
                    <a:pt x="6251657" y="4554643"/>
                    <a:pt x="6287794" y="4554643"/>
                  </a:cubicBezTo>
                  <a:close/>
                  <a:moveTo>
                    <a:pt x="8497009" y="4375415"/>
                  </a:moveTo>
                  <a:lnTo>
                    <a:pt x="8497009" y="4440283"/>
                  </a:lnTo>
                  <a:lnTo>
                    <a:pt x="8497121" y="4440283"/>
                  </a:lnTo>
                  <a:cubicBezTo>
                    <a:pt x="8497121" y="4542972"/>
                    <a:pt x="8501161" y="4645661"/>
                    <a:pt x="8509018" y="4748126"/>
                  </a:cubicBezTo>
                  <a:lnTo>
                    <a:pt x="8518445" y="4894023"/>
                  </a:lnTo>
                  <a:cubicBezTo>
                    <a:pt x="8521138" y="4935883"/>
                    <a:pt x="8555929" y="4968542"/>
                    <a:pt x="8597903" y="4968542"/>
                  </a:cubicBezTo>
                  <a:cubicBezTo>
                    <a:pt x="8639875" y="4968542"/>
                    <a:pt x="8674667" y="4935883"/>
                    <a:pt x="8677360" y="4894023"/>
                  </a:cubicBezTo>
                  <a:lnTo>
                    <a:pt x="8686787" y="4748126"/>
                  </a:lnTo>
                  <a:cubicBezTo>
                    <a:pt x="8694755" y="4645661"/>
                    <a:pt x="8698683" y="4542972"/>
                    <a:pt x="8698683" y="4440283"/>
                  </a:cubicBezTo>
                  <a:lnTo>
                    <a:pt x="8698683" y="4375415"/>
                  </a:lnTo>
                  <a:close/>
                  <a:moveTo>
                    <a:pt x="7827230" y="4375415"/>
                  </a:moveTo>
                  <a:lnTo>
                    <a:pt x="7827230" y="5200630"/>
                  </a:lnTo>
                  <a:lnTo>
                    <a:pt x="8012743" y="5200630"/>
                  </a:lnTo>
                  <a:lnTo>
                    <a:pt x="8012743" y="4774948"/>
                  </a:lnTo>
                  <a:lnTo>
                    <a:pt x="8020151" y="4774948"/>
                  </a:lnTo>
                  <a:lnTo>
                    <a:pt x="8175699" y="5200630"/>
                  </a:lnTo>
                  <a:lnTo>
                    <a:pt x="8377373" y="5200630"/>
                  </a:lnTo>
                  <a:lnTo>
                    <a:pt x="8377373" y="4375415"/>
                  </a:lnTo>
                  <a:lnTo>
                    <a:pt x="8193206" y="4375415"/>
                  </a:lnTo>
                  <a:lnTo>
                    <a:pt x="8193206" y="4760022"/>
                  </a:lnTo>
                  <a:lnTo>
                    <a:pt x="8185688" y="4760022"/>
                  </a:lnTo>
                  <a:lnTo>
                    <a:pt x="8037545" y="4375415"/>
                  </a:lnTo>
                  <a:close/>
                  <a:moveTo>
                    <a:pt x="7374277" y="4375415"/>
                  </a:moveTo>
                  <a:lnTo>
                    <a:pt x="7374165" y="4375527"/>
                  </a:lnTo>
                  <a:lnTo>
                    <a:pt x="7374165" y="5200742"/>
                  </a:lnTo>
                  <a:lnTo>
                    <a:pt x="7796143" y="5200742"/>
                  </a:lnTo>
                  <a:lnTo>
                    <a:pt x="7796143" y="5001538"/>
                  </a:lnTo>
                  <a:lnTo>
                    <a:pt x="7573370" y="5001538"/>
                  </a:lnTo>
                  <a:lnTo>
                    <a:pt x="7573370" y="4864619"/>
                  </a:lnTo>
                  <a:lnTo>
                    <a:pt x="7781217" y="4864619"/>
                  </a:lnTo>
                  <a:lnTo>
                    <a:pt x="7781217" y="4677871"/>
                  </a:lnTo>
                  <a:lnTo>
                    <a:pt x="7573370" y="4677871"/>
                  </a:lnTo>
                  <a:lnTo>
                    <a:pt x="7573370" y="4573274"/>
                  </a:lnTo>
                  <a:lnTo>
                    <a:pt x="7791205" y="4573274"/>
                  </a:lnTo>
                  <a:lnTo>
                    <a:pt x="7791205" y="4375415"/>
                  </a:lnTo>
                  <a:close/>
                  <a:moveTo>
                    <a:pt x="6585648" y="4375415"/>
                  </a:moveTo>
                  <a:lnTo>
                    <a:pt x="6585648" y="5200630"/>
                  </a:lnTo>
                  <a:lnTo>
                    <a:pt x="6772396" y="5200630"/>
                  </a:lnTo>
                  <a:lnTo>
                    <a:pt x="6772396" y="4730169"/>
                  </a:lnTo>
                  <a:lnTo>
                    <a:pt x="6779690" y="4730169"/>
                  </a:lnTo>
                  <a:lnTo>
                    <a:pt x="6885522" y="5200630"/>
                  </a:lnTo>
                  <a:lnTo>
                    <a:pt x="7028613" y="5200630"/>
                  </a:lnTo>
                  <a:lnTo>
                    <a:pt x="7134443" y="4730169"/>
                  </a:lnTo>
                  <a:lnTo>
                    <a:pt x="7141963" y="4730169"/>
                  </a:lnTo>
                  <a:lnTo>
                    <a:pt x="7141963" y="5200630"/>
                  </a:lnTo>
                  <a:lnTo>
                    <a:pt x="7328711" y="5200630"/>
                  </a:lnTo>
                  <a:lnTo>
                    <a:pt x="7328711" y="4375415"/>
                  </a:lnTo>
                  <a:lnTo>
                    <a:pt x="7077319" y="4375415"/>
                  </a:lnTo>
                  <a:lnTo>
                    <a:pt x="6960266" y="4812320"/>
                  </a:lnTo>
                  <a:lnTo>
                    <a:pt x="6952747" y="4812320"/>
                  </a:lnTo>
                  <a:lnTo>
                    <a:pt x="6837039" y="4375415"/>
                  </a:lnTo>
                  <a:close/>
                  <a:moveTo>
                    <a:pt x="4626478" y="4375414"/>
                  </a:moveTo>
                  <a:lnTo>
                    <a:pt x="4626478" y="5200630"/>
                  </a:lnTo>
                  <a:lnTo>
                    <a:pt x="4823102" y="5200630"/>
                  </a:lnTo>
                  <a:lnTo>
                    <a:pt x="4823102" y="4859567"/>
                  </a:lnTo>
                  <a:lnTo>
                    <a:pt x="4931402" y="4859567"/>
                  </a:lnTo>
                  <a:lnTo>
                    <a:pt x="4931402" y="5200630"/>
                  </a:lnTo>
                  <a:lnTo>
                    <a:pt x="5128026" y="5200630"/>
                  </a:lnTo>
                  <a:lnTo>
                    <a:pt x="5128026" y="4375414"/>
                  </a:lnTo>
                  <a:lnTo>
                    <a:pt x="4931402" y="4375414"/>
                  </a:lnTo>
                  <a:lnTo>
                    <a:pt x="4931402" y="4669116"/>
                  </a:lnTo>
                  <a:lnTo>
                    <a:pt x="4823102" y="4669116"/>
                  </a:lnTo>
                  <a:lnTo>
                    <a:pt x="4823102" y="4375414"/>
                  </a:lnTo>
                  <a:close/>
                  <a:moveTo>
                    <a:pt x="4119206" y="4375414"/>
                  </a:moveTo>
                  <a:lnTo>
                    <a:pt x="4119206" y="4568334"/>
                  </a:lnTo>
                  <a:lnTo>
                    <a:pt x="4264879" y="4568334"/>
                  </a:lnTo>
                  <a:lnTo>
                    <a:pt x="4264879" y="5200630"/>
                  </a:lnTo>
                  <a:lnTo>
                    <a:pt x="4464083" y="5200630"/>
                  </a:lnTo>
                  <a:lnTo>
                    <a:pt x="4464083" y="4568334"/>
                  </a:lnTo>
                  <a:lnTo>
                    <a:pt x="4604706" y="4568334"/>
                  </a:lnTo>
                  <a:lnTo>
                    <a:pt x="4604706" y="4375414"/>
                  </a:lnTo>
                  <a:lnTo>
                    <a:pt x="4119318" y="4375414"/>
                  </a:lnTo>
                  <a:close/>
                  <a:moveTo>
                    <a:pt x="3899239" y="4375414"/>
                  </a:moveTo>
                  <a:lnTo>
                    <a:pt x="3899239" y="5200630"/>
                  </a:lnTo>
                  <a:lnTo>
                    <a:pt x="4098444" y="5200630"/>
                  </a:lnTo>
                  <a:lnTo>
                    <a:pt x="4098444" y="4375414"/>
                  </a:lnTo>
                  <a:close/>
                  <a:moveTo>
                    <a:pt x="5627331" y="4356673"/>
                  </a:moveTo>
                  <a:cubicBezTo>
                    <a:pt x="5589286" y="4356673"/>
                    <a:pt x="5556515" y="4383496"/>
                    <a:pt x="5548995" y="4420756"/>
                  </a:cubicBezTo>
                  <a:lnTo>
                    <a:pt x="5479863" y="4781233"/>
                  </a:lnTo>
                  <a:lnTo>
                    <a:pt x="5472343" y="4781233"/>
                  </a:lnTo>
                  <a:lnTo>
                    <a:pt x="5407588" y="4375416"/>
                  </a:lnTo>
                  <a:lnTo>
                    <a:pt x="5214667" y="4375416"/>
                  </a:lnTo>
                  <a:lnTo>
                    <a:pt x="5360115" y="5123080"/>
                  </a:lnTo>
                  <a:cubicBezTo>
                    <a:pt x="5368869" y="5168083"/>
                    <a:pt x="5408374" y="5200630"/>
                    <a:pt x="5454275" y="5200630"/>
                  </a:cubicBezTo>
                  <a:cubicBezTo>
                    <a:pt x="5497931" y="5200630"/>
                    <a:pt x="5536089" y="5171114"/>
                    <a:pt x="5547088" y="5128916"/>
                  </a:cubicBezTo>
                  <a:lnTo>
                    <a:pt x="5622954" y="4838357"/>
                  </a:lnTo>
                  <a:lnTo>
                    <a:pt x="5630473" y="4838357"/>
                  </a:lnTo>
                  <a:lnTo>
                    <a:pt x="5706339" y="5128916"/>
                  </a:lnTo>
                  <a:cubicBezTo>
                    <a:pt x="5717450" y="5171226"/>
                    <a:pt x="5755496" y="5200630"/>
                    <a:pt x="5799152" y="5200630"/>
                  </a:cubicBezTo>
                  <a:cubicBezTo>
                    <a:pt x="5845053" y="5200630"/>
                    <a:pt x="5884558" y="5168083"/>
                    <a:pt x="5893312" y="5123080"/>
                  </a:cubicBezTo>
                  <a:lnTo>
                    <a:pt x="6038760" y="4375416"/>
                  </a:lnTo>
                  <a:lnTo>
                    <a:pt x="5847074" y="4375416"/>
                  </a:lnTo>
                  <a:lnTo>
                    <a:pt x="5782318" y="4781233"/>
                  </a:lnTo>
                  <a:lnTo>
                    <a:pt x="5774799" y="4781233"/>
                  </a:lnTo>
                  <a:lnTo>
                    <a:pt x="5705666" y="4420756"/>
                  </a:lnTo>
                  <a:cubicBezTo>
                    <a:pt x="5698147" y="4383496"/>
                    <a:pt x="5665376" y="4356673"/>
                    <a:pt x="5627331" y="4356673"/>
                  </a:cubicBezTo>
                  <a:close/>
                  <a:moveTo>
                    <a:pt x="3481750" y="4356672"/>
                  </a:moveTo>
                  <a:cubicBezTo>
                    <a:pt x="3443705" y="4356672"/>
                    <a:pt x="3410934" y="4383495"/>
                    <a:pt x="3403415" y="4420755"/>
                  </a:cubicBezTo>
                  <a:lnTo>
                    <a:pt x="3334282" y="4781233"/>
                  </a:lnTo>
                  <a:lnTo>
                    <a:pt x="3326762" y="4781233"/>
                  </a:lnTo>
                  <a:lnTo>
                    <a:pt x="3262007" y="4375415"/>
                  </a:lnTo>
                  <a:lnTo>
                    <a:pt x="3069086" y="4375415"/>
                  </a:lnTo>
                  <a:lnTo>
                    <a:pt x="3214534" y="5123080"/>
                  </a:lnTo>
                  <a:cubicBezTo>
                    <a:pt x="3223288" y="5168083"/>
                    <a:pt x="3262793" y="5200630"/>
                    <a:pt x="3308694" y="5200630"/>
                  </a:cubicBezTo>
                  <a:cubicBezTo>
                    <a:pt x="3352350" y="5200630"/>
                    <a:pt x="3390508" y="5171114"/>
                    <a:pt x="3401507" y="5128916"/>
                  </a:cubicBezTo>
                  <a:lnTo>
                    <a:pt x="3477374" y="4838357"/>
                  </a:lnTo>
                  <a:lnTo>
                    <a:pt x="3484892" y="4838357"/>
                  </a:lnTo>
                  <a:lnTo>
                    <a:pt x="3560758" y="5128916"/>
                  </a:lnTo>
                  <a:cubicBezTo>
                    <a:pt x="3571869" y="5171226"/>
                    <a:pt x="3609915" y="5200630"/>
                    <a:pt x="3653571" y="5200630"/>
                  </a:cubicBezTo>
                  <a:cubicBezTo>
                    <a:pt x="3699473" y="5200630"/>
                    <a:pt x="3738977" y="5168083"/>
                    <a:pt x="3747731" y="5123080"/>
                  </a:cubicBezTo>
                  <a:lnTo>
                    <a:pt x="3893179" y="4375415"/>
                  </a:lnTo>
                  <a:lnTo>
                    <a:pt x="3701493" y="4375415"/>
                  </a:lnTo>
                  <a:lnTo>
                    <a:pt x="3636738" y="4781233"/>
                  </a:lnTo>
                  <a:lnTo>
                    <a:pt x="3629218" y="4781233"/>
                  </a:lnTo>
                  <a:lnTo>
                    <a:pt x="3560086" y="4420755"/>
                  </a:lnTo>
                  <a:cubicBezTo>
                    <a:pt x="3552566" y="4383495"/>
                    <a:pt x="3519795" y="4356672"/>
                    <a:pt x="3481750" y="4356672"/>
                  </a:cubicBezTo>
                  <a:close/>
                  <a:moveTo>
                    <a:pt x="6287794" y="4350500"/>
                  </a:moveTo>
                  <a:cubicBezTo>
                    <a:pt x="6150876" y="4350500"/>
                    <a:pt x="6022711" y="4432651"/>
                    <a:pt x="6022711" y="4628041"/>
                  </a:cubicBezTo>
                  <a:lnTo>
                    <a:pt x="6022711" y="4949126"/>
                  </a:lnTo>
                  <a:cubicBezTo>
                    <a:pt x="6022711" y="5150801"/>
                    <a:pt x="6150876" y="5225432"/>
                    <a:pt x="6287794" y="5225432"/>
                  </a:cubicBezTo>
                  <a:cubicBezTo>
                    <a:pt x="6424714" y="5225432"/>
                    <a:pt x="6552878" y="5147096"/>
                    <a:pt x="6552878" y="4947892"/>
                  </a:cubicBezTo>
                  <a:lnTo>
                    <a:pt x="6552878" y="4626806"/>
                  </a:lnTo>
                  <a:cubicBezTo>
                    <a:pt x="6552878" y="4432651"/>
                    <a:pt x="6424714" y="4350500"/>
                    <a:pt x="6287794" y="4350500"/>
                  </a:cubicBezTo>
                  <a:close/>
                  <a:moveTo>
                    <a:pt x="5577838" y="3695086"/>
                  </a:moveTo>
                  <a:lnTo>
                    <a:pt x="5605221" y="3695086"/>
                  </a:lnTo>
                  <a:cubicBezTo>
                    <a:pt x="5651234" y="3695086"/>
                    <a:pt x="5672446" y="3713828"/>
                    <a:pt x="5672446" y="3771064"/>
                  </a:cubicBezTo>
                  <a:lnTo>
                    <a:pt x="5672446" y="4043556"/>
                  </a:lnTo>
                  <a:cubicBezTo>
                    <a:pt x="5672446" y="4099670"/>
                    <a:pt x="5651234" y="4119535"/>
                    <a:pt x="5605221" y="4119535"/>
                  </a:cubicBezTo>
                  <a:lnTo>
                    <a:pt x="5577838" y="4119535"/>
                  </a:lnTo>
                  <a:close/>
                  <a:moveTo>
                    <a:pt x="4138510" y="3673987"/>
                  </a:moveTo>
                  <a:cubicBezTo>
                    <a:pt x="4174647" y="3673987"/>
                    <a:pt x="4204500" y="3696433"/>
                    <a:pt x="4204500" y="3752435"/>
                  </a:cubicBezTo>
                  <a:lnTo>
                    <a:pt x="4204500" y="4064879"/>
                  </a:lnTo>
                  <a:cubicBezTo>
                    <a:pt x="4204500" y="4119646"/>
                    <a:pt x="4174647" y="4142092"/>
                    <a:pt x="4138510" y="4142092"/>
                  </a:cubicBezTo>
                  <a:cubicBezTo>
                    <a:pt x="4102372" y="4142092"/>
                    <a:pt x="4072520" y="4119646"/>
                    <a:pt x="4072520" y="4064879"/>
                  </a:cubicBezTo>
                  <a:lnTo>
                    <a:pt x="4072520" y="3752435"/>
                  </a:lnTo>
                  <a:cubicBezTo>
                    <a:pt x="4072520" y="3696433"/>
                    <a:pt x="4102372" y="3673987"/>
                    <a:pt x="4138510" y="3673987"/>
                  </a:cubicBezTo>
                  <a:close/>
                  <a:moveTo>
                    <a:pt x="4629958" y="3671518"/>
                  </a:moveTo>
                  <a:lnTo>
                    <a:pt x="4662279" y="3671518"/>
                  </a:lnTo>
                  <a:cubicBezTo>
                    <a:pt x="4707057" y="3671518"/>
                    <a:pt x="4728269" y="3696432"/>
                    <a:pt x="4728269" y="3746150"/>
                  </a:cubicBezTo>
                  <a:cubicBezTo>
                    <a:pt x="4728269" y="3795868"/>
                    <a:pt x="4708405" y="3830771"/>
                    <a:pt x="4658576" y="3830771"/>
                  </a:cubicBezTo>
                  <a:lnTo>
                    <a:pt x="4629958" y="3830771"/>
                  </a:lnTo>
                  <a:close/>
                  <a:moveTo>
                    <a:pt x="5378632" y="3494758"/>
                  </a:moveTo>
                  <a:lnTo>
                    <a:pt x="5378632" y="4319974"/>
                  </a:lnTo>
                  <a:lnTo>
                    <a:pt x="5567850" y="4319974"/>
                  </a:lnTo>
                  <a:cubicBezTo>
                    <a:pt x="5768177" y="4319974"/>
                    <a:pt x="5872774" y="4256453"/>
                    <a:pt x="5872774" y="4017519"/>
                  </a:cubicBezTo>
                  <a:lnTo>
                    <a:pt x="5872774" y="3797214"/>
                  </a:lnTo>
                  <a:cubicBezTo>
                    <a:pt x="5872774" y="3558280"/>
                    <a:pt x="5768289" y="3494758"/>
                    <a:pt x="5567850" y="3494758"/>
                  </a:cubicBezTo>
                  <a:close/>
                  <a:moveTo>
                    <a:pt x="4958114" y="3494758"/>
                  </a:moveTo>
                  <a:lnTo>
                    <a:pt x="4958114" y="3494870"/>
                  </a:lnTo>
                  <a:lnTo>
                    <a:pt x="4958114" y="4320085"/>
                  </a:lnTo>
                  <a:lnTo>
                    <a:pt x="5358882" y="4320085"/>
                  </a:lnTo>
                  <a:lnTo>
                    <a:pt x="5358882" y="4120881"/>
                  </a:lnTo>
                  <a:lnTo>
                    <a:pt x="5154738" y="4120881"/>
                  </a:lnTo>
                  <a:lnTo>
                    <a:pt x="5154738" y="3494758"/>
                  </a:lnTo>
                  <a:close/>
                  <a:moveTo>
                    <a:pt x="4430864" y="3494758"/>
                  </a:moveTo>
                  <a:lnTo>
                    <a:pt x="4430864" y="4319862"/>
                  </a:lnTo>
                  <a:lnTo>
                    <a:pt x="4430752" y="4319862"/>
                  </a:lnTo>
                  <a:lnTo>
                    <a:pt x="4430864" y="4319974"/>
                  </a:lnTo>
                  <a:lnTo>
                    <a:pt x="4430864" y="4319862"/>
                  </a:lnTo>
                  <a:lnTo>
                    <a:pt x="4629958" y="4319862"/>
                  </a:lnTo>
                  <a:lnTo>
                    <a:pt x="4629958" y="4009888"/>
                  </a:lnTo>
                  <a:lnTo>
                    <a:pt x="4664861" y="4009888"/>
                  </a:lnTo>
                  <a:cubicBezTo>
                    <a:pt x="4714690" y="4009888"/>
                    <a:pt x="4732084" y="4037270"/>
                    <a:pt x="4732084" y="4092039"/>
                  </a:cubicBezTo>
                  <a:lnTo>
                    <a:pt x="4732084" y="4319862"/>
                  </a:lnTo>
                  <a:lnTo>
                    <a:pt x="4931290" y="4319862"/>
                  </a:lnTo>
                  <a:lnTo>
                    <a:pt x="4931290" y="4087101"/>
                  </a:lnTo>
                  <a:cubicBezTo>
                    <a:pt x="4931290" y="3968923"/>
                    <a:pt x="4870238" y="3917859"/>
                    <a:pt x="4813001" y="3901698"/>
                  </a:cubicBezTo>
                  <a:lnTo>
                    <a:pt x="4813001" y="3896761"/>
                  </a:lnTo>
                  <a:cubicBezTo>
                    <a:pt x="4865300" y="3866908"/>
                    <a:pt x="4922536" y="3805968"/>
                    <a:pt x="4922536" y="3712593"/>
                  </a:cubicBezTo>
                  <a:cubicBezTo>
                    <a:pt x="4922536" y="3605528"/>
                    <a:pt x="4862831" y="3494758"/>
                    <a:pt x="4671144" y="3494758"/>
                  </a:cubicBezTo>
                  <a:close/>
                  <a:moveTo>
                    <a:pt x="3481750" y="3476016"/>
                  </a:moveTo>
                  <a:cubicBezTo>
                    <a:pt x="3443705" y="3476016"/>
                    <a:pt x="3410934" y="3502839"/>
                    <a:pt x="3403415" y="3540099"/>
                  </a:cubicBezTo>
                  <a:lnTo>
                    <a:pt x="3334282" y="3900577"/>
                  </a:lnTo>
                  <a:lnTo>
                    <a:pt x="3326762" y="3900577"/>
                  </a:lnTo>
                  <a:lnTo>
                    <a:pt x="3262007" y="3494759"/>
                  </a:lnTo>
                  <a:lnTo>
                    <a:pt x="3069086" y="3494759"/>
                  </a:lnTo>
                  <a:lnTo>
                    <a:pt x="3214534" y="4242424"/>
                  </a:lnTo>
                  <a:cubicBezTo>
                    <a:pt x="3223288" y="4287427"/>
                    <a:pt x="3262793" y="4319974"/>
                    <a:pt x="3308694" y="4319974"/>
                  </a:cubicBezTo>
                  <a:cubicBezTo>
                    <a:pt x="3352350" y="4319974"/>
                    <a:pt x="3390508" y="4290458"/>
                    <a:pt x="3401507" y="4248260"/>
                  </a:cubicBezTo>
                  <a:lnTo>
                    <a:pt x="3477374" y="3957701"/>
                  </a:lnTo>
                  <a:lnTo>
                    <a:pt x="3484892" y="3957701"/>
                  </a:lnTo>
                  <a:lnTo>
                    <a:pt x="3560758" y="4248260"/>
                  </a:lnTo>
                  <a:cubicBezTo>
                    <a:pt x="3571869" y="4290570"/>
                    <a:pt x="3609915" y="4319974"/>
                    <a:pt x="3653571" y="4319974"/>
                  </a:cubicBezTo>
                  <a:cubicBezTo>
                    <a:pt x="3699473" y="4319974"/>
                    <a:pt x="3738977" y="4287427"/>
                    <a:pt x="3747731" y="4242424"/>
                  </a:cubicBezTo>
                  <a:lnTo>
                    <a:pt x="3893179" y="3494759"/>
                  </a:lnTo>
                  <a:lnTo>
                    <a:pt x="3701493" y="3494759"/>
                  </a:lnTo>
                  <a:lnTo>
                    <a:pt x="3636738" y="3900577"/>
                  </a:lnTo>
                  <a:lnTo>
                    <a:pt x="3629218" y="3900577"/>
                  </a:lnTo>
                  <a:lnTo>
                    <a:pt x="3560086" y="3540099"/>
                  </a:lnTo>
                  <a:cubicBezTo>
                    <a:pt x="3552566" y="3502839"/>
                    <a:pt x="3519795" y="3476016"/>
                    <a:pt x="3481750" y="3476016"/>
                  </a:cubicBezTo>
                  <a:close/>
                  <a:moveTo>
                    <a:pt x="4138397" y="3469843"/>
                  </a:moveTo>
                  <a:cubicBezTo>
                    <a:pt x="4001478" y="3469843"/>
                    <a:pt x="3873314" y="3551994"/>
                    <a:pt x="3873314" y="3747384"/>
                  </a:cubicBezTo>
                  <a:lnTo>
                    <a:pt x="3873314" y="4068470"/>
                  </a:lnTo>
                  <a:cubicBezTo>
                    <a:pt x="3873314" y="4270145"/>
                    <a:pt x="4001478" y="4344776"/>
                    <a:pt x="4138397" y="4344776"/>
                  </a:cubicBezTo>
                  <a:cubicBezTo>
                    <a:pt x="4275317" y="4344776"/>
                    <a:pt x="4403481" y="4266440"/>
                    <a:pt x="4403481" y="4067235"/>
                  </a:cubicBezTo>
                  <a:lnTo>
                    <a:pt x="4403481" y="3746150"/>
                  </a:lnTo>
                  <a:cubicBezTo>
                    <a:pt x="4403481" y="3551994"/>
                    <a:pt x="4275317" y="3469843"/>
                    <a:pt x="4138397" y="3469843"/>
                  </a:cubicBezTo>
                  <a:close/>
                  <a:moveTo>
                    <a:pt x="8597566" y="3173897"/>
                  </a:moveTo>
                  <a:cubicBezTo>
                    <a:pt x="8424397" y="3173897"/>
                    <a:pt x="8283887" y="3314295"/>
                    <a:pt x="8283887" y="3487576"/>
                  </a:cubicBezTo>
                  <a:cubicBezTo>
                    <a:pt x="8283887" y="3660856"/>
                    <a:pt x="8424285" y="3801253"/>
                    <a:pt x="8597566" y="3801253"/>
                  </a:cubicBezTo>
                  <a:cubicBezTo>
                    <a:pt x="8770846" y="3801253"/>
                    <a:pt x="8911243" y="3660856"/>
                    <a:pt x="8911243" y="3487576"/>
                  </a:cubicBezTo>
                  <a:cubicBezTo>
                    <a:pt x="8911243" y="3314295"/>
                    <a:pt x="8770846" y="3173897"/>
                    <a:pt x="8597566" y="3173897"/>
                  </a:cubicBezTo>
                  <a:close/>
                  <a:moveTo>
                    <a:pt x="8288264" y="1197108"/>
                  </a:moveTo>
                  <a:cubicBezTo>
                    <a:pt x="8288264" y="1197108"/>
                    <a:pt x="8288264" y="1474761"/>
                    <a:pt x="8288264" y="1477679"/>
                  </a:cubicBezTo>
                  <a:cubicBezTo>
                    <a:pt x="8288489" y="1789897"/>
                    <a:pt x="8300610" y="2101893"/>
                    <a:pt x="8324626" y="2413214"/>
                  </a:cubicBezTo>
                  <a:lnTo>
                    <a:pt x="8324738" y="2413326"/>
                  </a:lnTo>
                  <a:lnTo>
                    <a:pt x="8353694" y="2860892"/>
                  </a:lnTo>
                  <a:cubicBezTo>
                    <a:pt x="8361998" y="2989506"/>
                    <a:pt x="8468727" y="3089502"/>
                    <a:pt x="8597566" y="3089502"/>
                  </a:cubicBezTo>
                  <a:cubicBezTo>
                    <a:pt x="8726404" y="3089502"/>
                    <a:pt x="8833133" y="2989506"/>
                    <a:pt x="8841439" y="2860892"/>
                  </a:cubicBezTo>
                  <a:lnTo>
                    <a:pt x="8870393" y="2413326"/>
                  </a:lnTo>
                  <a:cubicBezTo>
                    <a:pt x="8894634" y="2099086"/>
                    <a:pt x="8906755" y="1784063"/>
                    <a:pt x="8906755" y="1468926"/>
                  </a:cubicBezTo>
                  <a:lnTo>
                    <a:pt x="8906755" y="1197108"/>
                  </a:lnTo>
                  <a:close/>
                  <a:moveTo>
                    <a:pt x="3670854" y="1178703"/>
                  </a:moveTo>
                  <a:cubicBezTo>
                    <a:pt x="3607894" y="1178703"/>
                    <a:pt x="3553688" y="1223034"/>
                    <a:pt x="3541230" y="1284759"/>
                  </a:cubicBezTo>
                  <a:lnTo>
                    <a:pt x="3426645" y="1866102"/>
                  </a:lnTo>
                  <a:lnTo>
                    <a:pt x="3414300" y="1866102"/>
                  </a:lnTo>
                  <a:lnTo>
                    <a:pt x="3307123" y="1197109"/>
                  </a:lnTo>
                  <a:lnTo>
                    <a:pt x="2987720" y="1197109"/>
                  </a:lnTo>
                  <a:lnTo>
                    <a:pt x="3228562" y="2432069"/>
                  </a:lnTo>
                  <a:cubicBezTo>
                    <a:pt x="3243040" y="2506700"/>
                    <a:pt x="3308356" y="2560458"/>
                    <a:pt x="3384448" y="2560458"/>
                  </a:cubicBezTo>
                  <a:cubicBezTo>
                    <a:pt x="3460538" y="2560458"/>
                    <a:pt x="3519794" y="2511752"/>
                    <a:pt x="3538088" y="2441833"/>
                  </a:cubicBezTo>
                  <a:lnTo>
                    <a:pt x="3663672" y="1960822"/>
                  </a:lnTo>
                  <a:lnTo>
                    <a:pt x="3676016" y="1960822"/>
                  </a:lnTo>
                  <a:lnTo>
                    <a:pt x="3801600" y="2441833"/>
                  </a:lnTo>
                  <a:cubicBezTo>
                    <a:pt x="3819893" y="2511752"/>
                    <a:pt x="3882965" y="2560458"/>
                    <a:pt x="3955240" y="2560458"/>
                  </a:cubicBezTo>
                  <a:cubicBezTo>
                    <a:pt x="4031219" y="2560458"/>
                    <a:pt x="4096536" y="2506588"/>
                    <a:pt x="4111126" y="2432069"/>
                  </a:cubicBezTo>
                  <a:lnTo>
                    <a:pt x="4193164" y="2011549"/>
                  </a:lnTo>
                  <a:lnTo>
                    <a:pt x="4034586" y="1197109"/>
                  </a:lnTo>
                  <a:lnTo>
                    <a:pt x="3927407" y="1866102"/>
                  </a:lnTo>
                  <a:lnTo>
                    <a:pt x="3915063" y="1866102"/>
                  </a:lnTo>
                  <a:lnTo>
                    <a:pt x="3800478" y="1284759"/>
                  </a:lnTo>
                  <a:cubicBezTo>
                    <a:pt x="3788020" y="1223034"/>
                    <a:pt x="3733814" y="1178703"/>
                    <a:pt x="3670854" y="1178703"/>
                  </a:cubicBezTo>
                  <a:close/>
                  <a:moveTo>
                    <a:pt x="5066749" y="1171632"/>
                  </a:moveTo>
                  <a:cubicBezTo>
                    <a:pt x="4979660" y="1171632"/>
                    <a:pt x="4904804" y="1232909"/>
                    <a:pt x="4887521" y="1318202"/>
                  </a:cubicBezTo>
                  <a:lnTo>
                    <a:pt x="4729279" y="2127256"/>
                  </a:lnTo>
                  <a:lnTo>
                    <a:pt x="4712220" y="2127256"/>
                  </a:lnTo>
                  <a:lnTo>
                    <a:pt x="4564078" y="1197108"/>
                  </a:lnTo>
                  <a:lnTo>
                    <a:pt x="4122685" y="1197108"/>
                  </a:lnTo>
                  <a:lnTo>
                    <a:pt x="4455553" y="2909376"/>
                  </a:lnTo>
                  <a:cubicBezTo>
                    <a:pt x="4475643" y="3012513"/>
                    <a:pt x="4565874" y="3086921"/>
                    <a:pt x="4670920" y="3086921"/>
                  </a:cubicBezTo>
                  <a:cubicBezTo>
                    <a:pt x="4775966" y="3086921"/>
                    <a:pt x="4858005" y="3019584"/>
                    <a:pt x="4883144" y="2922955"/>
                  </a:cubicBezTo>
                  <a:lnTo>
                    <a:pt x="5056761" y="2258227"/>
                  </a:lnTo>
                  <a:lnTo>
                    <a:pt x="5073820" y="2258227"/>
                  </a:lnTo>
                  <a:lnTo>
                    <a:pt x="5247438" y="2922955"/>
                  </a:lnTo>
                  <a:cubicBezTo>
                    <a:pt x="5272689" y="3019584"/>
                    <a:pt x="5359890" y="3086921"/>
                    <a:pt x="5459661" y="3086921"/>
                  </a:cubicBezTo>
                  <a:cubicBezTo>
                    <a:pt x="5564706" y="3086921"/>
                    <a:pt x="5654938" y="3012513"/>
                    <a:pt x="5675027" y="2909376"/>
                  </a:cubicBezTo>
                  <a:lnTo>
                    <a:pt x="5788827" y="2324104"/>
                  </a:lnTo>
                  <a:lnTo>
                    <a:pt x="5569308" y="1197108"/>
                  </a:lnTo>
                  <a:lnTo>
                    <a:pt x="5421167" y="2127144"/>
                  </a:lnTo>
                  <a:lnTo>
                    <a:pt x="5421279" y="2127256"/>
                  </a:lnTo>
                  <a:lnTo>
                    <a:pt x="5404220" y="2127256"/>
                  </a:lnTo>
                  <a:lnTo>
                    <a:pt x="5245978" y="1318202"/>
                  </a:lnTo>
                  <a:cubicBezTo>
                    <a:pt x="5228695" y="1232909"/>
                    <a:pt x="5153839" y="1171632"/>
                    <a:pt x="5066749" y="1171632"/>
                  </a:cubicBezTo>
                  <a:close/>
                  <a:moveTo>
                    <a:pt x="6959031" y="1166919"/>
                  </a:moveTo>
                  <a:cubicBezTo>
                    <a:pt x="6839060" y="1166919"/>
                    <a:pt x="6735810" y="1251427"/>
                    <a:pt x="6712017" y="1368930"/>
                  </a:cubicBezTo>
                  <a:lnTo>
                    <a:pt x="6493845" y="2478194"/>
                  </a:lnTo>
                  <a:lnTo>
                    <a:pt x="6470277" y="2478194"/>
                  </a:lnTo>
                  <a:lnTo>
                    <a:pt x="6266134" y="1197108"/>
                  </a:lnTo>
                  <a:lnTo>
                    <a:pt x="5657632" y="1197108"/>
                  </a:lnTo>
                  <a:lnTo>
                    <a:pt x="6116421" y="3556484"/>
                  </a:lnTo>
                  <a:cubicBezTo>
                    <a:pt x="6144029" y="3698566"/>
                    <a:pt x="6268491" y="3801142"/>
                    <a:pt x="6413265" y="3801142"/>
                  </a:cubicBezTo>
                  <a:cubicBezTo>
                    <a:pt x="6558040" y="3801142"/>
                    <a:pt x="6671166" y="3708217"/>
                    <a:pt x="6705844" y="3575115"/>
                  </a:cubicBezTo>
                  <a:lnTo>
                    <a:pt x="6945227" y="2658770"/>
                  </a:lnTo>
                  <a:lnTo>
                    <a:pt x="6968796" y="2658770"/>
                  </a:lnTo>
                  <a:lnTo>
                    <a:pt x="7208178" y="3575115"/>
                  </a:lnTo>
                  <a:cubicBezTo>
                    <a:pt x="7242970" y="3708217"/>
                    <a:pt x="7363165" y="3801142"/>
                    <a:pt x="7500870" y="3801142"/>
                  </a:cubicBezTo>
                  <a:cubicBezTo>
                    <a:pt x="7645645" y="3801142"/>
                    <a:pt x="7770106" y="3698566"/>
                    <a:pt x="7797713" y="3556484"/>
                  </a:cubicBezTo>
                  <a:lnTo>
                    <a:pt x="8256503" y="1197108"/>
                  </a:lnTo>
                  <a:lnTo>
                    <a:pt x="7651930" y="1197108"/>
                  </a:lnTo>
                  <a:lnTo>
                    <a:pt x="7447786" y="2478194"/>
                  </a:lnTo>
                  <a:lnTo>
                    <a:pt x="7424218" y="2478194"/>
                  </a:lnTo>
                  <a:lnTo>
                    <a:pt x="7206046" y="1368930"/>
                  </a:lnTo>
                  <a:cubicBezTo>
                    <a:pt x="7182253" y="1251427"/>
                    <a:pt x="7079003" y="1166919"/>
                    <a:pt x="6959031" y="1166919"/>
                  </a:cubicBezTo>
                  <a:close/>
                  <a:moveTo>
                    <a:pt x="0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>
              <a:noAutofit/>
            </a:bodyPr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35386265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3C52F-5779-9404-D3F2-97AFBBFEB8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75505A-5974-B6EB-254B-A4587A75D2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TITRE DE LA PRÉSENTATION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604061A-239C-0B4D-6F96-16CD1DE43CE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fr-FR" dirty="0"/>
              <a:t>Sous titre / nom intervenant</a:t>
            </a:r>
          </a:p>
        </p:txBody>
      </p:sp>
    </p:spTree>
    <p:extLst>
      <p:ext uri="{BB962C8B-B14F-4D97-AF65-F5344CB8AC3E}">
        <p14:creationId xmlns:p14="http://schemas.microsoft.com/office/powerpoint/2010/main" val="294875319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8455E6-25CD-F358-E839-7147E3FDD3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57085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579D1-EFDC-9D80-0C0B-148F00AAA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426752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2F521-716C-928B-63C1-FDB09E795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0A467D-B635-5B20-C06D-D849EB192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AGENDA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6765F4E-F2E9-CA3B-C0E5-46FC777ECE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Chapitre 1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7D2128A-877A-DFDF-127E-AC494006C1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Chapitre 2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E8CDD94-6B71-B2CD-5B47-D42490F635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Chapitre 4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7ABD6A02-C11E-E696-DE8E-9560DF5F3A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/>
              <a:t>Chapitre 4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C50DD7F-670C-797E-CA92-17C83EA8426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r-FR" dirty="0"/>
              <a:t>Chapitre 3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</p:spTree>
    <p:extLst>
      <p:ext uri="{BB962C8B-B14F-4D97-AF65-F5344CB8AC3E}">
        <p14:creationId xmlns:p14="http://schemas.microsoft.com/office/powerpoint/2010/main" val="3118371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Espace réservé pour une image  192">
            <a:extLst>
              <a:ext uri="{FF2B5EF4-FFF2-40B4-BE49-F238E27FC236}">
                <a16:creationId xmlns:a16="http://schemas.microsoft.com/office/drawing/2014/main" id="{B6F6FCFB-24C8-7314-55BE-2A40E4930DA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66" r="15966"/>
          <a:stretch/>
        </p:blipFill>
        <p:spPr>
          <a:xfrm>
            <a:off x="252413" y="-15875"/>
            <a:ext cx="6353175" cy="6111875"/>
          </a:xfrm>
          <a:solidFill>
            <a:srgbClr val="E8E8E8"/>
          </a:solidFill>
        </p:spPr>
      </p:pic>
      <p:sp>
        <p:nvSpPr>
          <p:cNvPr id="8" name="Titre 7">
            <a:extLst>
              <a:ext uri="{FF2B5EF4-FFF2-40B4-BE49-F238E27FC236}">
                <a16:creationId xmlns:a16="http://schemas.microsoft.com/office/drawing/2014/main" id="{047C68C4-2034-008C-24F7-43CAED9E0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TITRE DU CHAPITRE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9C91B572-C31D-58F9-D8FA-529553C545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Sous titre du chapitre</a:t>
            </a:r>
          </a:p>
          <a:p>
            <a:endParaRPr lang="fr-FR" dirty="0"/>
          </a:p>
        </p:txBody>
      </p:sp>
      <p:grpSp>
        <p:nvGrpSpPr>
          <p:cNvPr id="132" name="Groupe 131">
            <a:extLst>
              <a:ext uri="{FF2B5EF4-FFF2-40B4-BE49-F238E27FC236}">
                <a16:creationId xmlns:a16="http://schemas.microsoft.com/office/drawing/2014/main" id="{997D61DD-DB9C-AC40-8E73-DAA668D075FD}"/>
              </a:ext>
            </a:extLst>
          </p:cNvPr>
          <p:cNvGrpSpPr/>
          <p:nvPr/>
        </p:nvGrpSpPr>
        <p:grpSpPr>
          <a:xfrm>
            <a:off x="276769" y="-17284"/>
            <a:ext cx="2096318" cy="6039731"/>
            <a:chOff x="276769" y="-17284"/>
            <a:chExt cx="2096318" cy="6039731"/>
          </a:xfrm>
        </p:grpSpPr>
        <p:grpSp>
          <p:nvGrpSpPr>
            <p:cNvPr id="12" name="Graphique 61">
              <a:extLst>
                <a:ext uri="{FF2B5EF4-FFF2-40B4-BE49-F238E27FC236}">
                  <a16:creationId xmlns:a16="http://schemas.microsoft.com/office/drawing/2014/main" id="{5FBF3259-5CC1-D98D-3634-9081036198D6}"/>
                </a:ext>
              </a:extLst>
            </p:cNvPr>
            <p:cNvGrpSpPr/>
            <p:nvPr/>
          </p:nvGrpSpPr>
          <p:grpSpPr>
            <a:xfrm>
              <a:off x="276769" y="4291512"/>
              <a:ext cx="2096318" cy="653736"/>
              <a:chOff x="3650456" y="3659504"/>
              <a:chExt cx="4777930" cy="1489995"/>
            </a:xfrm>
            <a:solidFill>
              <a:schemeClr val="tx2"/>
            </a:solidFill>
          </p:grpSpPr>
          <p:grpSp>
            <p:nvGrpSpPr>
              <p:cNvPr id="13" name="Graphique 61">
                <a:extLst>
                  <a:ext uri="{FF2B5EF4-FFF2-40B4-BE49-F238E27FC236}">
                    <a16:creationId xmlns:a16="http://schemas.microsoft.com/office/drawing/2014/main" id="{E79FCF7E-ECF6-C014-62CC-A94F01D3C680}"/>
                  </a:ext>
                </a:extLst>
              </p:cNvPr>
              <p:cNvGrpSpPr/>
              <p:nvPr/>
            </p:nvGrpSpPr>
            <p:grpSpPr>
              <a:xfrm>
                <a:off x="3650456" y="3659504"/>
                <a:ext cx="2379535" cy="742569"/>
                <a:chOff x="3650456" y="3659504"/>
                <a:chExt cx="2379535" cy="742569"/>
              </a:xfrm>
              <a:grpFill/>
            </p:grpSpPr>
            <p:sp>
              <p:nvSpPr>
                <p:cNvPr id="27" name="Forme libre : forme 26">
                  <a:extLst>
                    <a:ext uri="{FF2B5EF4-FFF2-40B4-BE49-F238E27FC236}">
                      <a16:creationId xmlns:a16="http://schemas.microsoft.com/office/drawing/2014/main" id="{F0F88A6B-683F-67B1-F91E-073654D7FF13}"/>
                    </a:ext>
                  </a:extLst>
                </p:cNvPr>
                <p:cNvSpPr/>
                <p:nvPr/>
              </p:nvSpPr>
              <p:spPr>
                <a:xfrm>
                  <a:off x="3650456" y="3664743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8" name="Forme libre : forme 27">
                  <a:extLst>
                    <a:ext uri="{FF2B5EF4-FFF2-40B4-BE49-F238E27FC236}">
                      <a16:creationId xmlns:a16="http://schemas.microsoft.com/office/drawing/2014/main" id="{0D94ECA6-AB99-C724-2074-36B8EA9DAF36}"/>
                    </a:ext>
                  </a:extLst>
                </p:cNvPr>
                <p:cNvSpPr/>
                <p:nvPr/>
              </p:nvSpPr>
              <p:spPr>
                <a:xfrm>
                  <a:off x="4333017" y="3659504"/>
                  <a:ext cx="449960" cy="742569"/>
                </a:xfrm>
                <a:custGeom>
                  <a:avLst/>
                  <a:gdLst>
                    <a:gd name="csX0" fmla="*/ 0 w 449960"/>
                    <a:gd name="csY0" fmla="*/ 235553 h 742569"/>
                    <a:gd name="csX1" fmla="*/ 224980 w 449960"/>
                    <a:gd name="csY1" fmla="*/ 0 h 742569"/>
                    <a:gd name="csX2" fmla="*/ 449961 w 449960"/>
                    <a:gd name="csY2" fmla="*/ 234506 h 742569"/>
                    <a:gd name="csX3" fmla="*/ 449961 w 449960"/>
                    <a:gd name="csY3" fmla="*/ 507016 h 742569"/>
                    <a:gd name="csX4" fmla="*/ 224980 w 449960"/>
                    <a:gd name="csY4" fmla="*/ 742569 h 742569"/>
                    <a:gd name="csX5" fmla="*/ 0 w 449960"/>
                    <a:gd name="csY5" fmla="*/ 508064 h 742569"/>
                    <a:gd name="csX6" fmla="*/ 0 w 449960"/>
                    <a:gd name="csY6" fmla="*/ 235553 h 742569"/>
                    <a:gd name="csX7" fmla="*/ 281083 w 449960"/>
                    <a:gd name="csY7" fmla="*/ 239840 h 742569"/>
                    <a:gd name="csX8" fmla="*/ 225076 w 449960"/>
                    <a:gd name="csY8" fmla="*/ 173260 h 742569"/>
                    <a:gd name="csX9" fmla="*/ 169069 w 449960"/>
                    <a:gd name="csY9" fmla="*/ 239840 h 742569"/>
                    <a:gd name="csX10" fmla="*/ 169069 w 449960"/>
                    <a:gd name="csY10" fmla="*/ 505016 h 742569"/>
                    <a:gd name="csX11" fmla="*/ 225076 w 449960"/>
                    <a:gd name="csY11" fmla="*/ 570548 h 742569"/>
                    <a:gd name="csX12" fmla="*/ 281083 w 449960"/>
                    <a:gd name="csY12" fmla="*/ 505016 h 742569"/>
                    <a:gd name="csX13" fmla="*/ 281083 w 449960"/>
                    <a:gd name="csY13" fmla="*/ 239840 h 74256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0" h="742569">
                      <a:moveTo>
                        <a:pt x="0" y="235553"/>
                      </a:moveTo>
                      <a:cubicBezTo>
                        <a:pt x="0" y="69723"/>
                        <a:pt x="108775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6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5" y="742569"/>
                        <a:pt x="0" y="679228"/>
                        <a:pt x="0" y="508064"/>
                      </a:cubicBezTo>
                      <a:lnTo>
                        <a:pt x="0" y="235553"/>
                      </a:lnTo>
                      <a:close/>
                      <a:moveTo>
                        <a:pt x="281083" y="239840"/>
                      </a:moveTo>
                      <a:cubicBezTo>
                        <a:pt x="281083" y="192310"/>
                        <a:pt x="255746" y="173260"/>
                        <a:pt x="225076" y="173260"/>
                      </a:cubicBezTo>
                      <a:cubicBezTo>
                        <a:pt x="194405" y="173260"/>
                        <a:pt x="169069" y="192310"/>
                        <a:pt x="169069" y="239840"/>
                      </a:cubicBezTo>
                      <a:lnTo>
                        <a:pt x="169069" y="505016"/>
                      </a:lnTo>
                      <a:cubicBezTo>
                        <a:pt x="169069" y="551498"/>
                        <a:pt x="194405" y="570548"/>
                        <a:pt x="225076" y="570548"/>
                      </a:cubicBezTo>
                      <a:cubicBezTo>
                        <a:pt x="255746" y="570548"/>
                        <a:pt x="281083" y="551498"/>
                        <a:pt x="281083" y="505016"/>
                      </a:cubicBezTo>
                      <a:lnTo>
                        <a:pt x="281083" y="23984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9" name="Forme libre : forme 28">
                  <a:extLst>
                    <a:ext uri="{FF2B5EF4-FFF2-40B4-BE49-F238E27FC236}">
                      <a16:creationId xmlns:a16="http://schemas.microsoft.com/office/drawing/2014/main" id="{BB94C908-591C-BB94-C874-AE3DF90D8AAC}"/>
                    </a:ext>
                  </a:extLst>
                </p:cNvPr>
                <p:cNvSpPr/>
                <p:nvPr/>
              </p:nvSpPr>
              <p:spPr>
                <a:xfrm>
                  <a:off x="4806124" y="3680650"/>
                  <a:ext cx="424814" cy="700373"/>
                </a:xfrm>
                <a:custGeom>
                  <a:avLst/>
                  <a:gdLst>
                    <a:gd name="csX0" fmla="*/ 95 w 424814"/>
                    <a:gd name="csY0" fmla="*/ 700373 h 700373"/>
                    <a:gd name="csX1" fmla="*/ 95 w 424814"/>
                    <a:gd name="csY1" fmla="*/ 0 h 700373"/>
                    <a:gd name="csX2" fmla="*/ 204025 w 424814"/>
                    <a:gd name="csY2" fmla="*/ 0 h 700373"/>
                    <a:gd name="csX3" fmla="*/ 417385 w 424814"/>
                    <a:gd name="csY3" fmla="*/ 184880 h 700373"/>
                    <a:gd name="csX4" fmla="*/ 324421 w 424814"/>
                    <a:gd name="csY4" fmla="*/ 341186 h 700373"/>
                    <a:gd name="csX5" fmla="*/ 324421 w 424814"/>
                    <a:gd name="csY5" fmla="*/ 345376 h 700373"/>
                    <a:gd name="csX6" fmla="*/ 424815 w 424814"/>
                    <a:gd name="csY6" fmla="*/ 502730 h 700373"/>
                    <a:gd name="csX7" fmla="*/ 424815 w 424814"/>
                    <a:gd name="csY7" fmla="*/ 700278 h 700373"/>
                    <a:gd name="csX8" fmla="*/ 255746 w 424814"/>
                    <a:gd name="csY8" fmla="*/ 700278 h 700373"/>
                    <a:gd name="csX9" fmla="*/ 255746 w 424814"/>
                    <a:gd name="csY9" fmla="*/ 506921 h 700373"/>
                    <a:gd name="csX10" fmla="*/ 198692 w 424814"/>
                    <a:gd name="csY10" fmla="*/ 437198 h 700373"/>
                    <a:gd name="csX11" fmla="*/ 169069 w 424814"/>
                    <a:gd name="csY11" fmla="*/ 437198 h 700373"/>
                    <a:gd name="csX12" fmla="*/ 169069 w 424814"/>
                    <a:gd name="csY12" fmla="*/ 700278 h 700373"/>
                    <a:gd name="csX13" fmla="*/ 0 w 424814"/>
                    <a:gd name="csY13" fmla="*/ 700278 h 700373"/>
                    <a:gd name="csX14" fmla="*/ 169069 w 424814"/>
                    <a:gd name="csY14" fmla="*/ 285179 h 700373"/>
                    <a:gd name="csX15" fmla="*/ 193358 w 424814"/>
                    <a:gd name="csY15" fmla="*/ 285179 h 700373"/>
                    <a:gd name="csX16" fmla="*/ 252508 w 424814"/>
                    <a:gd name="csY16" fmla="*/ 213360 h 700373"/>
                    <a:gd name="csX17" fmla="*/ 196501 w 424814"/>
                    <a:gd name="csY17" fmla="*/ 150019 h 700373"/>
                    <a:gd name="csX18" fmla="*/ 169069 w 424814"/>
                    <a:gd name="csY18" fmla="*/ 150019 h 700373"/>
                    <a:gd name="csX19" fmla="*/ 169069 w 424814"/>
                    <a:gd name="csY19" fmla="*/ 285274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424814" h="700373">
                      <a:moveTo>
                        <a:pt x="95" y="700373"/>
                      </a:moveTo>
                      <a:lnTo>
                        <a:pt x="95" y="0"/>
                      </a:lnTo>
                      <a:lnTo>
                        <a:pt x="204025" y="0"/>
                      </a:lnTo>
                      <a:cubicBezTo>
                        <a:pt x="366713" y="0"/>
                        <a:pt x="417385" y="94012"/>
                        <a:pt x="417385" y="184880"/>
                      </a:cubicBezTo>
                      <a:cubicBezTo>
                        <a:pt x="417385" y="264128"/>
                        <a:pt x="368808" y="315849"/>
                        <a:pt x="324421" y="341186"/>
                      </a:cubicBezTo>
                      <a:lnTo>
                        <a:pt x="324421" y="345376"/>
                      </a:lnTo>
                      <a:cubicBezTo>
                        <a:pt x="372999" y="359092"/>
                        <a:pt x="424815" y="402431"/>
                        <a:pt x="424815" y="502730"/>
                      </a:cubicBezTo>
                      <a:lnTo>
                        <a:pt x="424815" y="700278"/>
                      </a:lnTo>
                      <a:lnTo>
                        <a:pt x="255746" y="700278"/>
                      </a:lnTo>
                      <a:lnTo>
                        <a:pt x="255746" y="506921"/>
                      </a:lnTo>
                      <a:cubicBezTo>
                        <a:pt x="255746" y="460438"/>
                        <a:pt x="240983" y="437198"/>
                        <a:pt x="198692" y="437198"/>
                      </a:cubicBezTo>
                      <a:lnTo>
                        <a:pt x="169069" y="437198"/>
                      </a:lnTo>
                      <a:lnTo>
                        <a:pt x="169069" y="700278"/>
                      </a:lnTo>
                      <a:lnTo>
                        <a:pt x="0" y="700278"/>
                      </a:lnTo>
                      <a:close/>
                      <a:moveTo>
                        <a:pt x="169069" y="285179"/>
                      </a:moveTo>
                      <a:lnTo>
                        <a:pt x="193358" y="285179"/>
                      </a:lnTo>
                      <a:cubicBezTo>
                        <a:pt x="235649" y="285179"/>
                        <a:pt x="252508" y="255556"/>
                        <a:pt x="252508" y="213360"/>
                      </a:cubicBezTo>
                      <a:cubicBezTo>
                        <a:pt x="252508" y="171164"/>
                        <a:pt x="234505" y="150019"/>
                        <a:pt x="196501" y="150019"/>
                      </a:cubicBezTo>
                      <a:lnTo>
                        <a:pt x="169069" y="150019"/>
                      </a:lnTo>
                      <a:lnTo>
                        <a:pt x="169069" y="28527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0" name="Forme libre : forme 29">
                  <a:extLst>
                    <a:ext uri="{FF2B5EF4-FFF2-40B4-BE49-F238E27FC236}">
                      <a16:creationId xmlns:a16="http://schemas.microsoft.com/office/drawing/2014/main" id="{2A80181E-22B3-C64D-D484-F5A4D449FE2D}"/>
                    </a:ext>
                  </a:extLst>
                </p:cNvPr>
                <p:cNvSpPr/>
                <p:nvPr/>
              </p:nvSpPr>
              <p:spPr>
                <a:xfrm>
                  <a:off x="5253704" y="3680650"/>
                  <a:ext cx="340137" cy="700468"/>
                </a:xfrm>
                <a:custGeom>
                  <a:avLst/>
                  <a:gdLst>
                    <a:gd name="csX0" fmla="*/ 0 w 340137"/>
                    <a:gd name="csY0" fmla="*/ 0 h 700468"/>
                    <a:gd name="csX1" fmla="*/ 166878 w 340137"/>
                    <a:gd name="csY1" fmla="*/ 0 h 700468"/>
                    <a:gd name="csX2" fmla="*/ 166878 w 340137"/>
                    <a:gd name="csY2" fmla="*/ 531400 h 700468"/>
                    <a:gd name="csX3" fmla="*/ 340138 w 340137"/>
                    <a:gd name="csY3" fmla="*/ 531400 h 700468"/>
                    <a:gd name="csX4" fmla="*/ 340138 w 340137"/>
                    <a:gd name="csY4" fmla="*/ 700468 h 700468"/>
                    <a:gd name="csX5" fmla="*/ 0 w 340137"/>
                    <a:gd name="csY5" fmla="*/ 700468 h 700468"/>
                    <a:gd name="csX6" fmla="*/ 0 w 340137"/>
                    <a:gd name="csY6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340137" h="700468">
                      <a:moveTo>
                        <a:pt x="0" y="0"/>
                      </a:moveTo>
                      <a:lnTo>
                        <a:pt x="166878" y="0"/>
                      </a:lnTo>
                      <a:lnTo>
                        <a:pt x="166878" y="531400"/>
                      </a:lnTo>
                      <a:lnTo>
                        <a:pt x="340138" y="531400"/>
                      </a:lnTo>
                      <a:lnTo>
                        <a:pt x="340138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1" name="Forme libre : forme 30">
                  <a:extLst>
                    <a:ext uri="{FF2B5EF4-FFF2-40B4-BE49-F238E27FC236}">
                      <a16:creationId xmlns:a16="http://schemas.microsoft.com/office/drawing/2014/main" id="{B6E4E7FD-632E-114E-F84A-72CFA9BD52E5}"/>
                    </a:ext>
                  </a:extLst>
                </p:cNvPr>
                <p:cNvSpPr/>
                <p:nvPr/>
              </p:nvSpPr>
              <p:spPr>
                <a:xfrm>
                  <a:off x="5610605" y="3680650"/>
                  <a:ext cx="419385" cy="700373"/>
                </a:xfrm>
                <a:custGeom>
                  <a:avLst/>
                  <a:gdLst>
                    <a:gd name="csX0" fmla="*/ 0 w 419385"/>
                    <a:gd name="csY0" fmla="*/ 0 h 700373"/>
                    <a:gd name="csX1" fmla="*/ 160592 w 419385"/>
                    <a:gd name="csY1" fmla="*/ 0 h 700373"/>
                    <a:gd name="csX2" fmla="*/ 419386 w 419385"/>
                    <a:gd name="csY2" fmla="*/ 256699 h 700373"/>
                    <a:gd name="csX3" fmla="*/ 419386 w 419385"/>
                    <a:gd name="csY3" fmla="*/ 443675 h 700373"/>
                    <a:gd name="csX4" fmla="*/ 160592 w 419385"/>
                    <a:gd name="csY4" fmla="*/ 700373 h 700373"/>
                    <a:gd name="csX5" fmla="*/ 0 w 419385"/>
                    <a:gd name="csY5" fmla="*/ 700373 h 700373"/>
                    <a:gd name="csX6" fmla="*/ 0 w 419385"/>
                    <a:gd name="csY6" fmla="*/ 0 h 700373"/>
                    <a:gd name="csX7" fmla="*/ 249365 w 419385"/>
                    <a:gd name="csY7" fmla="*/ 234505 h 700373"/>
                    <a:gd name="csX8" fmla="*/ 192310 w 419385"/>
                    <a:gd name="csY8" fmla="*/ 170021 h 700373"/>
                    <a:gd name="csX9" fmla="*/ 169069 w 419385"/>
                    <a:gd name="csY9" fmla="*/ 170021 h 700373"/>
                    <a:gd name="csX10" fmla="*/ 169069 w 419385"/>
                    <a:gd name="csY10" fmla="*/ 530257 h 700373"/>
                    <a:gd name="csX11" fmla="*/ 192310 w 419385"/>
                    <a:gd name="csY11" fmla="*/ 530257 h 700373"/>
                    <a:gd name="csX12" fmla="*/ 249365 w 419385"/>
                    <a:gd name="csY12" fmla="*/ 465773 h 700373"/>
                    <a:gd name="csX13" fmla="*/ 249365 w 419385"/>
                    <a:gd name="csY13" fmla="*/ 23441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19385" h="700373">
                      <a:moveTo>
                        <a:pt x="0" y="0"/>
                      </a:moveTo>
                      <a:lnTo>
                        <a:pt x="160592" y="0"/>
                      </a:lnTo>
                      <a:cubicBezTo>
                        <a:pt x="330708" y="0"/>
                        <a:pt x="419386" y="53912"/>
                        <a:pt x="419386" y="256699"/>
                      </a:cubicBezTo>
                      <a:lnTo>
                        <a:pt x="419386" y="443675"/>
                      </a:lnTo>
                      <a:cubicBezTo>
                        <a:pt x="419386" y="646462"/>
                        <a:pt x="330613" y="700373"/>
                        <a:pt x="160592" y="700373"/>
                      </a:cubicBezTo>
                      <a:lnTo>
                        <a:pt x="0" y="700373"/>
                      </a:lnTo>
                      <a:lnTo>
                        <a:pt x="0" y="0"/>
                      </a:lnTo>
                      <a:close/>
                      <a:moveTo>
                        <a:pt x="249365" y="234505"/>
                      </a:moveTo>
                      <a:cubicBezTo>
                        <a:pt x="249365" y="185928"/>
                        <a:pt x="231362" y="170021"/>
                        <a:pt x="192310" y="170021"/>
                      </a:cubicBezTo>
                      <a:lnTo>
                        <a:pt x="169069" y="170021"/>
                      </a:lnTo>
                      <a:lnTo>
                        <a:pt x="169069" y="530257"/>
                      </a:lnTo>
                      <a:lnTo>
                        <a:pt x="192310" y="530257"/>
                      </a:lnTo>
                      <a:cubicBezTo>
                        <a:pt x="231362" y="530257"/>
                        <a:pt x="249365" y="513398"/>
                        <a:pt x="249365" y="465773"/>
                      </a:cubicBezTo>
                      <a:lnTo>
                        <a:pt x="249365" y="23441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4" name="Graphique 61">
                <a:extLst>
                  <a:ext uri="{FF2B5EF4-FFF2-40B4-BE49-F238E27FC236}">
                    <a16:creationId xmlns:a16="http://schemas.microsoft.com/office/drawing/2014/main" id="{A5567605-AC76-B365-4A54-D65C874E539F}"/>
                  </a:ext>
                </a:extLst>
              </p:cNvPr>
              <p:cNvGrpSpPr/>
              <p:nvPr/>
            </p:nvGrpSpPr>
            <p:grpSpPr>
              <a:xfrm>
                <a:off x="3650456" y="4412170"/>
                <a:ext cx="1747456" cy="716280"/>
                <a:chOff x="3650456" y="4412170"/>
                <a:chExt cx="1747456" cy="716280"/>
              </a:xfrm>
              <a:grpFill/>
            </p:grpSpPr>
            <p:sp>
              <p:nvSpPr>
                <p:cNvPr id="23" name="Forme libre : forme 22">
                  <a:extLst>
                    <a:ext uri="{FF2B5EF4-FFF2-40B4-BE49-F238E27FC236}">
                      <a16:creationId xmlns:a16="http://schemas.microsoft.com/office/drawing/2014/main" id="{6588C5ED-9410-988F-50B6-FCB616AC479C}"/>
                    </a:ext>
                  </a:extLst>
                </p:cNvPr>
                <p:cNvSpPr/>
                <p:nvPr/>
              </p:nvSpPr>
              <p:spPr>
                <a:xfrm>
                  <a:off x="3650456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4" name="Forme libre : forme 23">
                  <a:extLst>
                    <a:ext uri="{FF2B5EF4-FFF2-40B4-BE49-F238E27FC236}">
                      <a16:creationId xmlns:a16="http://schemas.microsoft.com/office/drawing/2014/main" id="{9A2A3231-3EF4-2CEF-56E0-85F824AD016E}"/>
                    </a:ext>
                  </a:extLst>
                </p:cNvPr>
                <p:cNvSpPr/>
                <p:nvPr/>
              </p:nvSpPr>
              <p:spPr>
                <a:xfrm>
                  <a:off x="4355020" y="4428077"/>
                  <a:ext cx="169068" cy="700373"/>
                </a:xfrm>
                <a:custGeom>
                  <a:avLst/>
                  <a:gdLst>
                    <a:gd name="csX0" fmla="*/ 0 w 169068"/>
                    <a:gd name="csY0" fmla="*/ 0 h 700373"/>
                    <a:gd name="csX1" fmla="*/ 169069 w 169068"/>
                    <a:gd name="csY1" fmla="*/ 0 h 700373"/>
                    <a:gd name="csX2" fmla="*/ 169069 w 169068"/>
                    <a:gd name="csY2" fmla="*/ 700373 h 700373"/>
                    <a:gd name="csX3" fmla="*/ 0 w 169068"/>
                    <a:gd name="csY3" fmla="*/ 700373 h 700373"/>
                    <a:gd name="csX4" fmla="*/ 0 w 169068"/>
                    <a:gd name="csY4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169068" h="700373">
                      <a:moveTo>
                        <a:pt x="0" y="0"/>
                      </a:moveTo>
                      <a:lnTo>
                        <a:pt x="169069" y="0"/>
                      </a:lnTo>
                      <a:lnTo>
                        <a:pt x="169069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5" name="Forme libre : forme 24">
                  <a:extLst>
                    <a:ext uri="{FF2B5EF4-FFF2-40B4-BE49-F238E27FC236}">
                      <a16:creationId xmlns:a16="http://schemas.microsoft.com/office/drawing/2014/main" id="{C77D5515-5745-FA89-4A9E-B4352ABC2EC4}"/>
                    </a:ext>
                  </a:extLst>
                </p:cNvPr>
                <p:cNvSpPr/>
                <p:nvPr/>
              </p:nvSpPr>
              <p:spPr>
                <a:xfrm>
                  <a:off x="4541710" y="4428077"/>
                  <a:ext cx="412051" cy="700373"/>
                </a:xfrm>
                <a:custGeom>
                  <a:avLst/>
                  <a:gdLst>
                    <a:gd name="csX0" fmla="*/ 95 w 412051"/>
                    <a:gd name="csY0" fmla="*/ 0 h 700373"/>
                    <a:gd name="csX1" fmla="*/ 412052 w 412051"/>
                    <a:gd name="csY1" fmla="*/ 0 h 700373"/>
                    <a:gd name="csX2" fmla="*/ 412052 w 412051"/>
                    <a:gd name="csY2" fmla="*/ 163734 h 700373"/>
                    <a:gd name="csX3" fmla="*/ 292703 w 412051"/>
                    <a:gd name="csY3" fmla="*/ 163734 h 700373"/>
                    <a:gd name="csX4" fmla="*/ 292703 w 412051"/>
                    <a:gd name="csY4" fmla="*/ 700373 h 700373"/>
                    <a:gd name="csX5" fmla="*/ 123635 w 412051"/>
                    <a:gd name="csY5" fmla="*/ 700373 h 700373"/>
                    <a:gd name="csX6" fmla="*/ 123635 w 412051"/>
                    <a:gd name="csY6" fmla="*/ 163734 h 700373"/>
                    <a:gd name="csX7" fmla="*/ 0 w 412051"/>
                    <a:gd name="csY7" fmla="*/ 163734 h 700373"/>
                    <a:gd name="csX8" fmla="*/ 0 w 412051"/>
                    <a:gd name="csY8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412051" h="700373">
                      <a:moveTo>
                        <a:pt x="95" y="0"/>
                      </a:moveTo>
                      <a:lnTo>
                        <a:pt x="412052" y="0"/>
                      </a:lnTo>
                      <a:lnTo>
                        <a:pt x="412052" y="163734"/>
                      </a:lnTo>
                      <a:lnTo>
                        <a:pt x="292703" y="163734"/>
                      </a:lnTo>
                      <a:lnTo>
                        <a:pt x="292703" y="700373"/>
                      </a:lnTo>
                      <a:lnTo>
                        <a:pt x="123635" y="700373"/>
                      </a:lnTo>
                      <a:lnTo>
                        <a:pt x="123635" y="163734"/>
                      </a:lnTo>
                      <a:lnTo>
                        <a:pt x="0" y="16373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6" name="Forme libre : forme 25">
                  <a:extLst>
                    <a:ext uri="{FF2B5EF4-FFF2-40B4-BE49-F238E27FC236}">
                      <a16:creationId xmlns:a16="http://schemas.microsoft.com/office/drawing/2014/main" id="{C1C43189-C7B6-78DD-CFC1-EFCF30B7A09E}"/>
                    </a:ext>
                  </a:extLst>
                </p:cNvPr>
                <p:cNvSpPr/>
                <p:nvPr/>
              </p:nvSpPr>
              <p:spPr>
                <a:xfrm>
                  <a:off x="4972240" y="4428077"/>
                  <a:ext cx="425672" cy="700373"/>
                </a:xfrm>
                <a:custGeom>
                  <a:avLst/>
                  <a:gdLst>
                    <a:gd name="csX0" fmla="*/ 258794 w 425672"/>
                    <a:gd name="csY0" fmla="*/ 410908 h 700373"/>
                    <a:gd name="csX1" fmla="*/ 166878 w 425672"/>
                    <a:gd name="csY1" fmla="*/ 410908 h 700373"/>
                    <a:gd name="csX2" fmla="*/ 166878 w 425672"/>
                    <a:gd name="csY2" fmla="*/ 700373 h 700373"/>
                    <a:gd name="csX3" fmla="*/ 0 w 425672"/>
                    <a:gd name="csY3" fmla="*/ 700373 h 700373"/>
                    <a:gd name="csX4" fmla="*/ 0 w 425672"/>
                    <a:gd name="csY4" fmla="*/ 0 h 700373"/>
                    <a:gd name="csX5" fmla="*/ 166878 w 425672"/>
                    <a:gd name="csY5" fmla="*/ 0 h 700373"/>
                    <a:gd name="csX6" fmla="*/ 166878 w 425672"/>
                    <a:gd name="csY6" fmla="*/ 249269 h 700373"/>
                    <a:gd name="csX7" fmla="*/ 258794 w 425672"/>
                    <a:gd name="csY7" fmla="*/ 249269 h 700373"/>
                    <a:gd name="csX8" fmla="*/ 258794 w 425672"/>
                    <a:gd name="csY8" fmla="*/ 0 h 700373"/>
                    <a:gd name="csX9" fmla="*/ 425672 w 425672"/>
                    <a:gd name="csY9" fmla="*/ 0 h 700373"/>
                    <a:gd name="csX10" fmla="*/ 425672 w 425672"/>
                    <a:gd name="csY10" fmla="*/ 700373 h 700373"/>
                    <a:gd name="csX11" fmla="*/ 258794 w 425672"/>
                    <a:gd name="csY11" fmla="*/ 700373 h 700373"/>
                    <a:gd name="csX12" fmla="*/ 258794 w 425672"/>
                    <a:gd name="csY12" fmla="*/ 410908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25672" h="700373">
                      <a:moveTo>
                        <a:pt x="258794" y="410908"/>
                      </a:moveTo>
                      <a:lnTo>
                        <a:pt x="166878" y="410908"/>
                      </a:lnTo>
                      <a:lnTo>
                        <a:pt x="16687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66878" y="0"/>
                      </a:lnTo>
                      <a:lnTo>
                        <a:pt x="166878" y="249269"/>
                      </a:lnTo>
                      <a:lnTo>
                        <a:pt x="258794" y="249269"/>
                      </a:lnTo>
                      <a:lnTo>
                        <a:pt x="258794" y="0"/>
                      </a:lnTo>
                      <a:lnTo>
                        <a:pt x="425672" y="0"/>
                      </a:lnTo>
                      <a:lnTo>
                        <a:pt x="425672" y="700373"/>
                      </a:lnTo>
                      <a:lnTo>
                        <a:pt x="258794" y="700373"/>
                      </a:lnTo>
                      <a:lnTo>
                        <a:pt x="258794" y="41090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5" name="Graphique 61">
                <a:extLst>
                  <a:ext uri="{FF2B5EF4-FFF2-40B4-BE49-F238E27FC236}">
                    <a16:creationId xmlns:a16="http://schemas.microsoft.com/office/drawing/2014/main" id="{6C8E0660-BADD-BF48-736D-A12458F991C2}"/>
                  </a:ext>
                </a:extLst>
              </p:cNvPr>
              <p:cNvGrpSpPr/>
              <p:nvPr/>
            </p:nvGrpSpPr>
            <p:grpSpPr>
              <a:xfrm>
                <a:off x="5471445" y="4406931"/>
                <a:ext cx="2956941" cy="742568"/>
                <a:chOff x="5471445" y="4406931"/>
                <a:chExt cx="2956941" cy="742568"/>
              </a:xfrm>
              <a:grpFill/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FAADF45B-36C2-2FAB-7B08-F657DDCB6B75}"/>
                    </a:ext>
                  </a:extLst>
                </p:cNvPr>
                <p:cNvSpPr/>
                <p:nvPr/>
              </p:nvSpPr>
              <p:spPr>
                <a:xfrm>
                  <a:off x="5471445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993C67E3-1F98-0C4B-9907-C33A7390A75B}"/>
                    </a:ext>
                  </a:extLst>
                </p:cNvPr>
                <p:cNvSpPr/>
                <p:nvPr/>
              </p:nvSpPr>
              <p:spPr>
                <a:xfrm>
                  <a:off x="6157245" y="4406931"/>
                  <a:ext cx="449961" cy="742568"/>
                </a:xfrm>
                <a:custGeom>
                  <a:avLst/>
                  <a:gdLst>
                    <a:gd name="csX0" fmla="*/ 0 w 449961"/>
                    <a:gd name="csY0" fmla="*/ 235553 h 742568"/>
                    <a:gd name="csX1" fmla="*/ 224980 w 449961"/>
                    <a:gd name="csY1" fmla="*/ 0 h 742568"/>
                    <a:gd name="csX2" fmla="*/ 449961 w 449961"/>
                    <a:gd name="csY2" fmla="*/ 234505 h 742568"/>
                    <a:gd name="csX3" fmla="*/ 449961 w 449961"/>
                    <a:gd name="csY3" fmla="*/ 507016 h 742568"/>
                    <a:gd name="csX4" fmla="*/ 224980 w 449961"/>
                    <a:gd name="csY4" fmla="*/ 742569 h 742568"/>
                    <a:gd name="csX5" fmla="*/ 0 w 449961"/>
                    <a:gd name="csY5" fmla="*/ 508063 h 742568"/>
                    <a:gd name="csX6" fmla="*/ 0 w 449961"/>
                    <a:gd name="csY6" fmla="*/ 235553 h 742568"/>
                    <a:gd name="csX7" fmla="*/ 280988 w 449961"/>
                    <a:gd name="csY7" fmla="*/ 239839 h 742568"/>
                    <a:gd name="csX8" fmla="*/ 224980 w 449961"/>
                    <a:gd name="csY8" fmla="*/ 173259 h 742568"/>
                    <a:gd name="csX9" fmla="*/ 168974 w 449961"/>
                    <a:gd name="csY9" fmla="*/ 239839 h 742568"/>
                    <a:gd name="csX10" fmla="*/ 168974 w 449961"/>
                    <a:gd name="csY10" fmla="*/ 505015 h 742568"/>
                    <a:gd name="csX11" fmla="*/ 224980 w 449961"/>
                    <a:gd name="csY11" fmla="*/ 570547 h 742568"/>
                    <a:gd name="csX12" fmla="*/ 280988 w 449961"/>
                    <a:gd name="csY12" fmla="*/ 505015 h 742568"/>
                    <a:gd name="csX13" fmla="*/ 280988 w 449961"/>
                    <a:gd name="csY13" fmla="*/ 239839 h 7425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1" h="742568">
                      <a:moveTo>
                        <a:pt x="0" y="235553"/>
                      </a:moveTo>
                      <a:cubicBezTo>
                        <a:pt x="0" y="69723"/>
                        <a:pt x="108776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5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6" y="742569"/>
                        <a:pt x="0" y="679228"/>
                        <a:pt x="0" y="508063"/>
                      </a:cubicBezTo>
                      <a:lnTo>
                        <a:pt x="0" y="235553"/>
                      </a:lnTo>
                      <a:close/>
                      <a:moveTo>
                        <a:pt x="280988" y="239839"/>
                      </a:moveTo>
                      <a:cubicBezTo>
                        <a:pt x="280988" y="192309"/>
                        <a:pt x="255651" y="173259"/>
                        <a:pt x="224980" y="173259"/>
                      </a:cubicBezTo>
                      <a:cubicBezTo>
                        <a:pt x="194310" y="173259"/>
                        <a:pt x="168974" y="192309"/>
                        <a:pt x="168974" y="239839"/>
                      </a:cubicBezTo>
                      <a:lnTo>
                        <a:pt x="168974" y="505015"/>
                      </a:lnTo>
                      <a:cubicBezTo>
                        <a:pt x="168974" y="551497"/>
                        <a:pt x="194310" y="570547"/>
                        <a:pt x="224980" y="570547"/>
                      </a:cubicBezTo>
                      <a:cubicBezTo>
                        <a:pt x="255651" y="570547"/>
                        <a:pt x="280988" y="551497"/>
                        <a:pt x="280988" y="505015"/>
                      </a:cubicBezTo>
                      <a:lnTo>
                        <a:pt x="280988" y="23983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9" name="Forme libre : forme 18">
                  <a:extLst>
                    <a:ext uri="{FF2B5EF4-FFF2-40B4-BE49-F238E27FC236}">
                      <a16:creationId xmlns:a16="http://schemas.microsoft.com/office/drawing/2014/main" id="{451FCB87-4EE7-5EEA-55CE-9FBBF737ECB8}"/>
                    </a:ext>
                  </a:extLst>
                </p:cNvPr>
                <p:cNvSpPr/>
                <p:nvPr/>
              </p:nvSpPr>
              <p:spPr>
                <a:xfrm>
                  <a:off x="6635019" y="4428077"/>
                  <a:ext cx="630650" cy="700373"/>
                </a:xfrm>
                <a:custGeom>
                  <a:avLst/>
                  <a:gdLst>
                    <a:gd name="csX0" fmla="*/ 164878 w 630650"/>
                    <a:gd name="csY0" fmla="*/ 301085 h 700373"/>
                    <a:gd name="csX1" fmla="*/ 158496 w 630650"/>
                    <a:gd name="csY1" fmla="*/ 301085 h 700373"/>
                    <a:gd name="csX2" fmla="*/ 158496 w 630650"/>
                    <a:gd name="csY2" fmla="*/ 700373 h 700373"/>
                    <a:gd name="csX3" fmla="*/ 0 w 630650"/>
                    <a:gd name="csY3" fmla="*/ 700373 h 700373"/>
                    <a:gd name="csX4" fmla="*/ 0 w 630650"/>
                    <a:gd name="csY4" fmla="*/ 0 h 700373"/>
                    <a:gd name="csX5" fmla="*/ 213360 w 630650"/>
                    <a:gd name="csY5" fmla="*/ 0 h 700373"/>
                    <a:gd name="csX6" fmla="*/ 311563 w 630650"/>
                    <a:gd name="csY6" fmla="*/ 370808 h 700373"/>
                    <a:gd name="csX7" fmla="*/ 317945 w 630650"/>
                    <a:gd name="csY7" fmla="*/ 370808 h 700373"/>
                    <a:gd name="csX8" fmla="*/ 417290 w 630650"/>
                    <a:gd name="csY8" fmla="*/ 0 h 700373"/>
                    <a:gd name="csX9" fmla="*/ 630650 w 630650"/>
                    <a:gd name="csY9" fmla="*/ 0 h 700373"/>
                    <a:gd name="csX10" fmla="*/ 630650 w 630650"/>
                    <a:gd name="csY10" fmla="*/ 700373 h 700373"/>
                    <a:gd name="csX11" fmla="*/ 472154 w 630650"/>
                    <a:gd name="csY11" fmla="*/ 700373 h 700373"/>
                    <a:gd name="csX12" fmla="*/ 472154 w 630650"/>
                    <a:gd name="csY12" fmla="*/ 301085 h 700373"/>
                    <a:gd name="csX13" fmla="*/ 465772 w 630650"/>
                    <a:gd name="csY13" fmla="*/ 301085 h 700373"/>
                    <a:gd name="csX14" fmla="*/ 375952 w 630650"/>
                    <a:gd name="csY14" fmla="*/ 700373 h 700373"/>
                    <a:gd name="csX15" fmla="*/ 254508 w 630650"/>
                    <a:gd name="csY15" fmla="*/ 700373 h 700373"/>
                    <a:gd name="csX16" fmla="*/ 164687 w 630650"/>
                    <a:gd name="csY16" fmla="*/ 301085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630650" h="700373">
                      <a:moveTo>
                        <a:pt x="164878" y="301085"/>
                      </a:moveTo>
                      <a:lnTo>
                        <a:pt x="158496" y="301085"/>
                      </a:lnTo>
                      <a:lnTo>
                        <a:pt x="158496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213360" y="0"/>
                      </a:lnTo>
                      <a:lnTo>
                        <a:pt x="311563" y="370808"/>
                      </a:lnTo>
                      <a:lnTo>
                        <a:pt x="317945" y="370808"/>
                      </a:lnTo>
                      <a:lnTo>
                        <a:pt x="417290" y="0"/>
                      </a:lnTo>
                      <a:lnTo>
                        <a:pt x="630650" y="0"/>
                      </a:lnTo>
                      <a:lnTo>
                        <a:pt x="630650" y="700373"/>
                      </a:lnTo>
                      <a:lnTo>
                        <a:pt x="472154" y="700373"/>
                      </a:lnTo>
                      <a:lnTo>
                        <a:pt x="472154" y="301085"/>
                      </a:lnTo>
                      <a:lnTo>
                        <a:pt x="465772" y="301085"/>
                      </a:lnTo>
                      <a:lnTo>
                        <a:pt x="375952" y="700373"/>
                      </a:lnTo>
                      <a:lnTo>
                        <a:pt x="254508" y="700373"/>
                      </a:lnTo>
                      <a:lnTo>
                        <a:pt x="164687" y="3010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0" name="Forme libre : forme 19">
                  <a:extLst>
                    <a:ext uri="{FF2B5EF4-FFF2-40B4-BE49-F238E27FC236}">
                      <a16:creationId xmlns:a16="http://schemas.microsoft.com/office/drawing/2014/main" id="{A46BB773-B532-3E96-E58F-10AAF0B09EEE}"/>
                    </a:ext>
                  </a:extLst>
                </p:cNvPr>
                <p:cNvSpPr/>
                <p:nvPr/>
              </p:nvSpPr>
              <p:spPr>
                <a:xfrm>
                  <a:off x="7304246" y="4428077"/>
                  <a:ext cx="358140" cy="700468"/>
                </a:xfrm>
                <a:custGeom>
                  <a:avLst/>
                  <a:gdLst>
                    <a:gd name="csX0" fmla="*/ 95 w 358140"/>
                    <a:gd name="csY0" fmla="*/ 0 h 700468"/>
                    <a:gd name="csX1" fmla="*/ 353949 w 358140"/>
                    <a:gd name="csY1" fmla="*/ 0 h 700468"/>
                    <a:gd name="csX2" fmla="*/ 353949 w 358140"/>
                    <a:gd name="csY2" fmla="*/ 167926 h 700468"/>
                    <a:gd name="csX3" fmla="*/ 169069 w 358140"/>
                    <a:gd name="csY3" fmla="*/ 167926 h 700468"/>
                    <a:gd name="csX4" fmla="*/ 169069 w 358140"/>
                    <a:gd name="csY4" fmla="*/ 256699 h 700468"/>
                    <a:gd name="csX5" fmla="*/ 345472 w 358140"/>
                    <a:gd name="csY5" fmla="*/ 256699 h 700468"/>
                    <a:gd name="csX6" fmla="*/ 345472 w 358140"/>
                    <a:gd name="csY6" fmla="*/ 415195 h 700468"/>
                    <a:gd name="csX7" fmla="*/ 169069 w 358140"/>
                    <a:gd name="csY7" fmla="*/ 415195 h 700468"/>
                    <a:gd name="csX8" fmla="*/ 169069 w 358140"/>
                    <a:gd name="csY8" fmla="*/ 531400 h 700468"/>
                    <a:gd name="csX9" fmla="*/ 358140 w 358140"/>
                    <a:gd name="csY9" fmla="*/ 531400 h 700468"/>
                    <a:gd name="csX10" fmla="*/ 358140 w 358140"/>
                    <a:gd name="csY10" fmla="*/ 700468 h 700468"/>
                    <a:gd name="csX11" fmla="*/ 0 w 358140"/>
                    <a:gd name="csY11" fmla="*/ 700468 h 700468"/>
                    <a:gd name="csX12" fmla="*/ 0 w 358140"/>
                    <a:gd name="csY12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58140" h="700468">
                      <a:moveTo>
                        <a:pt x="95" y="0"/>
                      </a:moveTo>
                      <a:lnTo>
                        <a:pt x="353949" y="0"/>
                      </a:lnTo>
                      <a:lnTo>
                        <a:pt x="353949" y="167926"/>
                      </a:lnTo>
                      <a:lnTo>
                        <a:pt x="169069" y="167926"/>
                      </a:lnTo>
                      <a:lnTo>
                        <a:pt x="169069" y="256699"/>
                      </a:lnTo>
                      <a:lnTo>
                        <a:pt x="345472" y="256699"/>
                      </a:lnTo>
                      <a:lnTo>
                        <a:pt x="345472" y="415195"/>
                      </a:lnTo>
                      <a:lnTo>
                        <a:pt x="169069" y="415195"/>
                      </a:lnTo>
                      <a:lnTo>
                        <a:pt x="169069" y="531400"/>
                      </a:lnTo>
                      <a:lnTo>
                        <a:pt x="358140" y="531400"/>
                      </a:lnTo>
                      <a:lnTo>
                        <a:pt x="358140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1" name="Forme libre : forme 20">
                  <a:extLst>
                    <a:ext uri="{FF2B5EF4-FFF2-40B4-BE49-F238E27FC236}">
                      <a16:creationId xmlns:a16="http://schemas.microsoft.com/office/drawing/2014/main" id="{606F0E9C-B1CD-0F0D-5EB6-719CE5E0A3FD}"/>
                    </a:ext>
                  </a:extLst>
                </p:cNvPr>
                <p:cNvSpPr/>
                <p:nvPr/>
              </p:nvSpPr>
              <p:spPr>
                <a:xfrm>
                  <a:off x="7688770" y="4428077"/>
                  <a:ext cx="466915" cy="700373"/>
                </a:xfrm>
                <a:custGeom>
                  <a:avLst/>
                  <a:gdLst>
                    <a:gd name="csX0" fmla="*/ 163830 w 466915"/>
                    <a:gd name="csY0" fmla="*/ 339090 h 700373"/>
                    <a:gd name="csX1" fmla="*/ 157448 w 466915"/>
                    <a:gd name="csY1" fmla="*/ 339090 h 700373"/>
                    <a:gd name="csX2" fmla="*/ 157448 w 466915"/>
                    <a:gd name="csY2" fmla="*/ 700373 h 700373"/>
                    <a:gd name="csX3" fmla="*/ 0 w 466915"/>
                    <a:gd name="csY3" fmla="*/ 700373 h 700373"/>
                    <a:gd name="csX4" fmla="*/ 0 w 466915"/>
                    <a:gd name="csY4" fmla="*/ 0 h 700373"/>
                    <a:gd name="csX5" fmla="*/ 178498 w 466915"/>
                    <a:gd name="csY5" fmla="*/ 0 h 700373"/>
                    <a:gd name="csX6" fmla="*/ 304229 w 466915"/>
                    <a:gd name="csY6" fmla="*/ 326422 h 700373"/>
                    <a:gd name="csX7" fmla="*/ 310610 w 466915"/>
                    <a:gd name="csY7" fmla="*/ 326422 h 700373"/>
                    <a:gd name="csX8" fmla="*/ 310610 w 466915"/>
                    <a:gd name="csY8" fmla="*/ 0 h 700373"/>
                    <a:gd name="csX9" fmla="*/ 466915 w 466915"/>
                    <a:gd name="csY9" fmla="*/ 0 h 700373"/>
                    <a:gd name="csX10" fmla="*/ 466915 w 466915"/>
                    <a:gd name="csY10" fmla="*/ 700373 h 700373"/>
                    <a:gd name="csX11" fmla="*/ 295751 w 466915"/>
                    <a:gd name="csY11" fmla="*/ 700373 h 700373"/>
                    <a:gd name="csX12" fmla="*/ 163735 w 466915"/>
                    <a:gd name="csY12" fmla="*/ 33909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66915" h="700373">
                      <a:moveTo>
                        <a:pt x="163830" y="339090"/>
                      </a:moveTo>
                      <a:lnTo>
                        <a:pt x="157448" y="339090"/>
                      </a:lnTo>
                      <a:lnTo>
                        <a:pt x="15744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78498" y="0"/>
                      </a:lnTo>
                      <a:lnTo>
                        <a:pt x="304229" y="326422"/>
                      </a:lnTo>
                      <a:lnTo>
                        <a:pt x="310610" y="326422"/>
                      </a:lnTo>
                      <a:lnTo>
                        <a:pt x="310610" y="0"/>
                      </a:lnTo>
                      <a:lnTo>
                        <a:pt x="466915" y="0"/>
                      </a:lnTo>
                      <a:lnTo>
                        <a:pt x="466915" y="700373"/>
                      </a:lnTo>
                      <a:lnTo>
                        <a:pt x="295751" y="700373"/>
                      </a:lnTo>
                      <a:lnTo>
                        <a:pt x="163735" y="33909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2" name="Forme libre : forme 21">
                  <a:extLst>
                    <a:ext uri="{FF2B5EF4-FFF2-40B4-BE49-F238E27FC236}">
                      <a16:creationId xmlns:a16="http://schemas.microsoft.com/office/drawing/2014/main" id="{9625E81D-0831-A125-BE58-9CD8AA3BBB1A}"/>
                    </a:ext>
                  </a:extLst>
                </p:cNvPr>
                <p:cNvSpPr/>
                <p:nvPr/>
              </p:nvSpPr>
              <p:spPr>
                <a:xfrm>
                  <a:off x="8257222" y="4428077"/>
                  <a:ext cx="171164" cy="503396"/>
                </a:xfrm>
                <a:custGeom>
                  <a:avLst/>
                  <a:gdLst>
                    <a:gd name="csX0" fmla="*/ 0 w 171164"/>
                    <a:gd name="csY0" fmla="*/ 55054 h 503396"/>
                    <a:gd name="csX1" fmla="*/ 0 w 171164"/>
                    <a:gd name="csY1" fmla="*/ 0 h 503396"/>
                    <a:gd name="csX2" fmla="*/ 171164 w 171164"/>
                    <a:gd name="csY2" fmla="*/ 0 h 503396"/>
                    <a:gd name="csX3" fmla="*/ 171164 w 171164"/>
                    <a:gd name="csY3" fmla="*/ 55054 h 503396"/>
                    <a:gd name="csX4" fmla="*/ 161068 w 171164"/>
                    <a:gd name="csY4" fmla="*/ 316325 h 503396"/>
                    <a:gd name="csX5" fmla="*/ 153067 w 171164"/>
                    <a:gd name="csY5" fmla="*/ 440150 h 503396"/>
                    <a:gd name="csX6" fmla="*/ 85630 w 171164"/>
                    <a:gd name="csY6" fmla="*/ 503396 h 503396"/>
                    <a:gd name="csX7" fmla="*/ 85630 w 171164"/>
                    <a:gd name="csY7" fmla="*/ 503396 h 503396"/>
                    <a:gd name="csX8" fmla="*/ 18193 w 171164"/>
                    <a:gd name="csY8" fmla="*/ 440150 h 503396"/>
                    <a:gd name="csX9" fmla="*/ 10192 w 171164"/>
                    <a:gd name="csY9" fmla="*/ 316325 h 503396"/>
                    <a:gd name="csX10" fmla="*/ 95 w 171164"/>
                    <a:gd name="csY10" fmla="*/ 55054 h 50339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171164" h="503396">
                      <a:moveTo>
                        <a:pt x="0" y="55054"/>
                      </a:moveTo>
                      <a:lnTo>
                        <a:pt x="0" y="0"/>
                      </a:lnTo>
                      <a:lnTo>
                        <a:pt x="171164" y="0"/>
                      </a:lnTo>
                      <a:lnTo>
                        <a:pt x="171164" y="55054"/>
                      </a:lnTo>
                      <a:cubicBezTo>
                        <a:pt x="171164" y="142208"/>
                        <a:pt x="167830" y="229362"/>
                        <a:pt x="161068" y="316325"/>
                      </a:cubicBezTo>
                      <a:lnTo>
                        <a:pt x="153067" y="440150"/>
                      </a:lnTo>
                      <a:cubicBezTo>
                        <a:pt x="150781" y="475678"/>
                        <a:pt x="121253" y="503396"/>
                        <a:pt x="85630" y="503396"/>
                      </a:cubicBezTo>
                      <a:lnTo>
                        <a:pt x="85630" y="503396"/>
                      </a:lnTo>
                      <a:cubicBezTo>
                        <a:pt x="50006" y="503396"/>
                        <a:pt x="20479" y="475678"/>
                        <a:pt x="18193" y="440150"/>
                      </a:cubicBezTo>
                      <a:lnTo>
                        <a:pt x="10192" y="316325"/>
                      </a:lnTo>
                      <a:cubicBezTo>
                        <a:pt x="3524" y="229362"/>
                        <a:pt x="95" y="142208"/>
                        <a:pt x="95" y="5505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16" name="Ellipse 15">
                <a:extLst>
                  <a:ext uri="{FF2B5EF4-FFF2-40B4-BE49-F238E27FC236}">
                    <a16:creationId xmlns:a16="http://schemas.microsoft.com/office/drawing/2014/main" id="{39DD85CB-CD80-183D-0BAB-E03510735213}"/>
                  </a:ext>
                </a:extLst>
              </p:cNvPr>
              <p:cNvSpPr/>
              <p:nvPr/>
            </p:nvSpPr>
            <p:spPr>
              <a:xfrm>
                <a:off x="8253984" y="4954143"/>
                <a:ext cx="174307" cy="174307"/>
              </a:xfrm>
              <a:prstGeom prst="ellipse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32" name="Graphique 61">
              <a:extLst>
                <a:ext uri="{FF2B5EF4-FFF2-40B4-BE49-F238E27FC236}">
                  <a16:creationId xmlns:a16="http://schemas.microsoft.com/office/drawing/2014/main" id="{BF021915-96AD-782D-7EDD-D23099BAB0FE}"/>
                </a:ext>
              </a:extLst>
            </p:cNvPr>
            <p:cNvGrpSpPr/>
            <p:nvPr/>
          </p:nvGrpSpPr>
          <p:grpSpPr>
            <a:xfrm>
              <a:off x="276769" y="2137114"/>
              <a:ext cx="2096318" cy="653736"/>
              <a:chOff x="3650456" y="3659504"/>
              <a:chExt cx="4777930" cy="1489995"/>
            </a:xfrm>
            <a:solidFill>
              <a:schemeClr val="tx2"/>
            </a:solidFill>
          </p:grpSpPr>
          <p:grpSp>
            <p:nvGrpSpPr>
              <p:cNvPr id="33" name="Graphique 61">
                <a:extLst>
                  <a:ext uri="{FF2B5EF4-FFF2-40B4-BE49-F238E27FC236}">
                    <a16:creationId xmlns:a16="http://schemas.microsoft.com/office/drawing/2014/main" id="{E1D97A48-01EB-1871-AC32-E226D0E47F82}"/>
                  </a:ext>
                </a:extLst>
              </p:cNvPr>
              <p:cNvGrpSpPr/>
              <p:nvPr/>
            </p:nvGrpSpPr>
            <p:grpSpPr>
              <a:xfrm>
                <a:off x="3650456" y="3659504"/>
                <a:ext cx="2379535" cy="742569"/>
                <a:chOff x="3650456" y="3659504"/>
                <a:chExt cx="2379535" cy="742569"/>
              </a:xfrm>
              <a:grpFill/>
            </p:grpSpPr>
            <p:sp>
              <p:nvSpPr>
                <p:cNvPr id="47" name="Forme libre : forme 46">
                  <a:extLst>
                    <a:ext uri="{FF2B5EF4-FFF2-40B4-BE49-F238E27FC236}">
                      <a16:creationId xmlns:a16="http://schemas.microsoft.com/office/drawing/2014/main" id="{8C30D236-515C-742F-5360-DDBB1AA365B7}"/>
                    </a:ext>
                  </a:extLst>
                </p:cNvPr>
                <p:cNvSpPr/>
                <p:nvPr/>
              </p:nvSpPr>
              <p:spPr>
                <a:xfrm>
                  <a:off x="3650456" y="3664743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8" name="Forme libre : forme 47">
                  <a:extLst>
                    <a:ext uri="{FF2B5EF4-FFF2-40B4-BE49-F238E27FC236}">
                      <a16:creationId xmlns:a16="http://schemas.microsoft.com/office/drawing/2014/main" id="{7CA5AC56-D421-AF58-AF52-49514BA14531}"/>
                    </a:ext>
                  </a:extLst>
                </p:cNvPr>
                <p:cNvSpPr/>
                <p:nvPr/>
              </p:nvSpPr>
              <p:spPr>
                <a:xfrm>
                  <a:off x="4333017" y="3659504"/>
                  <a:ext cx="449960" cy="742569"/>
                </a:xfrm>
                <a:custGeom>
                  <a:avLst/>
                  <a:gdLst>
                    <a:gd name="csX0" fmla="*/ 0 w 449960"/>
                    <a:gd name="csY0" fmla="*/ 235553 h 742569"/>
                    <a:gd name="csX1" fmla="*/ 224980 w 449960"/>
                    <a:gd name="csY1" fmla="*/ 0 h 742569"/>
                    <a:gd name="csX2" fmla="*/ 449961 w 449960"/>
                    <a:gd name="csY2" fmla="*/ 234506 h 742569"/>
                    <a:gd name="csX3" fmla="*/ 449961 w 449960"/>
                    <a:gd name="csY3" fmla="*/ 507016 h 742569"/>
                    <a:gd name="csX4" fmla="*/ 224980 w 449960"/>
                    <a:gd name="csY4" fmla="*/ 742569 h 742569"/>
                    <a:gd name="csX5" fmla="*/ 0 w 449960"/>
                    <a:gd name="csY5" fmla="*/ 508064 h 742569"/>
                    <a:gd name="csX6" fmla="*/ 0 w 449960"/>
                    <a:gd name="csY6" fmla="*/ 235553 h 742569"/>
                    <a:gd name="csX7" fmla="*/ 281083 w 449960"/>
                    <a:gd name="csY7" fmla="*/ 239840 h 742569"/>
                    <a:gd name="csX8" fmla="*/ 225076 w 449960"/>
                    <a:gd name="csY8" fmla="*/ 173260 h 742569"/>
                    <a:gd name="csX9" fmla="*/ 169069 w 449960"/>
                    <a:gd name="csY9" fmla="*/ 239840 h 742569"/>
                    <a:gd name="csX10" fmla="*/ 169069 w 449960"/>
                    <a:gd name="csY10" fmla="*/ 505016 h 742569"/>
                    <a:gd name="csX11" fmla="*/ 225076 w 449960"/>
                    <a:gd name="csY11" fmla="*/ 570548 h 742569"/>
                    <a:gd name="csX12" fmla="*/ 281083 w 449960"/>
                    <a:gd name="csY12" fmla="*/ 505016 h 742569"/>
                    <a:gd name="csX13" fmla="*/ 281083 w 449960"/>
                    <a:gd name="csY13" fmla="*/ 239840 h 74256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0" h="742569">
                      <a:moveTo>
                        <a:pt x="0" y="235553"/>
                      </a:moveTo>
                      <a:cubicBezTo>
                        <a:pt x="0" y="69723"/>
                        <a:pt x="108775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6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5" y="742569"/>
                        <a:pt x="0" y="679228"/>
                        <a:pt x="0" y="508064"/>
                      </a:cubicBezTo>
                      <a:lnTo>
                        <a:pt x="0" y="235553"/>
                      </a:lnTo>
                      <a:close/>
                      <a:moveTo>
                        <a:pt x="281083" y="239840"/>
                      </a:moveTo>
                      <a:cubicBezTo>
                        <a:pt x="281083" y="192310"/>
                        <a:pt x="255746" y="173260"/>
                        <a:pt x="225076" y="173260"/>
                      </a:cubicBezTo>
                      <a:cubicBezTo>
                        <a:pt x="194405" y="173260"/>
                        <a:pt x="169069" y="192310"/>
                        <a:pt x="169069" y="239840"/>
                      </a:cubicBezTo>
                      <a:lnTo>
                        <a:pt x="169069" y="505016"/>
                      </a:lnTo>
                      <a:cubicBezTo>
                        <a:pt x="169069" y="551498"/>
                        <a:pt x="194405" y="570548"/>
                        <a:pt x="225076" y="570548"/>
                      </a:cubicBezTo>
                      <a:cubicBezTo>
                        <a:pt x="255746" y="570548"/>
                        <a:pt x="281083" y="551498"/>
                        <a:pt x="281083" y="505016"/>
                      </a:cubicBezTo>
                      <a:lnTo>
                        <a:pt x="281083" y="23984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9" name="Forme libre : forme 48">
                  <a:extLst>
                    <a:ext uri="{FF2B5EF4-FFF2-40B4-BE49-F238E27FC236}">
                      <a16:creationId xmlns:a16="http://schemas.microsoft.com/office/drawing/2014/main" id="{4DE759C2-798C-B2B5-1B1B-755D3EF043F3}"/>
                    </a:ext>
                  </a:extLst>
                </p:cNvPr>
                <p:cNvSpPr/>
                <p:nvPr/>
              </p:nvSpPr>
              <p:spPr>
                <a:xfrm>
                  <a:off x="4806124" y="3680650"/>
                  <a:ext cx="424814" cy="700373"/>
                </a:xfrm>
                <a:custGeom>
                  <a:avLst/>
                  <a:gdLst>
                    <a:gd name="csX0" fmla="*/ 95 w 424814"/>
                    <a:gd name="csY0" fmla="*/ 700373 h 700373"/>
                    <a:gd name="csX1" fmla="*/ 95 w 424814"/>
                    <a:gd name="csY1" fmla="*/ 0 h 700373"/>
                    <a:gd name="csX2" fmla="*/ 204025 w 424814"/>
                    <a:gd name="csY2" fmla="*/ 0 h 700373"/>
                    <a:gd name="csX3" fmla="*/ 417385 w 424814"/>
                    <a:gd name="csY3" fmla="*/ 184880 h 700373"/>
                    <a:gd name="csX4" fmla="*/ 324421 w 424814"/>
                    <a:gd name="csY4" fmla="*/ 341186 h 700373"/>
                    <a:gd name="csX5" fmla="*/ 324421 w 424814"/>
                    <a:gd name="csY5" fmla="*/ 345376 h 700373"/>
                    <a:gd name="csX6" fmla="*/ 424815 w 424814"/>
                    <a:gd name="csY6" fmla="*/ 502730 h 700373"/>
                    <a:gd name="csX7" fmla="*/ 424815 w 424814"/>
                    <a:gd name="csY7" fmla="*/ 700278 h 700373"/>
                    <a:gd name="csX8" fmla="*/ 255746 w 424814"/>
                    <a:gd name="csY8" fmla="*/ 700278 h 700373"/>
                    <a:gd name="csX9" fmla="*/ 255746 w 424814"/>
                    <a:gd name="csY9" fmla="*/ 506921 h 700373"/>
                    <a:gd name="csX10" fmla="*/ 198692 w 424814"/>
                    <a:gd name="csY10" fmla="*/ 437198 h 700373"/>
                    <a:gd name="csX11" fmla="*/ 169069 w 424814"/>
                    <a:gd name="csY11" fmla="*/ 437198 h 700373"/>
                    <a:gd name="csX12" fmla="*/ 169069 w 424814"/>
                    <a:gd name="csY12" fmla="*/ 700278 h 700373"/>
                    <a:gd name="csX13" fmla="*/ 0 w 424814"/>
                    <a:gd name="csY13" fmla="*/ 700278 h 700373"/>
                    <a:gd name="csX14" fmla="*/ 169069 w 424814"/>
                    <a:gd name="csY14" fmla="*/ 285179 h 700373"/>
                    <a:gd name="csX15" fmla="*/ 193358 w 424814"/>
                    <a:gd name="csY15" fmla="*/ 285179 h 700373"/>
                    <a:gd name="csX16" fmla="*/ 252508 w 424814"/>
                    <a:gd name="csY16" fmla="*/ 213360 h 700373"/>
                    <a:gd name="csX17" fmla="*/ 196501 w 424814"/>
                    <a:gd name="csY17" fmla="*/ 150019 h 700373"/>
                    <a:gd name="csX18" fmla="*/ 169069 w 424814"/>
                    <a:gd name="csY18" fmla="*/ 150019 h 700373"/>
                    <a:gd name="csX19" fmla="*/ 169069 w 424814"/>
                    <a:gd name="csY19" fmla="*/ 285274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424814" h="700373">
                      <a:moveTo>
                        <a:pt x="95" y="700373"/>
                      </a:moveTo>
                      <a:lnTo>
                        <a:pt x="95" y="0"/>
                      </a:lnTo>
                      <a:lnTo>
                        <a:pt x="204025" y="0"/>
                      </a:lnTo>
                      <a:cubicBezTo>
                        <a:pt x="366713" y="0"/>
                        <a:pt x="417385" y="94012"/>
                        <a:pt x="417385" y="184880"/>
                      </a:cubicBezTo>
                      <a:cubicBezTo>
                        <a:pt x="417385" y="264128"/>
                        <a:pt x="368808" y="315849"/>
                        <a:pt x="324421" y="341186"/>
                      </a:cubicBezTo>
                      <a:lnTo>
                        <a:pt x="324421" y="345376"/>
                      </a:lnTo>
                      <a:cubicBezTo>
                        <a:pt x="372999" y="359092"/>
                        <a:pt x="424815" y="402431"/>
                        <a:pt x="424815" y="502730"/>
                      </a:cubicBezTo>
                      <a:lnTo>
                        <a:pt x="424815" y="700278"/>
                      </a:lnTo>
                      <a:lnTo>
                        <a:pt x="255746" y="700278"/>
                      </a:lnTo>
                      <a:lnTo>
                        <a:pt x="255746" y="506921"/>
                      </a:lnTo>
                      <a:cubicBezTo>
                        <a:pt x="255746" y="460438"/>
                        <a:pt x="240983" y="437198"/>
                        <a:pt x="198692" y="437198"/>
                      </a:cubicBezTo>
                      <a:lnTo>
                        <a:pt x="169069" y="437198"/>
                      </a:lnTo>
                      <a:lnTo>
                        <a:pt x="169069" y="700278"/>
                      </a:lnTo>
                      <a:lnTo>
                        <a:pt x="0" y="700278"/>
                      </a:lnTo>
                      <a:close/>
                      <a:moveTo>
                        <a:pt x="169069" y="285179"/>
                      </a:moveTo>
                      <a:lnTo>
                        <a:pt x="193358" y="285179"/>
                      </a:lnTo>
                      <a:cubicBezTo>
                        <a:pt x="235649" y="285179"/>
                        <a:pt x="252508" y="255556"/>
                        <a:pt x="252508" y="213360"/>
                      </a:cubicBezTo>
                      <a:cubicBezTo>
                        <a:pt x="252508" y="171164"/>
                        <a:pt x="234505" y="150019"/>
                        <a:pt x="196501" y="150019"/>
                      </a:cubicBezTo>
                      <a:lnTo>
                        <a:pt x="169069" y="150019"/>
                      </a:lnTo>
                      <a:lnTo>
                        <a:pt x="169069" y="28527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50" name="Forme libre : forme 49">
                  <a:extLst>
                    <a:ext uri="{FF2B5EF4-FFF2-40B4-BE49-F238E27FC236}">
                      <a16:creationId xmlns:a16="http://schemas.microsoft.com/office/drawing/2014/main" id="{52C9E503-4D54-D598-F629-2FD0D0C1E09E}"/>
                    </a:ext>
                  </a:extLst>
                </p:cNvPr>
                <p:cNvSpPr/>
                <p:nvPr/>
              </p:nvSpPr>
              <p:spPr>
                <a:xfrm>
                  <a:off x="5253704" y="3680650"/>
                  <a:ext cx="340137" cy="700468"/>
                </a:xfrm>
                <a:custGeom>
                  <a:avLst/>
                  <a:gdLst>
                    <a:gd name="csX0" fmla="*/ 0 w 340137"/>
                    <a:gd name="csY0" fmla="*/ 0 h 700468"/>
                    <a:gd name="csX1" fmla="*/ 166878 w 340137"/>
                    <a:gd name="csY1" fmla="*/ 0 h 700468"/>
                    <a:gd name="csX2" fmla="*/ 166878 w 340137"/>
                    <a:gd name="csY2" fmla="*/ 531400 h 700468"/>
                    <a:gd name="csX3" fmla="*/ 340138 w 340137"/>
                    <a:gd name="csY3" fmla="*/ 531400 h 700468"/>
                    <a:gd name="csX4" fmla="*/ 340138 w 340137"/>
                    <a:gd name="csY4" fmla="*/ 700468 h 700468"/>
                    <a:gd name="csX5" fmla="*/ 0 w 340137"/>
                    <a:gd name="csY5" fmla="*/ 700468 h 700468"/>
                    <a:gd name="csX6" fmla="*/ 0 w 340137"/>
                    <a:gd name="csY6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340137" h="700468">
                      <a:moveTo>
                        <a:pt x="0" y="0"/>
                      </a:moveTo>
                      <a:lnTo>
                        <a:pt x="166878" y="0"/>
                      </a:lnTo>
                      <a:lnTo>
                        <a:pt x="166878" y="531400"/>
                      </a:lnTo>
                      <a:lnTo>
                        <a:pt x="340138" y="531400"/>
                      </a:lnTo>
                      <a:lnTo>
                        <a:pt x="340138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51" name="Forme libre : forme 50">
                  <a:extLst>
                    <a:ext uri="{FF2B5EF4-FFF2-40B4-BE49-F238E27FC236}">
                      <a16:creationId xmlns:a16="http://schemas.microsoft.com/office/drawing/2014/main" id="{838C7CE5-76EC-5392-C3C3-0BEA2B9E2303}"/>
                    </a:ext>
                  </a:extLst>
                </p:cNvPr>
                <p:cNvSpPr/>
                <p:nvPr/>
              </p:nvSpPr>
              <p:spPr>
                <a:xfrm>
                  <a:off x="5610605" y="3680650"/>
                  <a:ext cx="419385" cy="700373"/>
                </a:xfrm>
                <a:custGeom>
                  <a:avLst/>
                  <a:gdLst>
                    <a:gd name="csX0" fmla="*/ 0 w 419385"/>
                    <a:gd name="csY0" fmla="*/ 0 h 700373"/>
                    <a:gd name="csX1" fmla="*/ 160592 w 419385"/>
                    <a:gd name="csY1" fmla="*/ 0 h 700373"/>
                    <a:gd name="csX2" fmla="*/ 419386 w 419385"/>
                    <a:gd name="csY2" fmla="*/ 256699 h 700373"/>
                    <a:gd name="csX3" fmla="*/ 419386 w 419385"/>
                    <a:gd name="csY3" fmla="*/ 443675 h 700373"/>
                    <a:gd name="csX4" fmla="*/ 160592 w 419385"/>
                    <a:gd name="csY4" fmla="*/ 700373 h 700373"/>
                    <a:gd name="csX5" fmla="*/ 0 w 419385"/>
                    <a:gd name="csY5" fmla="*/ 700373 h 700373"/>
                    <a:gd name="csX6" fmla="*/ 0 w 419385"/>
                    <a:gd name="csY6" fmla="*/ 0 h 700373"/>
                    <a:gd name="csX7" fmla="*/ 249365 w 419385"/>
                    <a:gd name="csY7" fmla="*/ 234505 h 700373"/>
                    <a:gd name="csX8" fmla="*/ 192310 w 419385"/>
                    <a:gd name="csY8" fmla="*/ 170021 h 700373"/>
                    <a:gd name="csX9" fmla="*/ 169069 w 419385"/>
                    <a:gd name="csY9" fmla="*/ 170021 h 700373"/>
                    <a:gd name="csX10" fmla="*/ 169069 w 419385"/>
                    <a:gd name="csY10" fmla="*/ 530257 h 700373"/>
                    <a:gd name="csX11" fmla="*/ 192310 w 419385"/>
                    <a:gd name="csY11" fmla="*/ 530257 h 700373"/>
                    <a:gd name="csX12" fmla="*/ 249365 w 419385"/>
                    <a:gd name="csY12" fmla="*/ 465773 h 700373"/>
                    <a:gd name="csX13" fmla="*/ 249365 w 419385"/>
                    <a:gd name="csY13" fmla="*/ 23441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19385" h="700373">
                      <a:moveTo>
                        <a:pt x="0" y="0"/>
                      </a:moveTo>
                      <a:lnTo>
                        <a:pt x="160592" y="0"/>
                      </a:lnTo>
                      <a:cubicBezTo>
                        <a:pt x="330708" y="0"/>
                        <a:pt x="419386" y="53912"/>
                        <a:pt x="419386" y="256699"/>
                      </a:cubicBezTo>
                      <a:lnTo>
                        <a:pt x="419386" y="443675"/>
                      </a:lnTo>
                      <a:cubicBezTo>
                        <a:pt x="419386" y="646462"/>
                        <a:pt x="330613" y="700373"/>
                        <a:pt x="160592" y="700373"/>
                      </a:cubicBezTo>
                      <a:lnTo>
                        <a:pt x="0" y="700373"/>
                      </a:lnTo>
                      <a:lnTo>
                        <a:pt x="0" y="0"/>
                      </a:lnTo>
                      <a:close/>
                      <a:moveTo>
                        <a:pt x="249365" y="234505"/>
                      </a:moveTo>
                      <a:cubicBezTo>
                        <a:pt x="249365" y="185928"/>
                        <a:pt x="231362" y="170021"/>
                        <a:pt x="192310" y="170021"/>
                      </a:cubicBezTo>
                      <a:lnTo>
                        <a:pt x="169069" y="170021"/>
                      </a:lnTo>
                      <a:lnTo>
                        <a:pt x="169069" y="530257"/>
                      </a:lnTo>
                      <a:lnTo>
                        <a:pt x="192310" y="530257"/>
                      </a:lnTo>
                      <a:cubicBezTo>
                        <a:pt x="231362" y="530257"/>
                        <a:pt x="249365" y="513398"/>
                        <a:pt x="249365" y="465773"/>
                      </a:cubicBezTo>
                      <a:lnTo>
                        <a:pt x="249365" y="23441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34" name="Graphique 61">
                <a:extLst>
                  <a:ext uri="{FF2B5EF4-FFF2-40B4-BE49-F238E27FC236}">
                    <a16:creationId xmlns:a16="http://schemas.microsoft.com/office/drawing/2014/main" id="{D908F6B8-5129-AE7A-E2DE-08545B64724E}"/>
                  </a:ext>
                </a:extLst>
              </p:cNvPr>
              <p:cNvGrpSpPr/>
              <p:nvPr/>
            </p:nvGrpSpPr>
            <p:grpSpPr>
              <a:xfrm>
                <a:off x="3650456" y="4412170"/>
                <a:ext cx="1747456" cy="716280"/>
                <a:chOff x="3650456" y="4412170"/>
                <a:chExt cx="1747456" cy="716280"/>
              </a:xfrm>
              <a:grpFill/>
            </p:grpSpPr>
            <p:sp>
              <p:nvSpPr>
                <p:cNvPr id="43" name="Forme libre : forme 42">
                  <a:extLst>
                    <a:ext uri="{FF2B5EF4-FFF2-40B4-BE49-F238E27FC236}">
                      <a16:creationId xmlns:a16="http://schemas.microsoft.com/office/drawing/2014/main" id="{2239CBF3-0227-DE92-EDFA-83B59FB62338}"/>
                    </a:ext>
                  </a:extLst>
                </p:cNvPr>
                <p:cNvSpPr/>
                <p:nvPr/>
              </p:nvSpPr>
              <p:spPr>
                <a:xfrm>
                  <a:off x="3650456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4" name="Forme libre : forme 43">
                  <a:extLst>
                    <a:ext uri="{FF2B5EF4-FFF2-40B4-BE49-F238E27FC236}">
                      <a16:creationId xmlns:a16="http://schemas.microsoft.com/office/drawing/2014/main" id="{26CC80A3-AB6A-7812-87CD-74023239DF54}"/>
                    </a:ext>
                  </a:extLst>
                </p:cNvPr>
                <p:cNvSpPr/>
                <p:nvPr/>
              </p:nvSpPr>
              <p:spPr>
                <a:xfrm>
                  <a:off x="4355020" y="4428077"/>
                  <a:ext cx="169068" cy="700373"/>
                </a:xfrm>
                <a:custGeom>
                  <a:avLst/>
                  <a:gdLst>
                    <a:gd name="csX0" fmla="*/ 0 w 169068"/>
                    <a:gd name="csY0" fmla="*/ 0 h 700373"/>
                    <a:gd name="csX1" fmla="*/ 169069 w 169068"/>
                    <a:gd name="csY1" fmla="*/ 0 h 700373"/>
                    <a:gd name="csX2" fmla="*/ 169069 w 169068"/>
                    <a:gd name="csY2" fmla="*/ 700373 h 700373"/>
                    <a:gd name="csX3" fmla="*/ 0 w 169068"/>
                    <a:gd name="csY3" fmla="*/ 700373 h 700373"/>
                    <a:gd name="csX4" fmla="*/ 0 w 169068"/>
                    <a:gd name="csY4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169068" h="700373">
                      <a:moveTo>
                        <a:pt x="0" y="0"/>
                      </a:moveTo>
                      <a:lnTo>
                        <a:pt x="169069" y="0"/>
                      </a:lnTo>
                      <a:lnTo>
                        <a:pt x="169069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5" name="Forme libre : forme 44">
                  <a:extLst>
                    <a:ext uri="{FF2B5EF4-FFF2-40B4-BE49-F238E27FC236}">
                      <a16:creationId xmlns:a16="http://schemas.microsoft.com/office/drawing/2014/main" id="{85F054A0-9BEF-4D37-5E1E-B12F2E8DF43A}"/>
                    </a:ext>
                  </a:extLst>
                </p:cNvPr>
                <p:cNvSpPr/>
                <p:nvPr/>
              </p:nvSpPr>
              <p:spPr>
                <a:xfrm>
                  <a:off x="4541710" y="4428077"/>
                  <a:ext cx="412051" cy="700373"/>
                </a:xfrm>
                <a:custGeom>
                  <a:avLst/>
                  <a:gdLst>
                    <a:gd name="csX0" fmla="*/ 95 w 412051"/>
                    <a:gd name="csY0" fmla="*/ 0 h 700373"/>
                    <a:gd name="csX1" fmla="*/ 412052 w 412051"/>
                    <a:gd name="csY1" fmla="*/ 0 h 700373"/>
                    <a:gd name="csX2" fmla="*/ 412052 w 412051"/>
                    <a:gd name="csY2" fmla="*/ 163734 h 700373"/>
                    <a:gd name="csX3" fmla="*/ 292703 w 412051"/>
                    <a:gd name="csY3" fmla="*/ 163734 h 700373"/>
                    <a:gd name="csX4" fmla="*/ 292703 w 412051"/>
                    <a:gd name="csY4" fmla="*/ 700373 h 700373"/>
                    <a:gd name="csX5" fmla="*/ 123635 w 412051"/>
                    <a:gd name="csY5" fmla="*/ 700373 h 700373"/>
                    <a:gd name="csX6" fmla="*/ 123635 w 412051"/>
                    <a:gd name="csY6" fmla="*/ 163734 h 700373"/>
                    <a:gd name="csX7" fmla="*/ 0 w 412051"/>
                    <a:gd name="csY7" fmla="*/ 163734 h 700373"/>
                    <a:gd name="csX8" fmla="*/ 0 w 412051"/>
                    <a:gd name="csY8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412051" h="700373">
                      <a:moveTo>
                        <a:pt x="95" y="0"/>
                      </a:moveTo>
                      <a:lnTo>
                        <a:pt x="412052" y="0"/>
                      </a:lnTo>
                      <a:lnTo>
                        <a:pt x="412052" y="163734"/>
                      </a:lnTo>
                      <a:lnTo>
                        <a:pt x="292703" y="163734"/>
                      </a:lnTo>
                      <a:lnTo>
                        <a:pt x="292703" y="700373"/>
                      </a:lnTo>
                      <a:lnTo>
                        <a:pt x="123635" y="700373"/>
                      </a:lnTo>
                      <a:lnTo>
                        <a:pt x="123635" y="163734"/>
                      </a:lnTo>
                      <a:lnTo>
                        <a:pt x="0" y="16373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6" name="Forme libre : forme 45">
                  <a:extLst>
                    <a:ext uri="{FF2B5EF4-FFF2-40B4-BE49-F238E27FC236}">
                      <a16:creationId xmlns:a16="http://schemas.microsoft.com/office/drawing/2014/main" id="{0295C503-1AE7-259D-0F26-2473D399A467}"/>
                    </a:ext>
                  </a:extLst>
                </p:cNvPr>
                <p:cNvSpPr/>
                <p:nvPr/>
              </p:nvSpPr>
              <p:spPr>
                <a:xfrm>
                  <a:off x="4972240" y="4428077"/>
                  <a:ext cx="425672" cy="700373"/>
                </a:xfrm>
                <a:custGeom>
                  <a:avLst/>
                  <a:gdLst>
                    <a:gd name="csX0" fmla="*/ 258794 w 425672"/>
                    <a:gd name="csY0" fmla="*/ 410908 h 700373"/>
                    <a:gd name="csX1" fmla="*/ 166878 w 425672"/>
                    <a:gd name="csY1" fmla="*/ 410908 h 700373"/>
                    <a:gd name="csX2" fmla="*/ 166878 w 425672"/>
                    <a:gd name="csY2" fmla="*/ 700373 h 700373"/>
                    <a:gd name="csX3" fmla="*/ 0 w 425672"/>
                    <a:gd name="csY3" fmla="*/ 700373 h 700373"/>
                    <a:gd name="csX4" fmla="*/ 0 w 425672"/>
                    <a:gd name="csY4" fmla="*/ 0 h 700373"/>
                    <a:gd name="csX5" fmla="*/ 166878 w 425672"/>
                    <a:gd name="csY5" fmla="*/ 0 h 700373"/>
                    <a:gd name="csX6" fmla="*/ 166878 w 425672"/>
                    <a:gd name="csY6" fmla="*/ 249269 h 700373"/>
                    <a:gd name="csX7" fmla="*/ 258794 w 425672"/>
                    <a:gd name="csY7" fmla="*/ 249269 h 700373"/>
                    <a:gd name="csX8" fmla="*/ 258794 w 425672"/>
                    <a:gd name="csY8" fmla="*/ 0 h 700373"/>
                    <a:gd name="csX9" fmla="*/ 425672 w 425672"/>
                    <a:gd name="csY9" fmla="*/ 0 h 700373"/>
                    <a:gd name="csX10" fmla="*/ 425672 w 425672"/>
                    <a:gd name="csY10" fmla="*/ 700373 h 700373"/>
                    <a:gd name="csX11" fmla="*/ 258794 w 425672"/>
                    <a:gd name="csY11" fmla="*/ 700373 h 700373"/>
                    <a:gd name="csX12" fmla="*/ 258794 w 425672"/>
                    <a:gd name="csY12" fmla="*/ 410908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25672" h="700373">
                      <a:moveTo>
                        <a:pt x="258794" y="410908"/>
                      </a:moveTo>
                      <a:lnTo>
                        <a:pt x="166878" y="410908"/>
                      </a:lnTo>
                      <a:lnTo>
                        <a:pt x="16687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66878" y="0"/>
                      </a:lnTo>
                      <a:lnTo>
                        <a:pt x="166878" y="249269"/>
                      </a:lnTo>
                      <a:lnTo>
                        <a:pt x="258794" y="249269"/>
                      </a:lnTo>
                      <a:lnTo>
                        <a:pt x="258794" y="0"/>
                      </a:lnTo>
                      <a:lnTo>
                        <a:pt x="425672" y="0"/>
                      </a:lnTo>
                      <a:lnTo>
                        <a:pt x="425672" y="700373"/>
                      </a:lnTo>
                      <a:lnTo>
                        <a:pt x="258794" y="700373"/>
                      </a:lnTo>
                      <a:lnTo>
                        <a:pt x="258794" y="41090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35" name="Graphique 61">
                <a:extLst>
                  <a:ext uri="{FF2B5EF4-FFF2-40B4-BE49-F238E27FC236}">
                    <a16:creationId xmlns:a16="http://schemas.microsoft.com/office/drawing/2014/main" id="{76B860A2-01EC-361F-BE80-820110369D7B}"/>
                  </a:ext>
                </a:extLst>
              </p:cNvPr>
              <p:cNvGrpSpPr/>
              <p:nvPr/>
            </p:nvGrpSpPr>
            <p:grpSpPr>
              <a:xfrm>
                <a:off x="5471445" y="4406931"/>
                <a:ext cx="2956941" cy="742568"/>
                <a:chOff x="5471445" y="4406931"/>
                <a:chExt cx="2956941" cy="742568"/>
              </a:xfrm>
              <a:grpFill/>
            </p:grpSpPr>
            <p:sp>
              <p:nvSpPr>
                <p:cNvPr id="37" name="Forme libre : forme 36">
                  <a:extLst>
                    <a:ext uri="{FF2B5EF4-FFF2-40B4-BE49-F238E27FC236}">
                      <a16:creationId xmlns:a16="http://schemas.microsoft.com/office/drawing/2014/main" id="{B048BF9B-B222-EFE7-F4B1-5B1EA314E29C}"/>
                    </a:ext>
                  </a:extLst>
                </p:cNvPr>
                <p:cNvSpPr/>
                <p:nvPr/>
              </p:nvSpPr>
              <p:spPr>
                <a:xfrm>
                  <a:off x="5471445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8" name="Forme libre : forme 37">
                  <a:extLst>
                    <a:ext uri="{FF2B5EF4-FFF2-40B4-BE49-F238E27FC236}">
                      <a16:creationId xmlns:a16="http://schemas.microsoft.com/office/drawing/2014/main" id="{51476C06-F0A4-FDF6-6D9C-D63A1F24CE5F}"/>
                    </a:ext>
                  </a:extLst>
                </p:cNvPr>
                <p:cNvSpPr/>
                <p:nvPr/>
              </p:nvSpPr>
              <p:spPr>
                <a:xfrm>
                  <a:off x="6157245" y="4406931"/>
                  <a:ext cx="449961" cy="742568"/>
                </a:xfrm>
                <a:custGeom>
                  <a:avLst/>
                  <a:gdLst>
                    <a:gd name="csX0" fmla="*/ 0 w 449961"/>
                    <a:gd name="csY0" fmla="*/ 235553 h 742568"/>
                    <a:gd name="csX1" fmla="*/ 224980 w 449961"/>
                    <a:gd name="csY1" fmla="*/ 0 h 742568"/>
                    <a:gd name="csX2" fmla="*/ 449961 w 449961"/>
                    <a:gd name="csY2" fmla="*/ 234505 h 742568"/>
                    <a:gd name="csX3" fmla="*/ 449961 w 449961"/>
                    <a:gd name="csY3" fmla="*/ 507016 h 742568"/>
                    <a:gd name="csX4" fmla="*/ 224980 w 449961"/>
                    <a:gd name="csY4" fmla="*/ 742569 h 742568"/>
                    <a:gd name="csX5" fmla="*/ 0 w 449961"/>
                    <a:gd name="csY5" fmla="*/ 508063 h 742568"/>
                    <a:gd name="csX6" fmla="*/ 0 w 449961"/>
                    <a:gd name="csY6" fmla="*/ 235553 h 742568"/>
                    <a:gd name="csX7" fmla="*/ 280988 w 449961"/>
                    <a:gd name="csY7" fmla="*/ 239839 h 742568"/>
                    <a:gd name="csX8" fmla="*/ 224980 w 449961"/>
                    <a:gd name="csY8" fmla="*/ 173259 h 742568"/>
                    <a:gd name="csX9" fmla="*/ 168974 w 449961"/>
                    <a:gd name="csY9" fmla="*/ 239839 h 742568"/>
                    <a:gd name="csX10" fmla="*/ 168974 w 449961"/>
                    <a:gd name="csY10" fmla="*/ 505015 h 742568"/>
                    <a:gd name="csX11" fmla="*/ 224980 w 449961"/>
                    <a:gd name="csY11" fmla="*/ 570547 h 742568"/>
                    <a:gd name="csX12" fmla="*/ 280988 w 449961"/>
                    <a:gd name="csY12" fmla="*/ 505015 h 742568"/>
                    <a:gd name="csX13" fmla="*/ 280988 w 449961"/>
                    <a:gd name="csY13" fmla="*/ 239839 h 7425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1" h="742568">
                      <a:moveTo>
                        <a:pt x="0" y="235553"/>
                      </a:moveTo>
                      <a:cubicBezTo>
                        <a:pt x="0" y="69723"/>
                        <a:pt x="108776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5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6" y="742569"/>
                        <a:pt x="0" y="679228"/>
                        <a:pt x="0" y="508063"/>
                      </a:cubicBezTo>
                      <a:lnTo>
                        <a:pt x="0" y="235553"/>
                      </a:lnTo>
                      <a:close/>
                      <a:moveTo>
                        <a:pt x="280988" y="239839"/>
                      </a:moveTo>
                      <a:cubicBezTo>
                        <a:pt x="280988" y="192309"/>
                        <a:pt x="255651" y="173259"/>
                        <a:pt x="224980" y="173259"/>
                      </a:cubicBezTo>
                      <a:cubicBezTo>
                        <a:pt x="194310" y="173259"/>
                        <a:pt x="168974" y="192309"/>
                        <a:pt x="168974" y="239839"/>
                      </a:cubicBezTo>
                      <a:lnTo>
                        <a:pt x="168974" y="505015"/>
                      </a:lnTo>
                      <a:cubicBezTo>
                        <a:pt x="168974" y="551497"/>
                        <a:pt x="194310" y="570547"/>
                        <a:pt x="224980" y="570547"/>
                      </a:cubicBezTo>
                      <a:cubicBezTo>
                        <a:pt x="255651" y="570547"/>
                        <a:pt x="280988" y="551497"/>
                        <a:pt x="280988" y="505015"/>
                      </a:cubicBezTo>
                      <a:lnTo>
                        <a:pt x="280988" y="23983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9" name="Forme libre : forme 38">
                  <a:extLst>
                    <a:ext uri="{FF2B5EF4-FFF2-40B4-BE49-F238E27FC236}">
                      <a16:creationId xmlns:a16="http://schemas.microsoft.com/office/drawing/2014/main" id="{B663D0DA-703B-ECD8-3549-19CB5161DCB5}"/>
                    </a:ext>
                  </a:extLst>
                </p:cNvPr>
                <p:cNvSpPr/>
                <p:nvPr/>
              </p:nvSpPr>
              <p:spPr>
                <a:xfrm>
                  <a:off x="6635019" y="4428077"/>
                  <a:ext cx="630650" cy="700373"/>
                </a:xfrm>
                <a:custGeom>
                  <a:avLst/>
                  <a:gdLst>
                    <a:gd name="csX0" fmla="*/ 164878 w 630650"/>
                    <a:gd name="csY0" fmla="*/ 301085 h 700373"/>
                    <a:gd name="csX1" fmla="*/ 158496 w 630650"/>
                    <a:gd name="csY1" fmla="*/ 301085 h 700373"/>
                    <a:gd name="csX2" fmla="*/ 158496 w 630650"/>
                    <a:gd name="csY2" fmla="*/ 700373 h 700373"/>
                    <a:gd name="csX3" fmla="*/ 0 w 630650"/>
                    <a:gd name="csY3" fmla="*/ 700373 h 700373"/>
                    <a:gd name="csX4" fmla="*/ 0 w 630650"/>
                    <a:gd name="csY4" fmla="*/ 0 h 700373"/>
                    <a:gd name="csX5" fmla="*/ 213360 w 630650"/>
                    <a:gd name="csY5" fmla="*/ 0 h 700373"/>
                    <a:gd name="csX6" fmla="*/ 311563 w 630650"/>
                    <a:gd name="csY6" fmla="*/ 370808 h 700373"/>
                    <a:gd name="csX7" fmla="*/ 317945 w 630650"/>
                    <a:gd name="csY7" fmla="*/ 370808 h 700373"/>
                    <a:gd name="csX8" fmla="*/ 417290 w 630650"/>
                    <a:gd name="csY8" fmla="*/ 0 h 700373"/>
                    <a:gd name="csX9" fmla="*/ 630650 w 630650"/>
                    <a:gd name="csY9" fmla="*/ 0 h 700373"/>
                    <a:gd name="csX10" fmla="*/ 630650 w 630650"/>
                    <a:gd name="csY10" fmla="*/ 700373 h 700373"/>
                    <a:gd name="csX11" fmla="*/ 472154 w 630650"/>
                    <a:gd name="csY11" fmla="*/ 700373 h 700373"/>
                    <a:gd name="csX12" fmla="*/ 472154 w 630650"/>
                    <a:gd name="csY12" fmla="*/ 301085 h 700373"/>
                    <a:gd name="csX13" fmla="*/ 465772 w 630650"/>
                    <a:gd name="csY13" fmla="*/ 301085 h 700373"/>
                    <a:gd name="csX14" fmla="*/ 375952 w 630650"/>
                    <a:gd name="csY14" fmla="*/ 700373 h 700373"/>
                    <a:gd name="csX15" fmla="*/ 254508 w 630650"/>
                    <a:gd name="csY15" fmla="*/ 700373 h 700373"/>
                    <a:gd name="csX16" fmla="*/ 164687 w 630650"/>
                    <a:gd name="csY16" fmla="*/ 301085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630650" h="700373">
                      <a:moveTo>
                        <a:pt x="164878" y="301085"/>
                      </a:moveTo>
                      <a:lnTo>
                        <a:pt x="158496" y="301085"/>
                      </a:lnTo>
                      <a:lnTo>
                        <a:pt x="158496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213360" y="0"/>
                      </a:lnTo>
                      <a:lnTo>
                        <a:pt x="311563" y="370808"/>
                      </a:lnTo>
                      <a:lnTo>
                        <a:pt x="317945" y="370808"/>
                      </a:lnTo>
                      <a:lnTo>
                        <a:pt x="417290" y="0"/>
                      </a:lnTo>
                      <a:lnTo>
                        <a:pt x="630650" y="0"/>
                      </a:lnTo>
                      <a:lnTo>
                        <a:pt x="630650" y="700373"/>
                      </a:lnTo>
                      <a:lnTo>
                        <a:pt x="472154" y="700373"/>
                      </a:lnTo>
                      <a:lnTo>
                        <a:pt x="472154" y="301085"/>
                      </a:lnTo>
                      <a:lnTo>
                        <a:pt x="465772" y="301085"/>
                      </a:lnTo>
                      <a:lnTo>
                        <a:pt x="375952" y="700373"/>
                      </a:lnTo>
                      <a:lnTo>
                        <a:pt x="254508" y="700373"/>
                      </a:lnTo>
                      <a:lnTo>
                        <a:pt x="164687" y="3010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0" name="Forme libre : forme 39">
                  <a:extLst>
                    <a:ext uri="{FF2B5EF4-FFF2-40B4-BE49-F238E27FC236}">
                      <a16:creationId xmlns:a16="http://schemas.microsoft.com/office/drawing/2014/main" id="{D8E86408-7142-D14D-8969-0D146295AC27}"/>
                    </a:ext>
                  </a:extLst>
                </p:cNvPr>
                <p:cNvSpPr/>
                <p:nvPr/>
              </p:nvSpPr>
              <p:spPr>
                <a:xfrm>
                  <a:off x="7304246" y="4428077"/>
                  <a:ext cx="358140" cy="700468"/>
                </a:xfrm>
                <a:custGeom>
                  <a:avLst/>
                  <a:gdLst>
                    <a:gd name="csX0" fmla="*/ 95 w 358140"/>
                    <a:gd name="csY0" fmla="*/ 0 h 700468"/>
                    <a:gd name="csX1" fmla="*/ 353949 w 358140"/>
                    <a:gd name="csY1" fmla="*/ 0 h 700468"/>
                    <a:gd name="csX2" fmla="*/ 353949 w 358140"/>
                    <a:gd name="csY2" fmla="*/ 167926 h 700468"/>
                    <a:gd name="csX3" fmla="*/ 169069 w 358140"/>
                    <a:gd name="csY3" fmla="*/ 167926 h 700468"/>
                    <a:gd name="csX4" fmla="*/ 169069 w 358140"/>
                    <a:gd name="csY4" fmla="*/ 256699 h 700468"/>
                    <a:gd name="csX5" fmla="*/ 345472 w 358140"/>
                    <a:gd name="csY5" fmla="*/ 256699 h 700468"/>
                    <a:gd name="csX6" fmla="*/ 345472 w 358140"/>
                    <a:gd name="csY6" fmla="*/ 415195 h 700468"/>
                    <a:gd name="csX7" fmla="*/ 169069 w 358140"/>
                    <a:gd name="csY7" fmla="*/ 415195 h 700468"/>
                    <a:gd name="csX8" fmla="*/ 169069 w 358140"/>
                    <a:gd name="csY8" fmla="*/ 531400 h 700468"/>
                    <a:gd name="csX9" fmla="*/ 358140 w 358140"/>
                    <a:gd name="csY9" fmla="*/ 531400 h 700468"/>
                    <a:gd name="csX10" fmla="*/ 358140 w 358140"/>
                    <a:gd name="csY10" fmla="*/ 700468 h 700468"/>
                    <a:gd name="csX11" fmla="*/ 0 w 358140"/>
                    <a:gd name="csY11" fmla="*/ 700468 h 700468"/>
                    <a:gd name="csX12" fmla="*/ 0 w 358140"/>
                    <a:gd name="csY12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58140" h="700468">
                      <a:moveTo>
                        <a:pt x="95" y="0"/>
                      </a:moveTo>
                      <a:lnTo>
                        <a:pt x="353949" y="0"/>
                      </a:lnTo>
                      <a:lnTo>
                        <a:pt x="353949" y="167926"/>
                      </a:lnTo>
                      <a:lnTo>
                        <a:pt x="169069" y="167926"/>
                      </a:lnTo>
                      <a:lnTo>
                        <a:pt x="169069" y="256699"/>
                      </a:lnTo>
                      <a:lnTo>
                        <a:pt x="345472" y="256699"/>
                      </a:lnTo>
                      <a:lnTo>
                        <a:pt x="345472" y="415195"/>
                      </a:lnTo>
                      <a:lnTo>
                        <a:pt x="169069" y="415195"/>
                      </a:lnTo>
                      <a:lnTo>
                        <a:pt x="169069" y="531400"/>
                      </a:lnTo>
                      <a:lnTo>
                        <a:pt x="358140" y="531400"/>
                      </a:lnTo>
                      <a:lnTo>
                        <a:pt x="358140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1" name="Forme libre : forme 40">
                  <a:extLst>
                    <a:ext uri="{FF2B5EF4-FFF2-40B4-BE49-F238E27FC236}">
                      <a16:creationId xmlns:a16="http://schemas.microsoft.com/office/drawing/2014/main" id="{FEFBF3BF-0D8E-F9D8-255C-990A6133F105}"/>
                    </a:ext>
                  </a:extLst>
                </p:cNvPr>
                <p:cNvSpPr/>
                <p:nvPr/>
              </p:nvSpPr>
              <p:spPr>
                <a:xfrm>
                  <a:off x="7688770" y="4428077"/>
                  <a:ext cx="466915" cy="700373"/>
                </a:xfrm>
                <a:custGeom>
                  <a:avLst/>
                  <a:gdLst>
                    <a:gd name="csX0" fmla="*/ 163830 w 466915"/>
                    <a:gd name="csY0" fmla="*/ 339090 h 700373"/>
                    <a:gd name="csX1" fmla="*/ 157448 w 466915"/>
                    <a:gd name="csY1" fmla="*/ 339090 h 700373"/>
                    <a:gd name="csX2" fmla="*/ 157448 w 466915"/>
                    <a:gd name="csY2" fmla="*/ 700373 h 700373"/>
                    <a:gd name="csX3" fmla="*/ 0 w 466915"/>
                    <a:gd name="csY3" fmla="*/ 700373 h 700373"/>
                    <a:gd name="csX4" fmla="*/ 0 w 466915"/>
                    <a:gd name="csY4" fmla="*/ 0 h 700373"/>
                    <a:gd name="csX5" fmla="*/ 178498 w 466915"/>
                    <a:gd name="csY5" fmla="*/ 0 h 700373"/>
                    <a:gd name="csX6" fmla="*/ 304229 w 466915"/>
                    <a:gd name="csY6" fmla="*/ 326422 h 700373"/>
                    <a:gd name="csX7" fmla="*/ 310610 w 466915"/>
                    <a:gd name="csY7" fmla="*/ 326422 h 700373"/>
                    <a:gd name="csX8" fmla="*/ 310610 w 466915"/>
                    <a:gd name="csY8" fmla="*/ 0 h 700373"/>
                    <a:gd name="csX9" fmla="*/ 466915 w 466915"/>
                    <a:gd name="csY9" fmla="*/ 0 h 700373"/>
                    <a:gd name="csX10" fmla="*/ 466915 w 466915"/>
                    <a:gd name="csY10" fmla="*/ 700373 h 700373"/>
                    <a:gd name="csX11" fmla="*/ 295751 w 466915"/>
                    <a:gd name="csY11" fmla="*/ 700373 h 700373"/>
                    <a:gd name="csX12" fmla="*/ 163735 w 466915"/>
                    <a:gd name="csY12" fmla="*/ 33909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66915" h="700373">
                      <a:moveTo>
                        <a:pt x="163830" y="339090"/>
                      </a:moveTo>
                      <a:lnTo>
                        <a:pt x="157448" y="339090"/>
                      </a:lnTo>
                      <a:lnTo>
                        <a:pt x="15744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78498" y="0"/>
                      </a:lnTo>
                      <a:lnTo>
                        <a:pt x="304229" y="326422"/>
                      </a:lnTo>
                      <a:lnTo>
                        <a:pt x="310610" y="326422"/>
                      </a:lnTo>
                      <a:lnTo>
                        <a:pt x="310610" y="0"/>
                      </a:lnTo>
                      <a:lnTo>
                        <a:pt x="466915" y="0"/>
                      </a:lnTo>
                      <a:lnTo>
                        <a:pt x="466915" y="700373"/>
                      </a:lnTo>
                      <a:lnTo>
                        <a:pt x="295751" y="700373"/>
                      </a:lnTo>
                      <a:lnTo>
                        <a:pt x="163735" y="33909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2" name="Forme libre : forme 41">
                  <a:extLst>
                    <a:ext uri="{FF2B5EF4-FFF2-40B4-BE49-F238E27FC236}">
                      <a16:creationId xmlns:a16="http://schemas.microsoft.com/office/drawing/2014/main" id="{99C57782-3B65-3AAE-B1D3-5E74DA7271CB}"/>
                    </a:ext>
                  </a:extLst>
                </p:cNvPr>
                <p:cNvSpPr/>
                <p:nvPr/>
              </p:nvSpPr>
              <p:spPr>
                <a:xfrm>
                  <a:off x="8257222" y="4428077"/>
                  <a:ext cx="171164" cy="503396"/>
                </a:xfrm>
                <a:custGeom>
                  <a:avLst/>
                  <a:gdLst>
                    <a:gd name="csX0" fmla="*/ 0 w 171164"/>
                    <a:gd name="csY0" fmla="*/ 55054 h 503396"/>
                    <a:gd name="csX1" fmla="*/ 0 w 171164"/>
                    <a:gd name="csY1" fmla="*/ 0 h 503396"/>
                    <a:gd name="csX2" fmla="*/ 171164 w 171164"/>
                    <a:gd name="csY2" fmla="*/ 0 h 503396"/>
                    <a:gd name="csX3" fmla="*/ 171164 w 171164"/>
                    <a:gd name="csY3" fmla="*/ 55054 h 503396"/>
                    <a:gd name="csX4" fmla="*/ 161068 w 171164"/>
                    <a:gd name="csY4" fmla="*/ 316325 h 503396"/>
                    <a:gd name="csX5" fmla="*/ 153067 w 171164"/>
                    <a:gd name="csY5" fmla="*/ 440150 h 503396"/>
                    <a:gd name="csX6" fmla="*/ 85630 w 171164"/>
                    <a:gd name="csY6" fmla="*/ 503396 h 503396"/>
                    <a:gd name="csX7" fmla="*/ 85630 w 171164"/>
                    <a:gd name="csY7" fmla="*/ 503396 h 503396"/>
                    <a:gd name="csX8" fmla="*/ 18193 w 171164"/>
                    <a:gd name="csY8" fmla="*/ 440150 h 503396"/>
                    <a:gd name="csX9" fmla="*/ 10192 w 171164"/>
                    <a:gd name="csY9" fmla="*/ 316325 h 503396"/>
                    <a:gd name="csX10" fmla="*/ 95 w 171164"/>
                    <a:gd name="csY10" fmla="*/ 55054 h 50339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171164" h="503396">
                      <a:moveTo>
                        <a:pt x="0" y="55054"/>
                      </a:moveTo>
                      <a:lnTo>
                        <a:pt x="0" y="0"/>
                      </a:lnTo>
                      <a:lnTo>
                        <a:pt x="171164" y="0"/>
                      </a:lnTo>
                      <a:lnTo>
                        <a:pt x="171164" y="55054"/>
                      </a:lnTo>
                      <a:cubicBezTo>
                        <a:pt x="171164" y="142208"/>
                        <a:pt x="167830" y="229362"/>
                        <a:pt x="161068" y="316325"/>
                      </a:cubicBezTo>
                      <a:lnTo>
                        <a:pt x="153067" y="440150"/>
                      </a:lnTo>
                      <a:cubicBezTo>
                        <a:pt x="150781" y="475678"/>
                        <a:pt x="121253" y="503396"/>
                        <a:pt x="85630" y="503396"/>
                      </a:cubicBezTo>
                      <a:lnTo>
                        <a:pt x="85630" y="503396"/>
                      </a:lnTo>
                      <a:cubicBezTo>
                        <a:pt x="50006" y="503396"/>
                        <a:pt x="20479" y="475678"/>
                        <a:pt x="18193" y="440150"/>
                      </a:cubicBezTo>
                      <a:lnTo>
                        <a:pt x="10192" y="316325"/>
                      </a:lnTo>
                      <a:cubicBezTo>
                        <a:pt x="3524" y="229362"/>
                        <a:pt x="95" y="142208"/>
                        <a:pt x="95" y="5505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6" name="Ellipse 35">
                <a:extLst>
                  <a:ext uri="{FF2B5EF4-FFF2-40B4-BE49-F238E27FC236}">
                    <a16:creationId xmlns:a16="http://schemas.microsoft.com/office/drawing/2014/main" id="{7E105F30-561E-E3FB-CD71-B4900BAA0B78}"/>
                  </a:ext>
                </a:extLst>
              </p:cNvPr>
              <p:cNvSpPr/>
              <p:nvPr/>
            </p:nvSpPr>
            <p:spPr>
              <a:xfrm>
                <a:off x="8253984" y="4954143"/>
                <a:ext cx="174307" cy="174307"/>
              </a:xfrm>
              <a:prstGeom prst="ellipse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52" name="Graphique 61">
              <a:extLst>
                <a:ext uri="{FF2B5EF4-FFF2-40B4-BE49-F238E27FC236}">
                  <a16:creationId xmlns:a16="http://schemas.microsoft.com/office/drawing/2014/main" id="{77D5B2F6-4363-F2DF-9095-218164CE8ACF}"/>
                </a:ext>
              </a:extLst>
            </p:cNvPr>
            <p:cNvGrpSpPr/>
            <p:nvPr/>
          </p:nvGrpSpPr>
          <p:grpSpPr>
            <a:xfrm>
              <a:off x="276769" y="1059915"/>
              <a:ext cx="2096318" cy="653736"/>
              <a:chOff x="3650456" y="3659504"/>
              <a:chExt cx="4777930" cy="1489995"/>
            </a:xfrm>
            <a:solidFill>
              <a:schemeClr val="tx2"/>
            </a:solidFill>
          </p:grpSpPr>
          <p:grpSp>
            <p:nvGrpSpPr>
              <p:cNvPr id="53" name="Graphique 61">
                <a:extLst>
                  <a:ext uri="{FF2B5EF4-FFF2-40B4-BE49-F238E27FC236}">
                    <a16:creationId xmlns:a16="http://schemas.microsoft.com/office/drawing/2014/main" id="{28F5F70A-5343-2225-87AB-DC0010DFF9A9}"/>
                  </a:ext>
                </a:extLst>
              </p:cNvPr>
              <p:cNvGrpSpPr/>
              <p:nvPr/>
            </p:nvGrpSpPr>
            <p:grpSpPr>
              <a:xfrm>
                <a:off x="3650456" y="3659504"/>
                <a:ext cx="2379535" cy="742569"/>
                <a:chOff x="3650456" y="3659504"/>
                <a:chExt cx="2379535" cy="742569"/>
              </a:xfrm>
              <a:grpFill/>
            </p:grpSpPr>
            <p:sp>
              <p:nvSpPr>
                <p:cNvPr id="67" name="Forme libre : forme 66">
                  <a:extLst>
                    <a:ext uri="{FF2B5EF4-FFF2-40B4-BE49-F238E27FC236}">
                      <a16:creationId xmlns:a16="http://schemas.microsoft.com/office/drawing/2014/main" id="{373B9B8B-24C5-C11E-3B85-A825B6B2147B}"/>
                    </a:ext>
                  </a:extLst>
                </p:cNvPr>
                <p:cNvSpPr/>
                <p:nvPr/>
              </p:nvSpPr>
              <p:spPr>
                <a:xfrm>
                  <a:off x="3650456" y="3664743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8" name="Forme libre : forme 67">
                  <a:extLst>
                    <a:ext uri="{FF2B5EF4-FFF2-40B4-BE49-F238E27FC236}">
                      <a16:creationId xmlns:a16="http://schemas.microsoft.com/office/drawing/2014/main" id="{55DA447F-7DB6-327C-8ABE-FC620B043BAE}"/>
                    </a:ext>
                  </a:extLst>
                </p:cNvPr>
                <p:cNvSpPr/>
                <p:nvPr/>
              </p:nvSpPr>
              <p:spPr>
                <a:xfrm>
                  <a:off x="4333017" y="3659504"/>
                  <a:ext cx="449960" cy="742569"/>
                </a:xfrm>
                <a:custGeom>
                  <a:avLst/>
                  <a:gdLst>
                    <a:gd name="csX0" fmla="*/ 0 w 449960"/>
                    <a:gd name="csY0" fmla="*/ 235553 h 742569"/>
                    <a:gd name="csX1" fmla="*/ 224980 w 449960"/>
                    <a:gd name="csY1" fmla="*/ 0 h 742569"/>
                    <a:gd name="csX2" fmla="*/ 449961 w 449960"/>
                    <a:gd name="csY2" fmla="*/ 234506 h 742569"/>
                    <a:gd name="csX3" fmla="*/ 449961 w 449960"/>
                    <a:gd name="csY3" fmla="*/ 507016 h 742569"/>
                    <a:gd name="csX4" fmla="*/ 224980 w 449960"/>
                    <a:gd name="csY4" fmla="*/ 742569 h 742569"/>
                    <a:gd name="csX5" fmla="*/ 0 w 449960"/>
                    <a:gd name="csY5" fmla="*/ 508064 h 742569"/>
                    <a:gd name="csX6" fmla="*/ 0 w 449960"/>
                    <a:gd name="csY6" fmla="*/ 235553 h 742569"/>
                    <a:gd name="csX7" fmla="*/ 281083 w 449960"/>
                    <a:gd name="csY7" fmla="*/ 239840 h 742569"/>
                    <a:gd name="csX8" fmla="*/ 225076 w 449960"/>
                    <a:gd name="csY8" fmla="*/ 173260 h 742569"/>
                    <a:gd name="csX9" fmla="*/ 169069 w 449960"/>
                    <a:gd name="csY9" fmla="*/ 239840 h 742569"/>
                    <a:gd name="csX10" fmla="*/ 169069 w 449960"/>
                    <a:gd name="csY10" fmla="*/ 505016 h 742569"/>
                    <a:gd name="csX11" fmla="*/ 225076 w 449960"/>
                    <a:gd name="csY11" fmla="*/ 570548 h 742569"/>
                    <a:gd name="csX12" fmla="*/ 281083 w 449960"/>
                    <a:gd name="csY12" fmla="*/ 505016 h 742569"/>
                    <a:gd name="csX13" fmla="*/ 281083 w 449960"/>
                    <a:gd name="csY13" fmla="*/ 239840 h 74256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0" h="742569">
                      <a:moveTo>
                        <a:pt x="0" y="235553"/>
                      </a:moveTo>
                      <a:cubicBezTo>
                        <a:pt x="0" y="69723"/>
                        <a:pt x="108775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6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5" y="742569"/>
                        <a:pt x="0" y="679228"/>
                        <a:pt x="0" y="508064"/>
                      </a:cubicBezTo>
                      <a:lnTo>
                        <a:pt x="0" y="235553"/>
                      </a:lnTo>
                      <a:close/>
                      <a:moveTo>
                        <a:pt x="281083" y="239840"/>
                      </a:moveTo>
                      <a:cubicBezTo>
                        <a:pt x="281083" y="192310"/>
                        <a:pt x="255746" y="173260"/>
                        <a:pt x="225076" y="173260"/>
                      </a:cubicBezTo>
                      <a:cubicBezTo>
                        <a:pt x="194405" y="173260"/>
                        <a:pt x="169069" y="192310"/>
                        <a:pt x="169069" y="239840"/>
                      </a:cubicBezTo>
                      <a:lnTo>
                        <a:pt x="169069" y="505016"/>
                      </a:lnTo>
                      <a:cubicBezTo>
                        <a:pt x="169069" y="551498"/>
                        <a:pt x="194405" y="570548"/>
                        <a:pt x="225076" y="570548"/>
                      </a:cubicBezTo>
                      <a:cubicBezTo>
                        <a:pt x="255746" y="570548"/>
                        <a:pt x="281083" y="551498"/>
                        <a:pt x="281083" y="505016"/>
                      </a:cubicBezTo>
                      <a:lnTo>
                        <a:pt x="281083" y="23984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9" name="Forme libre : forme 68">
                  <a:extLst>
                    <a:ext uri="{FF2B5EF4-FFF2-40B4-BE49-F238E27FC236}">
                      <a16:creationId xmlns:a16="http://schemas.microsoft.com/office/drawing/2014/main" id="{8D0C32DF-8EDA-D4CF-C5B1-D6D52104C90A}"/>
                    </a:ext>
                  </a:extLst>
                </p:cNvPr>
                <p:cNvSpPr/>
                <p:nvPr/>
              </p:nvSpPr>
              <p:spPr>
                <a:xfrm>
                  <a:off x="4806124" y="3680650"/>
                  <a:ext cx="424814" cy="700373"/>
                </a:xfrm>
                <a:custGeom>
                  <a:avLst/>
                  <a:gdLst>
                    <a:gd name="csX0" fmla="*/ 95 w 424814"/>
                    <a:gd name="csY0" fmla="*/ 700373 h 700373"/>
                    <a:gd name="csX1" fmla="*/ 95 w 424814"/>
                    <a:gd name="csY1" fmla="*/ 0 h 700373"/>
                    <a:gd name="csX2" fmla="*/ 204025 w 424814"/>
                    <a:gd name="csY2" fmla="*/ 0 h 700373"/>
                    <a:gd name="csX3" fmla="*/ 417385 w 424814"/>
                    <a:gd name="csY3" fmla="*/ 184880 h 700373"/>
                    <a:gd name="csX4" fmla="*/ 324421 w 424814"/>
                    <a:gd name="csY4" fmla="*/ 341186 h 700373"/>
                    <a:gd name="csX5" fmla="*/ 324421 w 424814"/>
                    <a:gd name="csY5" fmla="*/ 345376 h 700373"/>
                    <a:gd name="csX6" fmla="*/ 424815 w 424814"/>
                    <a:gd name="csY6" fmla="*/ 502730 h 700373"/>
                    <a:gd name="csX7" fmla="*/ 424815 w 424814"/>
                    <a:gd name="csY7" fmla="*/ 700278 h 700373"/>
                    <a:gd name="csX8" fmla="*/ 255746 w 424814"/>
                    <a:gd name="csY8" fmla="*/ 700278 h 700373"/>
                    <a:gd name="csX9" fmla="*/ 255746 w 424814"/>
                    <a:gd name="csY9" fmla="*/ 506921 h 700373"/>
                    <a:gd name="csX10" fmla="*/ 198692 w 424814"/>
                    <a:gd name="csY10" fmla="*/ 437198 h 700373"/>
                    <a:gd name="csX11" fmla="*/ 169069 w 424814"/>
                    <a:gd name="csY11" fmla="*/ 437198 h 700373"/>
                    <a:gd name="csX12" fmla="*/ 169069 w 424814"/>
                    <a:gd name="csY12" fmla="*/ 700278 h 700373"/>
                    <a:gd name="csX13" fmla="*/ 0 w 424814"/>
                    <a:gd name="csY13" fmla="*/ 700278 h 700373"/>
                    <a:gd name="csX14" fmla="*/ 169069 w 424814"/>
                    <a:gd name="csY14" fmla="*/ 285179 h 700373"/>
                    <a:gd name="csX15" fmla="*/ 193358 w 424814"/>
                    <a:gd name="csY15" fmla="*/ 285179 h 700373"/>
                    <a:gd name="csX16" fmla="*/ 252508 w 424814"/>
                    <a:gd name="csY16" fmla="*/ 213360 h 700373"/>
                    <a:gd name="csX17" fmla="*/ 196501 w 424814"/>
                    <a:gd name="csY17" fmla="*/ 150019 h 700373"/>
                    <a:gd name="csX18" fmla="*/ 169069 w 424814"/>
                    <a:gd name="csY18" fmla="*/ 150019 h 700373"/>
                    <a:gd name="csX19" fmla="*/ 169069 w 424814"/>
                    <a:gd name="csY19" fmla="*/ 285274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424814" h="700373">
                      <a:moveTo>
                        <a:pt x="95" y="700373"/>
                      </a:moveTo>
                      <a:lnTo>
                        <a:pt x="95" y="0"/>
                      </a:lnTo>
                      <a:lnTo>
                        <a:pt x="204025" y="0"/>
                      </a:lnTo>
                      <a:cubicBezTo>
                        <a:pt x="366713" y="0"/>
                        <a:pt x="417385" y="94012"/>
                        <a:pt x="417385" y="184880"/>
                      </a:cubicBezTo>
                      <a:cubicBezTo>
                        <a:pt x="417385" y="264128"/>
                        <a:pt x="368808" y="315849"/>
                        <a:pt x="324421" y="341186"/>
                      </a:cubicBezTo>
                      <a:lnTo>
                        <a:pt x="324421" y="345376"/>
                      </a:lnTo>
                      <a:cubicBezTo>
                        <a:pt x="372999" y="359092"/>
                        <a:pt x="424815" y="402431"/>
                        <a:pt x="424815" y="502730"/>
                      </a:cubicBezTo>
                      <a:lnTo>
                        <a:pt x="424815" y="700278"/>
                      </a:lnTo>
                      <a:lnTo>
                        <a:pt x="255746" y="700278"/>
                      </a:lnTo>
                      <a:lnTo>
                        <a:pt x="255746" y="506921"/>
                      </a:lnTo>
                      <a:cubicBezTo>
                        <a:pt x="255746" y="460438"/>
                        <a:pt x="240983" y="437198"/>
                        <a:pt x="198692" y="437198"/>
                      </a:cubicBezTo>
                      <a:lnTo>
                        <a:pt x="169069" y="437198"/>
                      </a:lnTo>
                      <a:lnTo>
                        <a:pt x="169069" y="700278"/>
                      </a:lnTo>
                      <a:lnTo>
                        <a:pt x="0" y="700278"/>
                      </a:lnTo>
                      <a:close/>
                      <a:moveTo>
                        <a:pt x="169069" y="285179"/>
                      </a:moveTo>
                      <a:lnTo>
                        <a:pt x="193358" y="285179"/>
                      </a:lnTo>
                      <a:cubicBezTo>
                        <a:pt x="235649" y="285179"/>
                        <a:pt x="252508" y="255556"/>
                        <a:pt x="252508" y="213360"/>
                      </a:cubicBezTo>
                      <a:cubicBezTo>
                        <a:pt x="252508" y="171164"/>
                        <a:pt x="234505" y="150019"/>
                        <a:pt x="196501" y="150019"/>
                      </a:cubicBezTo>
                      <a:lnTo>
                        <a:pt x="169069" y="150019"/>
                      </a:lnTo>
                      <a:lnTo>
                        <a:pt x="169069" y="28527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0" name="Forme libre : forme 69">
                  <a:extLst>
                    <a:ext uri="{FF2B5EF4-FFF2-40B4-BE49-F238E27FC236}">
                      <a16:creationId xmlns:a16="http://schemas.microsoft.com/office/drawing/2014/main" id="{E686B88B-C215-6F94-CF07-153E0A64FD0E}"/>
                    </a:ext>
                  </a:extLst>
                </p:cNvPr>
                <p:cNvSpPr/>
                <p:nvPr/>
              </p:nvSpPr>
              <p:spPr>
                <a:xfrm>
                  <a:off x="5253704" y="3680650"/>
                  <a:ext cx="340137" cy="700468"/>
                </a:xfrm>
                <a:custGeom>
                  <a:avLst/>
                  <a:gdLst>
                    <a:gd name="csX0" fmla="*/ 0 w 340137"/>
                    <a:gd name="csY0" fmla="*/ 0 h 700468"/>
                    <a:gd name="csX1" fmla="*/ 166878 w 340137"/>
                    <a:gd name="csY1" fmla="*/ 0 h 700468"/>
                    <a:gd name="csX2" fmla="*/ 166878 w 340137"/>
                    <a:gd name="csY2" fmla="*/ 531400 h 700468"/>
                    <a:gd name="csX3" fmla="*/ 340138 w 340137"/>
                    <a:gd name="csY3" fmla="*/ 531400 h 700468"/>
                    <a:gd name="csX4" fmla="*/ 340138 w 340137"/>
                    <a:gd name="csY4" fmla="*/ 700468 h 700468"/>
                    <a:gd name="csX5" fmla="*/ 0 w 340137"/>
                    <a:gd name="csY5" fmla="*/ 700468 h 700468"/>
                    <a:gd name="csX6" fmla="*/ 0 w 340137"/>
                    <a:gd name="csY6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340137" h="700468">
                      <a:moveTo>
                        <a:pt x="0" y="0"/>
                      </a:moveTo>
                      <a:lnTo>
                        <a:pt x="166878" y="0"/>
                      </a:lnTo>
                      <a:lnTo>
                        <a:pt x="166878" y="531400"/>
                      </a:lnTo>
                      <a:lnTo>
                        <a:pt x="340138" y="531400"/>
                      </a:lnTo>
                      <a:lnTo>
                        <a:pt x="340138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1" name="Forme libre : forme 70">
                  <a:extLst>
                    <a:ext uri="{FF2B5EF4-FFF2-40B4-BE49-F238E27FC236}">
                      <a16:creationId xmlns:a16="http://schemas.microsoft.com/office/drawing/2014/main" id="{3541542D-EBED-7175-5639-1C78CA656F61}"/>
                    </a:ext>
                  </a:extLst>
                </p:cNvPr>
                <p:cNvSpPr/>
                <p:nvPr/>
              </p:nvSpPr>
              <p:spPr>
                <a:xfrm>
                  <a:off x="5610605" y="3680650"/>
                  <a:ext cx="419385" cy="700373"/>
                </a:xfrm>
                <a:custGeom>
                  <a:avLst/>
                  <a:gdLst>
                    <a:gd name="csX0" fmla="*/ 0 w 419385"/>
                    <a:gd name="csY0" fmla="*/ 0 h 700373"/>
                    <a:gd name="csX1" fmla="*/ 160592 w 419385"/>
                    <a:gd name="csY1" fmla="*/ 0 h 700373"/>
                    <a:gd name="csX2" fmla="*/ 419386 w 419385"/>
                    <a:gd name="csY2" fmla="*/ 256699 h 700373"/>
                    <a:gd name="csX3" fmla="*/ 419386 w 419385"/>
                    <a:gd name="csY3" fmla="*/ 443675 h 700373"/>
                    <a:gd name="csX4" fmla="*/ 160592 w 419385"/>
                    <a:gd name="csY4" fmla="*/ 700373 h 700373"/>
                    <a:gd name="csX5" fmla="*/ 0 w 419385"/>
                    <a:gd name="csY5" fmla="*/ 700373 h 700373"/>
                    <a:gd name="csX6" fmla="*/ 0 w 419385"/>
                    <a:gd name="csY6" fmla="*/ 0 h 700373"/>
                    <a:gd name="csX7" fmla="*/ 249365 w 419385"/>
                    <a:gd name="csY7" fmla="*/ 234505 h 700373"/>
                    <a:gd name="csX8" fmla="*/ 192310 w 419385"/>
                    <a:gd name="csY8" fmla="*/ 170021 h 700373"/>
                    <a:gd name="csX9" fmla="*/ 169069 w 419385"/>
                    <a:gd name="csY9" fmla="*/ 170021 h 700373"/>
                    <a:gd name="csX10" fmla="*/ 169069 w 419385"/>
                    <a:gd name="csY10" fmla="*/ 530257 h 700373"/>
                    <a:gd name="csX11" fmla="*/ 192310 w 419385"/>
                    <a:gd name="csY11" fmla="*/ 530257 h 700373"/>
                    <a:gd name="csX12" fmla="*/ 249365 w 419385"/>
                    <a:gd name="csY12" fmla="*/ 465773 h 700373"/>
                    <a:gd name="csX13" fmla="*/ 249365 w 419385"/>
                    <a:gd name="csY13" fmla="*/ 23441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19385" h="700373">
                      <a:moveTo>
                        <a:pt x="0" y="0"/>
                      </a:moveTo>
                      <a:lnTo>
                        <a:pt x="160592" y="0"/>
                      </a:lnTo>
                      <a:cubicBezTo>
                        <a:pt x="330708" y="0"/>
                        <a:pt x="419386" y="53912"/>
                        <a:pt x="419386" y="256699"/>
                      </a:cubicBezTo>
                      <a:lnTo>
                        <a:pt x="419386" y="443675"/>
                      </a:lnTo>
                      <a:cubicBezTo>
                        <a:pt x="419386" y="646462"/>
                        <a:pt x="330613" y="700373"/>
                        <a:pt x="160592" y="700373"/>
                      </a:cubicBezTo>
                      <a:lnTo>
                        <a:pt x="0" y="700373"/>
                      </a:lnTo>
                      <a:lnTo>
                        <a:pt x="0" y="0"/>
                      </a:lnTo>
                      <a:close/>
                      <a:moveTo>
                        <a:pt x="249365" y="234505"/>
                      </a:moveTo>
                      <a:cubicBezTo>
                        <a:pt x="249365" y="185928"/>
                        <a:pt x="231362" y="170021"/>
                        <a:pt x="192310" y="170021"/>
                      </a:cubicBezTo>
                      <a:lnTo>
                        <a:pt x="169069" y="170021"/>
                      </a:lnTo>
                      <a:lnTo>
                        <a:pt x="169069" y="530257"/>
                      </a:lnTo>
                      <a:lnTo>
                        <a:pt x="192310" y="530257"/>
                      </a:lnTo>
                      <a:cubicBezTo>
                        <a:pt x="231362" y="530257"/>
                        <a:pt x="249365" y="513398"/>
                        <a:pt x="249365" y="465773"/>
                      </a:cubicBezTo>
                      <a:lnTo>
                        <a:pt x="249365" y="23441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54" name="Graphique 61">
                <a:extLst>
                  <a:ext uri="{FF2B5EF4-FFF2-40B4-BE49-F238E27FC236}">
                    <a16:creationId xmlns:a16="http://schemas.microsoft.com/office/drawing/2014/main" id="{7ECFB0B5-72ED-8330-2F9D-4BB052698A2A}"/>
                  </a:ext>
                </a:extLst>
              </p:cNvPr>
              <p:cNvGrpSpPr/>
              <p:nvPr/>
            </p:nvGrpSpPr>
            <p:grpSpPr>
              <a:xfrm>
                <a:off x="3650456" y="4412170"/>
                <a:ext cx="1747456" cy="716280"/>
                <a:chOff x="3650456" y="4412170"/>
                <a:chExt cx="1747456" cy="716280"/>
              </a:xfrm>
              <a:grpFill/>
            </p:grpSpPr>
            <p:sp>
              <p:nvSpPr>
                <p:cNvPr id="63" name="Forme libre : forme 62">
                  <a:extLst>
                    <a:ext uri="{FF2B5EF4-FFF2-40B4-BE49-F238E27FC236}">
                      <a16:creationId xmlns:a16="http://schemas.microsoft.com/office/drawing/2014/main" id="{8B50EA3D-F41B-94F5-8B73-0349A5BBBD3C}"/>
                    </a:ext>
                  </a:extLst>
                </p:cNvPr>
                <p:cNvSpPr/>
                <p:nvPr/>
              </p:nvSpPr>
              <p:spPr>
                <a:xfrm>
                  <a:off x="3650456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4" name="Forme libre : forme 63">
                  <a:extLst>
                    <a:ext uri="{FF2B5EF4-FFF2-40B4-BE49-F238E27FC236}">
                      <a16:creationId xmlns:a16="http://schemas.microsoft.com/office/drawing/2014/main" id="{C8E6348E-484A-C234-F3A2-CD9062A06A19}"/>
                    </a:ext>
                  </a:extLst>
                </p:cNvPr>
                <p:cNvSpPr/>
                <p:nvPr/>
              </p:nvSpPr>
              <p:spPr>
                <a:xfrm>
                  <a:off x="4355020" y="4428077"/>
                  <a:ext cx="169068" cy="700373"/>
                </a:xfrm>
                <a:custGeom>
                  <a:avLst/>
                  <a:gdLst>
                    <a:gd name="csX0" fmla="*/ 0 w 169068"/>
                    <a:gd name="csY0" fmla="*/ 0 h 700373"/>
                    <a:gd name="csX1" fmla="*/ 169069 w 169068"/>
                    <a:gd name="csY1" fmla="*/ 0 h 700373"/>
                    <a:gd name="csX2" fmla="*/ 169069 w 169068"/>
                    <a:gd name="csY2" fmla="*/ 700373 h 700373"/>
                    <a:gd name="csX3" fmla="*/ 0 w 169068"/>
                    <a:gd name="csY3" fmla="*/ 700373 h 700373"/>
                    <a:gd name="csX4" fmla="*/ 0 w 169068"/>
                    <a:gd name="csY4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169068" h="700373">
                      <a:moveTo>
                        <a:pt x="0" y="0"/>
                      </a:moveTo>
                      <a:lnTo>
                        <a:pt x="169069" y="0"/>
                      </a:lnTo>
                      <a:lnTo>
                        <a:pt x="169069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5" name="Forme libre : forme 64">
                  <a:extLst>
                    <a:ext uri="{FF2B5EF4-FFF2-40B4-BE49-F238E27FC236}">
                      <a16:creationId xmlns:a16="http://schemas.microsoft.com/office/drawing/2014/main" id="{1BAA9B2A-06CE-B996-8A1D-9D2C8A96A8D0}"/>
                    </a:ext>
                  </a:extLst>
                </p:cNvPr>
                <p:cNvSpPr/>
                <p:nvPr/>
              </p:nvSpPr>
              <p:spPr>
                <a:xfrm>
                  <a:off x="4541710" y="4428077"/>
                  <a:ext cx="412051" cy="700373"/>
                </a:xfrm>
                <a:custGeom>
                  <a:avLst/>
                  <a:gdLst>
                    <a:gd name="csX0" fmla="*/ 95 w 412051"/>
                    <a:gd name="csY0" fmla="*/ 0 h 700373"/>
                    <a:gd name="csX1" fmla="*/ 412052 w 412051"/>
                    <a:gd name="csY1" fmla="*/ 0 h 700373"/>
                    <a:gd name="csX2" fmla="*/ 412052 w 412051"/>
                    <a:gd name="csY2" fmla="*/ 163734 h 700373"/>
                    <a:gd name="csX3" fmla="*/ 292703 w 412051"/>
                    <a:gd name="csY3" fmla="*/ 163734 h 700373"/>
                    <a:gd name="csX4" fmla="*/ 292703 w 412051"/>
                    <a:gd name="csY4" fmla="*/ 700373 h 700373"/>
                    <a:gd name="csX5" fmla="*/ 123635 w 412051"/>
                    <a:gd name="csY5" fmla="*/ 700373 h 700373"/>
                    <a:gd name="csX6" fmla="*/ 123635 w 412051"/>
                    <a:gd name="csY6" fmla="*/ 163734 h 700373"/>
                    <a:gd name="csX7" fmla="*/ 0 w 412051"/>
                    <a:gd name="csY7" fmla="*/ 163734 h 700373"/>
                    <a:gd name="csX8" fmla="*/ 0 w 412051"/>
                    <a:gd name="csY8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412051" h="700373">
                      <a:moveTo>
                        <a:pt x="95" y="0"/>
                      </a:moveTo>
                      <a:lnTo>
                        <a:pt x="412052" y="0"/>
                      </a:lnTo>
                      <a:lnTo>
                        <a:pt x="412052" y="163734"/>
                      </a:lnTo>
                      <a:lnTo>
                        <a:pt x="292703" y="163734"/>
                      </a:lnTo>
                      <a:lnTo>
                        <a:pt x="292703" y="700373"/>
                      </a:lnTo>
                      <a:lnTo>
                        <a:pt x="123635" y="700373"/>
                      </a:lnTo>
                      <a:lnTo>
                        <a:pt x="123635" y="163734"/>
                      </a:lnTo>
                      <a:lnTo>
                        <a:pt x="0" y="16373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6" name="Forme libre : forme 65">
                  <a:extLst>
                    <a:ext uri="{FF2B5EF4-FFF2-40B4-BE49-F238E27FC236}">
                      <a16:creationId xmlns:a16="http://schemas.microsoft.com/office/drawing/2014/main" id="{E5F8D09B-7F87-FD7E-D4E6-0BE0C523B94E}"/>
                    </a:ext>
                  </a:extLst>
                </p:cNvPr>
                <p:cNvSpPr/>
                <p:nvPr/>
              </p:nvSpPr>
              <p:spPr>
                <a:xfrm>
                  <a:off x="4972240" y="4428077"/>
                  <a:ext cx="425672" cy="700373"/>
                </a:xfrm>
                <a:custGeom>
                  <a:avLst/>
                  <a:gdLst>
                    <a:gd name="csX0" fmla="*/ 258794 w 425672"/>
                    <a:gd name="csY0" fmla="*/ 410908 h 700373"/>
                    <a:gd name="csX1" fmla="*/ 166878 w 425672"/>
                    <a:gd name="csY1" fmla="*/ 410908 h 700373"/>
                    <a:gd name="csX2" fmla="*/ 166878 w 425672"/>
                    <a:gd name="csY2" fmla="*/ 700373 h 700373"/>
                    <a:gd name="csX3" fmla="*/ 0 w 425672"/>
                    <a:gd name="csY3" fmla="*/ 700373 h 700373"/>
                    <a:gd name="csX4" fmla="*/ 0 w 425672"/>
                    <a:gd name="csY4" fmla="*/ 0 h 700373"/>
                    <a:gd name="csX5" fmla="*/ 166878 w 425672"/>
                    <a:gd name="csY5" fmla="*/ 0 h 700373"/>
                    <a:gd name="csX6" fmla="*/ 166878 w 425672"/>
                    <a:gd name="csY6" fmla="*/ 249269 h 700373"/>
                    <a:gd name="csX7" fmla="*/ 258794 w 425672"/>
                    <a:gd name="csY7" fmla="*/ 249269 h 700373"/>
                    <a:gd name="csX8" fmla="*/ 258794 w 425672"/>
                    <a:gd name="csY8" fmla="*/ 0 h 700373"/>
                    <a:gd name="csX9" fmla="*/ 425672 w 425672"/>
                    <a:gd name="csY9" fmla="*/ 0 h 700373"/>
                    <a:gd name="csX10" fmla="*/ 425672 w 425672"/>
                    <a:gd name="csY10" fmla="*/ 700373 h 700373"/>
                    <a:gd name="csX11" fmla="*/ 258794 w 425672"/>
                    <a:gd name="csY11" fmla="*/ 700373 h 700373"/>
                    <a:gd name="csX12" fmla="*/ 258794 w 425672"/>
                    <a:gd name="csY12" fmla="*/ 410908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25672" h="700373">
                      <a:moveTo>
                        <a:pt x="258794" y="410908"/>
                      </a:moveTo>
                      <a:lnTo>
                        <a:pt x="166878" y="410908"/>
                      </a:lnTo>
                      <a:lnTo>
                        <a:pt x="16687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66878" y="0"/>
                      </a:lnTo>
                      <a:lnTo>
                        <a:pt x="166878" y="249269"/>
                      </a:lnTo>
                      <a:lnTo>
                        <a:pt x="258794" y="249269"/>
                      </a:lnTo>
                      <a:lnTo>
                        <a:pt x="258794" y="0"/>
                      </a:lnTo>
                      <a:lnTo>
                        <a:pt x="425672" y="0"/>
                      </a:lnTo>
                      <a:lnTo>
                        <a:pt x="425672" y="700373"/>
                      </a:lnTo>
                      <a:lnTo>
                        <a:pt x="258794" y="700373"/>
                      </a:lnTo>
                      <a:lnTo>
                        <a:pt x="258794" y="41090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55" name="Graphique 61">
                <a:extLst>
                  <a:ext uri="{FF2B5EF4-FFF2-40B4-BE49-F238E27FC236}">
                    <a16:creationId xmlns:a16="http://schemas.microsoft.com/office/drawing/2014/main" id="{EAD6F1D0-B0BB-5382-5900-750F59B2822A}"/>
                  </a:ext>
                </a:extLst>
              </p:cNvPr>
              <p:cNvGrpSpPr/>
              <p:nvPr/>
            </p:nvGrpSpPr>
            <p:grpSpPr>
              <a:xfrm>
                <a:off x="5471445" y="4406931"/>
                <a:ext cx="2956941" cy="742568"/>
                <a:chOff x="5471445" y="4406931"/>
                <a:chExt cx="2956941" cy="742568"/>
              </a:xfrm>
              <a:grpFill/>
            </p:grpSpPr>
            <p:sp>
              <p:nvSpPr>
                <p:cNvPr id="57" name="Forme libre : forme 56">
                  <a:extLst>
                    <a:ext uri="{FF2B5EF4-FFF2-40B4-BE49-F238E27FC236}">
                      <a16:creationId xmlns:a16="http://schemas.microsoft.com/office/drawing/2014/main" id="{919BD543-6A37-52B9-8A55-F4ED7F1CAA04}"/>
                    </a:ext>
                  </a:extLst>
                </p:cNvPr>
                <p:cNvSpPr/>
                <p:nvPr/>
              </p:nvSpPr>
              <p:spPr>
                <a:xfrm>
                  <a:off x="5471445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58" name="Forme libre : forme 57">
                  <a:extLst>
                    <a:ext uri="{FF2B5EF4-FFF2-40B4-BE49-F238E27FC236}">
                      <a16:creationId xmlns:a16="http://schemas.microsoft.com/office/drawing/2014/main" id="{BF74A0C7-16E7-6F81-85E5-19AEF2200AF6}"/>
                    </a:ext>
                  </a:extLst>
                </p:cNvPr>
                <p:cNvSpPr/>
                <p:nvPr/>
              </p:nvSpPr>
              <p:spPr>
                <a:xfrm>
                  <a:off x="6157245" y="4406931"/>
                  <a:ext cx="449961" cy="742568"/>
                </a:xfrm>
                <a:custGeom>
                  <a:avLst/>
                  <a:gdLst>
                    <a:gd name="csX0" fmla="*/ 0 w 449961"/>
                    <a:gd name="csY0" fmla="*/ 235553 h 742568"/>
                    <a:gd name="csX1" fmla="*/ 224980 w 449961"/>
                    <a:gd name="csY1" fmla="*/ 0 h 742568"/>
                    <a:gd name="csX2" fmla="*/ 449961 w 449961"/>
                    <a:gd name="csY2" fmla="*/ 234505 h 742568"/>
                    <a:gd name="csX3" fmla="*/ 449961 w 449961"/>
                    <a:gd name="csY3" fmla="*/ 507016 h 742568"/>
                    <a:gd name="csX4" fmla="*/ 224980 w 449961"/>
                    <a:gd name="csY4" fmla="*/ 742569 h 742568"/>
                    <a:gd name="csX5" fmla="*/ 0 w 449961"/>
                    <a:gd name="csY5" fmla="*/ 508063 h 742568"/>
                    <a:gd name="csX6" fmla="*/ 0 w 449961"/>
                    <a:gd name="csY6" fmla="*/ 235553 h 742568"/>
                    <a:gd name="csX7" fmla="*/ 280988 w 449961"/>
                    <a:gd name="csY7" fmla="*/ 239839 h 742568"/>
                    <a:gd name="csX8" fmla="*/ 224980 w 449961"/>
                    <a:gd name="csY8" fmla="*/ 173259 h 742568"/>
                    <a:gd name="csX9" fmla="*/ 168974 w 449961"/>
                    <a:gd name="csY9" fmla="*/ 239839 h 742568"/>
                    <a:gd name="csX10" fmla="*/ 168974 w 449961"/>
                    <a:gd name="csY10" fmla="*/ 505015 h 742568"/>
                    <a:gd name="csX11" fmla="*/ 224980 w 449961"/>
                    <a:gd name="csY11" fmla="*/ 570547 h 742568"/>
                    <a:gd name="csX12" fmla="*/ 280988 w 449961"/>
                    <a:gd name="csY12" fmla="*/ 505015 h 742568"/>
                    <a:gd name="csX13" fmla="*/ 280988 w 449961"/>
                    <a:gd name="csY13" fmla="*/ 239839 h 7425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1" h="742568">
                      <a:moveTo>
                        <a:pt x="0" y="235553"/>
                      </a:moveTo>
                      <a:cubicBezTo>
                        <a:pt x="0" y="69723"/>
                        <a:pt x="108776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5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6" y="742569"/>
                        <a:pt x="0" y="679228"/>
                        <a:pt x="0" y="508063"/>
                      </a:cubicBezTo>
                      <a:lnTo>
                        <a:pt x="0" y="235553"/>
                      </a:lnTo>
                      <a:close/>
                      <a:moveTo>
                        <a:pt x="280988" y="239839"/>
                      </a:moveTo>
                      <a:cubicBezTo>
                        <a:pt x="280988" y="192309"/>
                        <a:pt x="255651" y="173259"/>
                        <a:pt x="224980" y="173259"/>
                      </a:cubicBezTo>
                      <a:cubicBezTo>
                        <a:pt x="194310" y="173259"/>
                        <a:pt x="168974" y="192309"/>
                        <a:pt x="168974" y="239839"/>
                      </a:cubicBezTo>
                      <a:lnTo>
                        <a:pt x="168974" y="505015"/>
                      </a:lnTo>
                      <a:cubicBezTo>
                        <a:pt x="168974" y="551497"/>
                        <a:pt x="194310" y="570547"/>
                        <a:pt x="224980" y="570547"/>
                      </a:cubicBezTo>
                      <a:cubicBezTo>
                        <a:pt x="255651" y="570547"/>
                        <a:pt x="280988" y="551497"/>
                        <a:pt x="280988" y="505015"/>
                      </a:cubicBezTo>
                      <a:lnTo>
                        <a:pt x="280988" y="23983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59" name="Forme libre : forme 58">
                  <a:extLst>
                    <a:ext uri="{FF2B5EF4-FFF2-40B4-BE49-F238E27FC236}">
                      <a16:creationId xmlns:a16="http://schemas.microsoft.com/office/drawing/2014/main" id="{5485DC5D-1E3C-AF4A-1D5D-59D8A43B0AFF}"/>
                    </a:ext>
                  </a:extLst>
                </p:cNvPr>
                <p:cNvSpPr/>
                <p:nvPr/>
              </p:nvSpPr>
              <p:spPr>
                <a:xfrm>
                  <a:off x="6635019" y="4428077"/>
                  <a:ext cx="630650" cy="700373"/>
                </a:xfrm>
                <a:custGeom>
                  <a:avLst/>
                  <a:gdLst>
                    <a:gd name="csX0" fmla="*/ 164878 w 630650"/>
                    <a:gd name="csY0" fmla="*/ 301085 h 700373"/>
                    <a:gd name="csX1" fmla="*/ 158496 w 630650"/>
                    <a:gd name="csY1" fmla="*/ 301085 h 700373"/>
                    <a:gd name="csX2" fmla="*/ 158496 w 630650"/>
                    <a:gd name="csY2" fmla="*/ 700373 h 700373"/>
                    <a:gd name="csX3" fmla="*/ 0 w 630650"/>
                    <a:gd name="csY3" fmla="*/ 700373 h 700373"/>
                    <a:gd name="csX4" fmla="*/ 0 w 630650"/>
                    <a:gd name="csY4" fmla="*/ 0 h 700373"/>
                    <a:gd name="csX5" fmla="*/ 213360 w 630650"/>
                    <a:gd name="csY5" fmla="*/ 0 h 700373"/>
                    <a:gd name="csX6" fmla="*/ 311563 w 630650"/>
                    <a:gd name="csY6" fmla="*/ 370808 h 700373"/>
                    <a:gd name="csX7" fmla="*/ 317945 w 630650"/>
                    <a:gd name="csY7" fmla="*/ 370808 h 700373"/>
                    <a:gd name="csX8" fmla="*/ 417290 w 630650"/>
                    <a:gd name="csY8" fmla="*/ 0 h 700373"/>
                    <a:gd name="csX9" fmla="*/ 630650 w 630650"/>
                    <a:gd name="csY9" fmla="*/ 0 h 700373"/>
                    <a:gd name="csX10" fmla="*/ 630650 w 630650"/>
                    <a:gd name="csY10" fmla="*/ 700373 h 700373"/>
                    <a:gd name="csX11" fmla="*/ 472154 w 630650"/>
                    <a:gd name="csY11" fmla="*/ 700373 h 700373"/>
                    <a:gd name="csX12" fmla="*/ 472154 w 630650"/>
                    <a:gd name="csY12" fmla="*/ 301085 h 700373"/>
                    <a:gd name="csX13" fmla="*/ 465772 w 630650"/>
                    <a:gd name="csY13" fmla="*/ 301085 h 700373"/>
                    <a:gd name="csX14" fmla="*/ 375952 w 630650"/>
                    <a:gd name="csY14" fmla="*/ 700373 h 700373"/>
                    <a:gd name="csX15" fmla="*/ 254508 w 630650"/>
                    <a:gd name="csY15" fmla="*/ 700373 h 700373"/>
                    <a:gd name="csX16" fmla="*/ 164687 w 630650"/>
                    <a:gd name="csY16" fmla="*/ 301085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630650" h="700373">
                      <a:moveTo>
                        <a:pt x="164878" y="301085"/>
                      </a:moveTo>
                      <a:lnTo>
                        <a:pt x="158496" y="301085"/>
                      </a:lnTo>
                      <a:lnTo>
                        <a:pt x="158496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213360" y="0"/>
                      </a:lnTo>
                      <a:lnTo>
                        <a:pt x="311563" y="370808"/>
                      </a:lnTo>
                      <a:lnTo>
                        <a:pt x="317945" y="370808"/>
                      </a:lnTo>
                      <a:lnTo>
                        <a:pt x="417290" y="0"/>
                      </a:lnTo>
                      <a:lnTo>
                        <a:pt x="630650" y="0"/>
                      </a:lnTo>
                      <a:lnTo>
                        <a:pt x="630650" y="700373"/>
                      </a:lnTo>
                      <a:lnTo>
                        <a:pt x="472154" y="700373"/>
                      </a:lnTo>
                      <a:lnTo>
                        <a:pt x="472154" y="301085"/>
                      </a:lnTo>
                      <a:lnTo>
                        <a:pt x="465772" y="301085"/>
                      </a:lnTo>
                      <a:lnTo>
                        <a:pt x="375952" y="700373"/>
                      </a:lnTo>
                      <a:lnTo>
                        <a:pt x="254508" y="700373"/>
                      </a:lnTo>
                      <a:lnTo>
                        <a:pt x="164687" y="3010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0" name="Forme libre : forme 59">
                  <a:extLst>
                    <a:ext uri="{FF2B5EF4-FFF2-40B4-BE49-F238E27FC236}">
                      <a16:creationId xmlns:a16="http://schemas.microsoft.com/office/drawing/2014/main" id="{9DC1ABDF-7555-8918-26F2-6BFD4B7F0804}"/>
                    </a:ext>
                  </a:extLst>
                </p:cNvPr>
                <p:cNvSpPr/>
                <p:nvPr/>
              </p:nvSpPr>
              <p:spPr>
                <a:xfrm>
                  <a:off x="7304246" y="4428077"/>
                  <a:ext cx="358140" cy="700468"/>
                </a:xfrm>
                <a:custGeom>
                  <a:avLst/>
                  <a:gdLst>
                    <a:gd name="csX0" fmla="*/ 95 w 358140"/>
                    <a:gd name="csY0" fmla="*/ 0 h 700468"/>
                    <a:gd name="csX1" fmla="*/ 353949 w 358140"/>
                    <a:gd name="csY1" fmla="*/ 0 h 700468"/>
                    <a:gd name="csX2" fmla="*/ 353949 w 358140"/>
                    <a:gd name="csY2" fmla="*/ 167926 h 700468"/>
                    <a:gd name="csX3" fmla="*/ 169069 w 358140"/>
                    <a:gd name="csY3" fmla="*/ 167926 h 700468"/>
                    <a:gd name="csX4" fmla="*/ 169069 w 358140"/>
                    <a:gd name="csY4" fmla="*/ 256699 h 700468"/>
                    <a:gd name="csX5" fmla="*/ 345472 w 358140"/>
                    <a:gd name="csY5" fmla="*/ 256699 h 700468"/>
                    <a:gd name="csX6" fmla="*/ 345472 w 358140"/>
                    <a:gd name="csY6" fmla="*/ 415195 h 700468"/>
                    <a:gd name="csX7" fmla="*/ 169069 w 358140"/>
                    <a:gd name="csY7" fmla="*/ 415195 h 700468"/>
                    <a:gd name="csX8" fmla="*/ 169069 w 358140"/>
                    <a:gd name="csY8" fmla="*/ 531400 h 700468"/>
                    <a:gd name="csX9" fmla="*/ 358140 w 358140"/>
                    <a:gd name="csY9" fmla="*/ 531400 h 700468"/>
                    <a:gd name="csX10" fmla="*/ 358140 w 358140"/>
                    <a:gd name="csY10" fmla="*/ 700468 h 700468"/>
                    <a:gd name="csX11" fmla="*/ 0 w 358140"/>
                    <a:gd name="csY11" fmla="*/ 700468 h 700468"/>
                    <a:gd name="csX12" fmla="*/ 0 w 358140"/>
                    <a:gd name="csY12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58140" h="700468">
                      <a:moveTo>
                        <a:pt x="95" y="0"/>
                      </a:moveTo>
                      <a:lnTo>
                        <a:pt x="353949" y="0"/>
                      </a:lnTo>
                      <a:lnTo>
                        <a:pt x="353949" y="167926"/>
                      </a:lnTo>
                      <a:lnTo>
                        <a:pt x="169069" y="167926"/>
                      </a:lnTo>
                      <a:lnTo>
                        <a:pt x="169069" y="256699"/>
                      </a:lnTo>
                      <a:lnTo>
                        <a:pt x="345472" y="256699"/>
                      </a:lnTo>
                      <a:lnTo>
                        <a:pt x="345472" y="415195"/>
                      </a:lnTo>
                      <a:lnTo>
                        <a:pt x="169069" y="415195"/>
                      </a:lnTo>
                      <a:lnTo>
                        <a:pt x="169069" y="531400"/>
                      </a:lnTo>
                      <a:lnTo>
                        <a:pt x="358140" y="531400"/>
                      </a:lnTo>
                      <a:lnTo>
                        <a:pt x="358140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1" name="Forme libre : forme 60">
                  <a:extLst>
                    <a:ext uri="{FF2B5EF4-FFF2-40B4-BE49-F238E27FC236}">
                      <a16:creationId xmlns:a16="http://schemas.microsoft.com/office/drawing/2014/main" id="{A66B3398-96DD-382A-7BE4-6407070A38AD}"/>
                    </a:ext>
                  </a:extLst>
                </p:cNvPr>
                <p:cNvSpPr/>
                <p:nvPr/>
              </p:nvSpPr>
              <p:spPr>
                <a:xfrm>
                  <a:off x="7688770" y="4428077"/>
                  <a:ext cx="466915" cy="700373"/>
                </a:xfrm>
                <a:custGeom>
                  <a:avLst/>
                  <a:gdLst>
                    <a:gd name="csX0" fmla="*/ 163830 w 466915"/>
                    <a:gd name="csY0" fmla="*/ 339090 h 700373"/>
                    <a:gd name="csX1" fmla="*/ 157448 w 466915"/>
                    <a:gd name="csY1" fmla="*/ 339090 h 700373"/>
                    <a:gd name="csX2" fmla="*/ 157448 w 466915"/>
                    <a:gd name="csY2" fmla="*/ 700373 h 700373"/>
                    <a:gd name="csX3" fmla="*/ 0 w 466915"/>
                    <a:gd name="csY3" fmla="*/ 700373 h 700373"/>
                    <a:gd name="csX4" fmla="*/ 0 w 466915"/>
                    <a:gd name="csY4" fmla="*/ 0 h 700373"/>
                    <a:gd name="csX5" fmla="*/ 178498 w 466915"/>
                    <a:gd name="csY5" fmla="*/ 0 h 700373"/>
                    <a:gd name="csX6" fmla="*/ 304229 w 466915"/>
                    <a:gd name="csY6" fmla="*/ 326422 h 700373"/>
                    <a:gd name="csX7" fmla="*/ 310610 w 466915"/>
                    <a:gd name="csY7" fmla="*/ 326422 h 700373"/>
                    <a:gd name="csX8" fmla="*/ 310610 w 466915"/>
                    <a:gd name="csY8" fmla="*/ 0 h 700373"/>
                    <a:gd name="csX9" fmla="*/ 466915 w 466915"/>
                    <a:gd name="csY9" fmla="*/ 0 h 700373"/>
                    <a:gd name="csX10" fmla="*/ 466915 w 466915"/>
                    <a:gd name="csY10" fmla="*/ 700373 h 700373"/>
                    <a:gd name="csX11" fmla="*/ 295751 w 466915"/>
                    <a:gd name="csY11" fmla="*/ 700373 h 700373"/>
                    <a:gd name="csX12" fmla="*/ 163735 w 466915"/>
                    <a:gd name="csY12" fmla="*/ 33909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66915" h="700373">
                      <a:moveTo>
                        <a:pt x="163830" y="339090"/>
                      </a:moveTo>
                      <a:lnTo>
                        <a:pt x="157448" y="339090"/>
                      </a:lnTo>
                      <a:lnTo>
                        <a:pt x="15744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78498" y="0"/>
                      </a:lnTo>
                      <a:lnTo>
                        <a:pt x="304229" y="326422"/>
                      </a:lnTo>
                      <a:lnTo>
                        <a:pt x="310610" y="326422"/>
                      </a:lnTo>
                      <a:lnTo>
                        <a:pt x="310610" y="0"/>
                      </a:lnTo>
                      <a:lnTo>
                        <a:pt x="466915" y="0"/>
                      </a:lnTo>
                      <a:lnTo>
                        <a:pt x="466915" y="700373"/>
                      </a:lnTo>
                      <a:lnTo>
                        <a:pt x="295751" y="700373"/>
                      </a:lnTo>
                      <a:lnTo>
                        <a:pt x="163735" y="33909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2" name="Forme libre : forme 61">
                  <a:extLst>
                    <a:ext uri="{FF2B5EF4-FFF2-40B4-BE49-F238E27FC236}">
                      <a16:creationId xmlns:a16="http://schemas.microsoft.com/office/drawing/2014/main" id="{4D0C9F7E-5548-8665-B7CB-0CD822F7DCF6}"/>
                    </a:ext>
                  </a:extLst>
                </p:cNvPr>
                <p:cNvSpPr/>
                <p:nvPr/>
              </p:nvSpPr>
              <p:spPr>
                <a:xfrm>
                  <a:off x="8257222" y="4428077"/>
                  <a:ext cx="171164" cy="503396"/>
                </a:xfrm>
                <a:custGeom>
                  <a:avLst/>
                  <a:gdLst>
                    <a:gd name="csX0" fmla="*/ 0 w 171164"/>
                    <a:gd name="csY0" fmla="*/ 55054 h 503396"/>
                    <a:gd name="csX1" fmla="*/ 0 w 171164"/>
                    <a:gd name="csY1" fmla="*/ 0 h 503396"/>
                    <a:gd name="csX2" fmla="*/ 171164 w 171164"/>
                    <a:gd name="csY2" fmla="*/ 0 h 503396"/>
                    <a:gd name="csX3" fmla="*/ 171164 w 171164"/>
                    <a:gd name="csY3" fmla="*/ 55054 h 503396"/>
                    <a:gd name="csX4" fmla="*/ 161068 w 171164"/>
                    <a:gd name="csY4" fmla="*/ 316325 h 503396"/>
                    <a:gd name="csX5" fmla="*/ 153067 w 171164"/>
                    <a:gd name="csY5" fmla="*/ 440150 h 503396"/>
                    <a:gd name="csX6" fmla="*/ 85630 w 171164"/>
                    <a:gd name="csY6" fmla="*/ 503396 h 503396"/>
                    <a:gd name="csX7" fmla="*/ 85630 w 171164"/>
                    <a:gd name="csY7" fmla="*/ 503396 h 503396"/>
                    <a:gd name="csX8" fmla="*/ 18193 w 171164"/>
                    <a:gd name="csY8" fmla="*/ 440150 h 503396"/>
                    <a:gd name="csX9" fmla="*/ 10192 w 171164"/>
                    <a:gd name="csY9" fmla="*/ 316325 h 503396"/>
                    <a:gd name="csX10" fmla="*/ 95 w 171164"/>
                    <a:gd name="csY10" fmla="*/ 55054 h 50339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171164" h="503396">
                      <a:moveTo>
                        <a:pt x="0" y="55054"/>
                      </a:moveTo>
                      <a:lnTo>
                        <a:pt x="0" y="0"/>
                      </a:lnTo>
                      <a:lnTo>
                        <a:pt x="171164" y="0"/>
                      </a:lnTo>
                      <a:lnTo>
                        <a:pt x="171164" y="55054"/>
                      </a:lnTo>
                      <a:cubicBezTo>
                        <a:pt x="171164" y="142208"/>
                        <a:pt x="167830" y="229362"/>
                        <a:pt x="161068" y="316325"/>
                      </a:cubicBezTo>
                      <a:lnTo>
                        <a:pt x="153067" y="440150"/>
                      </a:lnTo>
                      <a:cubicBezTo>
                        <a:pt x="150781" y="475678"/>
                        <a:pt x="121253" y="503396"/>
                        <a:pt x="85630" y="503396"/>
                      </a:cubicBezTo>
                      <a:lnTo>
                        <a:pt x="85630" y="503396"/>
                      </a:lnTo>
                      <a:cubicBezTo>
                        <a:pt x="50006" y="503396"/>
                        <a:pt x="20479" y="475678"/>
                        <a:pt x="18193" y="440150"/>
                      </a:cubicBezTo>
                      <a:lnTo>
                        <a:pt x="10192" y="316325"/>
                      </a:lnTo>
                      <a:cubicBezTo>
                        <a:pt x="3524" y="229362"/>
                        <a:pt x="95" y="142208"/>
                        <a:pt x="95" y="5505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56" name="Ellipse 55">
                <a:extLst>
                  <a:ext uri="{FF2B5EF4-FFF2-40B4-BE49-F238E27FC236}">
                    <a16:creationId xmlns:a16="http://schemas.microsoft.com/office/drawing/2014/main" id="{76902C3C-4ECB-67D7-F2BB-1B888803501D}"/>
                  </a:ext>
                </a:extLst>
              </p:cNvPr>
              <p:cNvSpPr/>
              <p:nvPr/>
            </p:nvSpPr>
            <p:spPr>
              <a:xfrm>
                <a:off x="8253984" y="4954143"/>
                <a:ext cx="174307" cy="174307"/>
              </a:xfrm>
              <a:prstGeom prst="ellipse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72" name="Graphique 61">
              <a:extLst>
                <a:ext uri="{FF2B5EF4-FFF2-40B4-BE49-F238E27FC236}">
                  <a16:creationId xmlns:a16="http://schemas.microsoft.com/office/drawing/2014/main" id="{4A838208-BB99-866A-AC29-631ED0C3EA1F}"/>
                </a:ext>
              </a:extLst>
            </p:cNvPr>
            <p:cNvGrpSpPr/>
            <p:nvPr/>
          </p:nvGrpSpPr>
          <p:grpSpPr>
            <a:xfrm>
              <a:off x="276769" y="-17284"/>
              <a:ext cx="2096318" cy="653736"/>
              <a:chOff x="3650456" y="3659504"/>
              <a:chExt cx="4777930" cy="1489995"/>
            </a:xfrm>
            <a:solidFill>
              <a:schemeClr val="tx2"/>
            </a:solidFill>
          </p:grpSpPr>
          <p:grpSp>
            <p:nvGrpSpPr>
              <p:cNvPr id="73" name="Graphique 61">
                <a:extLst>
                  <a:ext uri="{FF2B5EF4-FFF2-40B4-BE49-F238E27FC236}">
                    <a16:creationId xmlns:a16="http://schemas.microsoft.com/office/drawing/2014/main" id="{99C8AB67-EA07-81E1-89AA-E736CBDA2B10}"/>
                  </a:ext>
                </a:extLst>
              </p:cNvPr>
              <p:cNvGrpSpPr/>
              <p:nvPr/>
            </p:nvGrpSpPr>
            <p:grpSpPr>
              <a:xfrm>
                <a:off x="3650456" y="3659504"/>
                <a:ext cx="2379535" cy="742569"/>
                <a:chOff x="3650456" y="3659504"/>
                <a:chExt cx="2379535" cy="742569"/>
              </a:xfrm>
              <a:grpFill/>
            </p:grpSpPr>
            <p:sp>
              <p:nvSpPr>
                <p:cNvPr id="87" name="Forme libre : forme 86">
                  <a:extLst>
                    <a:ext uri="{FF2B5EF4-FFF2-40B4-BE49-F238E27FC236}">
                      <a16:creationId xmlns:a16="http://schemas.microsoft.com/office/drawing/2014/main" id="{652F7BF4-5791-427E-6B6E-3C2D60B02E95}"/>
                    </a:ext>
                  </a:extLst>
                </p:cNvPr>
                <p:cNvSpPr/>
                <p:nvPr/>
              </p:nvSpPr>
              <p:spPr>
                <a:xfrm>
                  <a:off x="3650456" y="3664743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88" name="Forme libre : forme 87">
                  <a:extLst>
                    <a:ext uri="{FF2B5EF4-FFF2-40B4-BE49-F238E27FC236}">
                      <a16:creationId xmlns:a16="http://schemas.microsoft.com/office/drawing/2014/main" id="{B83A321C-CE8A-6D4D-F8C2-F06BC6203939}"/>
                    </a:ext>
                  </a:extLst>
                </p:cNvPr>
                <p:cNvSpPr/>
                <p:nvPr/>
              </p:nvSpPr>
              <p:spPr>
                <a:xfrm>
                  <a:off x="4333017" y="3659504"/>
                  <a:ext cx="449960" cy="742569"/>
                </a:xfrm>
                <a:custGeom>
                  <a:avLst/>
                  <a:gdLst>
                    <a:gd name="csX0" fmla="*/ 0 w 449960"/>
                    <a:gd name="csY0" fmla="*/ 235553 h 742569"/>
                    <a:gd name="csX1" fmla="*/ 224980 w 449960"/>
                    <a:gd name="csY1" fmla="*/ 0 h 742569"/>
                    <a:gd name="csX2" fmla="*/ 449961 w 449960"/>
                    <a:gd name="csY2" fmla="*/ 234506 h 742569"/>
                    <a:gd name="csX3" fmla="*/ 449961 w 449960"/>
                    <a:gd name="csY3" fmla="*/ 507016 h 742569"/>
                    <a:gd name="csX4" fmla="*/ 224980 w 449960"/>
                    <a:gd name="csY4" fmla="*/ 742569 h 742569"/>
                    <a:gd name="csX5" fmla="*/ 0 w 449960"/>
                    <a:gd name="csY5" fmla="*/ 508064 h 742569"/>
                    <a:gd name="csX6" fmla="*/ 0 w 449960"/>
                    <a:gd name="csY6" fmla="*/ 235553 h 742569"/>
                    <a:gd name="csX7" fmla="*/ 281083 w 449960"/>
                    <a:gd name="csY7" fmla="*/ 239840 h 742569"/>
                    <a:gd name="csX8" fmla="*/ 225076 w 449960"/>
                    <a:gd name="csY8" fmla="*/ 173260 h 742569"/>
                    <a:gd name="csX9" fmla="*/ 169069 w 449960"/>
                    <a:gd name="csY9" fmla="*/ 239840 h 742569"/>
                    <a:gd name="csX10" fmla="*/ 169069 w 449960"/>
                    <a:gd name="csY10" fmla="*/ 505016 h 742569"/>
                    <a:gd name="csX11" fmla="*/ 225076 w 449960"/>
                    <a:gd name="csY11" fmla="*/ 570548 h 742569"/>
                    <a:gd name="csX12" fmla="*/ 281083 w 449960"/>
                    <a:gd name="csY12" fmla="*/ 505016 h 742569"/>
                    <a:gd name="csX13" fmla="*/ 281083 w 449960"/>
                    <a:gd name="csY13" fmla="*/ 239840 h 74256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0" h="742569">
                      <a:moveTo>
                        <a:pt x="0" y="235553"/>
                      </a:moveTo>
                      <a:cubicBezTo>
                        <a:pt x="0" y="69723"/>
                        <a:pt x="108775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6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5" y="742569"/>
                        <a:pt x="0" y="679228"/>
                        <a:pt x="0" y="508064"/>
                      </a:cubicBezTo>
                      <a:lnTo>
                        <a:pt x="0" y="235553"/>
                      </a:lnTo>
                      <a:close/>
                      <a:moveTo>
                        <a:pt x="281083" y="239840"/>
                      </a:moveTo>
                      <a:cubicBezTo>
                        <a:pt x="281083" y="192310"/>
                        <a:pt x="255746" y="173260"/>
                        <a:pt x="225076" y="173260"/>
                      </a:cubicBezTo>
                      <a:cubicBezTo>
                        <a:pt x="194405" y="173260"/>
                        <a:pt x="169069" y="192310"/>
                        <a:pt x="169069" y="239840"/>
                      </a:cubicBezTo>
                      <a:lnTo>
                        <a:pt x="169069" y="505016"/>
                      </a:lnTo>
                      <a:cubicBezTo>
                        <a:pt x="169069" y="551498"/>
                        <a:pt x="194405" y="570548"/>
                        <a:pt x="225076" y="570548"/>
                      </a:cubicBezTo>
                      <a:cubicBezTo>
                        <a:pt x="255746" y="570548"/>
                        <a:pt x="281083" y="551498"/>
                        <a:pt x="281083" y="505016"/>
                      </a:cubicBezTo>
                      <a:lnTo>
                        <a:pt x="281083" y="23984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89" name="Forme libre : forme 88">
                  <a:extLst>
                    <a:ext uri="{FF2B5EF4-FFF2-40B4-BE49-F238E27FC236}">
                      <a16:creationId xmlns:a16="http://schemas.microsoft.com/office/drawing/2014/main" id="{9D765092-A428-7878-16D4-43732018EBAE}"/>
                    </a:ext>
                  </a:extLst>
                </p:cNvPr>
                <p:cNvSpPr/>
                <p:nvPr/>
              </p:nvSpPr>
              <p:spPr>
                <a:xfrm>
                  <a:off x="4806124" y="3680650"/>
                  <a:ext cx="424814" cy="700373"/>
                </a:xfrm>
                <a:custGeom>
                  <a:avLst/>
                  <a:gdLst>
                    <a:gd name="csX0" fmla="*/ 95 w 424814"/>
                    <a:gd name="csY0" fmla="*/ 700373 h 700373"/>
                    <a:gd name="csX1" fmla="*/ 95 w 424814"/>
                    <a:gd name="csY1" fmla="*/ 0 h 700373"/>
                    <a:gd name="csX2" fmla="*/ 204025 w 424814"/>
                    <a:gd name="csY2" fmla="*/ 0 h 700373"/>
                    <a:gd name="csX3" fmla="*/ 417385 w 424814"/>
                    <a:gd name="csY3" fmla="*/ 184880 h 700373"/>
                    <a:gd name="csX4" fmla="*/ 324421 w 424814"/>
                    <a:gd name="csY4" fmla="*/ 341186 h 700373"/>
                    <a:gd name="csX5" fmla="*/ 324421 w 424814"/>
                    <a:gd name="csY5" fmla="*/ 345376 h 700373"/>
                    <a:gd name="csX6" fmla="*/ 424815 w 424814"/>
                    <a:gd name="csY6" fmla="*/ 502730 h 700373"/>
                    <a:gd name="csX7" fmla="*/ 424815 w 424814"/>
                    <a:gd name="csY7" fmla="*/ 700278 h 700373"/>
                    <a:gd name="csX8" fmla="*/ 255746 w 424814"/>
                    <a:gd name="csY8" fmla="*/ 700278 h 700373"/>
                    <a:gd name="csX9" fmla="*/ 255746 w 424814"/>
                    <a:gd name="csY9" fmla="*/ 506921 h 700373"/>
                    <a:gd name="csX10" fmla="*/ 198692 w 424814"/>
                    <a:gd name="csY10" fmla="*/ 437198 h 700373"/>
                    <a:gd name="csX11" fmla="*/ 169069 w 424814"/>
                    <a:gd name="csY11" fmla="*/ 437198 h 700373"/>
                    <a:gd name="csX12" fmla="*/ 169069 w 424814"/>
                    <a:gd name="csY12" fmla="*/ 700278 h 700373"/>
                    <a:gd name="csX13" fmla="*/ 0 w 424814"/>
                    <a:gd name="csY13" fmla="*/ 700278 h 700373"/>
                    <a:gd name="csX14" fmla="*/ 169069 w 424814"/>
                    <a:gd name="csY14" fmla="*/ 285179 h 700373"/>
                    <a:gd name="csX15" fmla="*/ 193358 w 424814"/>
                    <a:gd name="csY15" fmla="*/ 285179 h 700373"/>
                    <a:gd name="csX16" fmla="*/ 252508 w 424814"/>
                    <a:gd name="csY16" fmla="*/ 213360 h 700373"/>
                    <a:gd name="csX17" fmla="*/ 196501 w 424814"/>
                    <a:gd name="csY17" fmla="*/ 150019 h 700373"/>
                    <a:gd name="csX18" fmla="*/ 169069 w 424814"/>
                    <a:gd name="csY18" fmla="*/ 150019 h 700373"/>
                    <a:gd name="csX19" fmla="*/ 169069 w 424814"/>
                    <a:gd name="csY19" fmla="*/ 285274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424814" h="700373">
                      <a:moveTo>
                        <a:pt x="95" y="700373"/>
                      </a:moveTo>
                      <a:lnTo>
                        <a:pt x="95" y="0"/>
                      </a:lnTo>
                      <a:lnTo>
                        <a:pt x="204025" y="0"/>
                      </a:lnTo>
                      <a:cubicBezTo>
                        <a:pt x="366713" y="0"/>
                        <a:pt x="417385" y="94012"/>
                        <a:pt x="417385" y="184880"/>
                      </a:cubicBezTo>
                      <a:cubicBezTo>
                        <a:pt x="417385" y="264128"/>
                        <a:pt x="368808" y="315849"/>
                        <a:pt x="324421" y="341186"/>
                      </a:cubicBezTo>
                      <a:lnTo>
                        <a:pt x="324421" y="345376"/>
                      </a:lnTo>
                      <a:cubicBezTo>
                        <a:pt x="372999" y="359092"/>
                        <a:pt x="424815" y="402431"/>
                        <a:pt x="424815" y="502730"/>
                      </a:cubicBezTo>
                      <a:lnTo>
                        <a:pt x="424815" y="700278"/>
                      </a:lnTo>
                      <a:lnTo>
                        <a:pt x="255746" y="700278"/>
                      </a:lnTo>
                      <a:lnTo>
                        <a:pt x="255746" y="506921"/>
                      </a:lnTo>
                      <a:cubicBezTo>
                        <a:pt x="255746" y="460438"/>
                        <a:pt x="240983" y="437198"/>
                        <a:pt x="198692" y="437198"/>
                      </a:cubicBezTo>
                      <a:lnTo>
                        <a:pt x="169069" y="437198"/>
                      </a:lnTo>
                      <a:lnTo>
                        <a:pt x="169069" y="700278"/>
                      </a:lnTo>
                      <a:lnTo>
                        <a:pt x="0" y="700278"/>
                      </a:lnTo>
                      <a:close/>
                      <a:moveTo>
                        <a:pt x="169069" y="285179"/>
                      </a:moveTo>
                      <a:lnTo>
                        <a:pt x="193358" y="285179"/>
                      </a:lnTo>
                      <a:cubicBezTo>
                        <a:pt x="235649" y="285179"/>
                        <a:pt x="252508" y="255556"/>
                        <a:pt x="252508" y="213360"/>
                      </a:cubicBezTo>
                      <a:cubicBezTo>
                        <a:pt x="252508" y="171164"/>
                        <a:pt x="234505" y="150019"/>
                        <a:pt x="196501" y="150019"/>
                      </a:cubicBezTo>
                      <a:lnTo>
                        <a:pt x="169069" y="150019"/>
                      </a:lnTo>
                      <a:lnTo>
                        <a:pt x="169069" y="28527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90" name="Forme libre : forme 89">
                  <a:extLst>
                    <a:ext uri="{FF2B5EF4-FFF2-40B4-BE49-F238E27FC236}">
                      <a16:creationId xmlns:a16="http://schemas.microsoft.com/office/drawing/2014/main" id="{FB4DC36A-768C-D8AB-E283-3027192254A0}"/>
                    </a:ext>
                  </a:extLst>
                </p:cNvPr>
                <p:cNvSpPr/>
                <p:nvPr/>
              </p:nvSpPr>
              <p:spPr>
                <a:xfrm>
                  <a:off x="5253704" y="3680650"/>
                  <a:ext cx="340137" cy="700468"/>
                </a:xfrm>
                <a:custGeom>
                  <a:avLst/>
                  <a:gdLst>
                    <a:gd name="csX0" fmla="*/ 0 w 340137"/>
                    <a:gd name="csY0" fmla="*/ 0 h 700468"/>
                    <a:gd name="csX1" fmla="*/ 166878 w 340137"/>
                    <a:gd name="csY1" fmla="*/ 0 h 700468"/>
                    <a:gd name="csX2" fmla="*/ 166878 w 340137"/>
                    <a:gd name="csY2" fmla="*/ 531400 h 700468"/>
                    <a:gd name="csX3" fmla="*/ 340138 w 340137"/>
                    <a:gd name="csY3" fmla="*/ 531400 h 700468"/>
                    <a:gd name="csX4" fmla="*/ 340138 w 340137"/>
                    <a:gd name="csY4" fmla="*/ 700468 h 700468"/>
                    <a:gd name="csX5" fmla="*/ 0 w 340137"/>
                    <a:gd name="csY5" fmla="*/ 700468 h 700468"/>
                    <a:gd name="csX6" fmla="*/ 0 w 340137"/>
                    <a:gd name="csY6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340137" h="700468">
                      <a:moveTo>
                        <a:pt x="0" y="0"/>
                      </a:moveTo>
                      <a:lnTo>
                        <a:pt x="166878" y="0"/>
                      </a:lnTo>
                      <a:lnTo>
                        <a:pt x="166878" y="531400"/>
                      </a:lnTo>
                      <a:lnTo>
                        <a:pt x="340138" y="531400"/>
                      </a:lnTo>
                      <a:lnTo>
                        <a:pt x="340138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91" name="Forme libre : forme 90">
                  <a:extLst>
                    <a:ext uri="{FF2B5EF4-FFF2-40B4-BE49-F238E27FC236}">
                      <a16:creationId xmlns:a16="http://schemas.microsoft.com/office/drawing/2014/main" id="{494B7769-8612-82E5-2DB3-257EE9863801}"/>
                    </a:ext>
                  </a:extLst>
                </p:cNvPr>
                <p:cNvSpPr/>
                <p:nvPr/>
              </p:nvSpPr>
              <p:spPr>
                <a:xfrm>
                  <a:off x="5610605" y="3680650"/>
                  <a:ext cx="419385" cy="700373"/>
                </a:xfrm>
                <a:custGeom>
                  <a:avLst/>
                  <a:gdLst>
                    <a:gd name="csX0" fmla="*/ 0 w 419385"/>
                    <a:gd name="csY0" fmla="*/ 0 h 700373"/>
                    <a:gd name="csX1" fmla="*/ 160592 w 419385"/>
                    <a:gd name="csY1" fmla="*/ 0 h 700373"/>
                    <a:gd name="csX2" fmla="*/ 419386 w 419385"/>
                    <a:gd name="csY2" fmla="*/ 256699 h 700373"/>
                    <a:gd name="csX3" fmla="*/ 419386 w 419385"/>
                    <a:gd name="csY3" fmla="*/ 443675 h 700373"/>
                    <a:gd name="csX4" fmla="*/ 160592 w 419385"/>
                    <a:gd name="csY4" fmla="*/ 700373 h 700373"/>
                    <a:gd name="csX5" fmla="*/ 0 w 419385"/>
                    <a:gd name="csY5" fmla="*/ 700373 h 700373"/>
                    <a:gd name="csX6" fmla="*/ 0 w 419385"/>
                    <a:gd name="csY6" fmla="*/ 0 h 700373"/>
                    <a:gd name="csX7" fmla="*/ 249365 w 419385"/>
                    <a:gd name="csY7" fmla="*/ 234505 h 700373"/>
                    <a:gd name="csX8" fmla="*/ 192310 w 419385"/>
                    <a:gd name="csY8" fmla="*/ 170021 h 700373"/>
                    <a:gd name="csX9" fmla="*/ 169069 w 419385"/>
                    <a:gd name="csY9" fmla="*/ 170021 h 700373"/>
                    <a:gd name="csX10" fmla="*/ 169069 w 419385"/>
                    <a:gd name="csY10" fmla="*/ 530257 h 700373"/>
                    <a:gd name="csX11" fmla="*/ 192310 w 419385"/>
                    <a:gd name="csY11" fmla="*/ 530257 h 700373"/>
                    <a:gd name="csX12" fmla="*/ 249365 w 419385"/>
                    <a:gd name="csY12" fmla="*/ 465773 h 700373"/>
                    <a:gd name="csX13" fmla="*/ 249365 w 419385"/>
                    <a:gd name="csY13" fmla="*/ 23441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19385" h="700373">
                      <a:moveTo>
                        <a:pt x="0" y="0"/>
                      </a:moveTo>
                      <a:lnTo>
                        <a:pt x="160592" y="0"/>
                      </a:lnTo>
                      <a:cubicBezTo>
                        <a:pt x="330708" y="0"/>
                        <a:pt x="419386" y="53912"/>
                        <a:pt x="419386" y="256699"/>
                      </a:cubicBezTo>
                      <a:lnTo>
                        <a:pt x="419386" y="443675"/>
                      </a:lnTo>
                      <a:cubicBezTo>
                        <a:pt x="419386" y="646462"/>
                        <a:pt x="330613" y="700373"/>
                        <a:pt x="160592" y="700373"/>
                      </a:cubicBezTo>
                      <a:lnTo>
                        <a:pt x="0" y="700373"/>
                      </a:lnTo>
                      <a:lnTo>
                        <a:pt x="0" y="0"/>
                      </a:lnTo>
                      <a:close/>
                      <a:moveTo>
                        <a:pt x="249365" y="234505"/>
                      </a:moveTo>
                      <a:cubicBezTo>
                        <a:pt x="249365" y="185928"/>
                        <a:pt x="231362" y="170021"/>
                        <a:pt x="192310" y="170021"/>
                      </a:cubicBezTo>
                      <a:lnTo>
                        <a:pt x="169069" y="170021"/>
                      </a:lnTo>
                      <a:lnTo>
                        <a:pt x="169069" y="530257"/>
                      </a:lnTo>
                      <a:lnTo>
                        <a:pt x="192310" y="530257"/>
                      </a:lnTo>
                      <a:cubicBezTo>
                        <a:pt x="231362" y="530257"/>
                        <a:pt x="249365" y="513398"/>
                        <a:pt x="249365" y="465773"/>
                      </a:cubicBezTo>
                      <a:lnTo>
                        <a:pt x="249365" y="23441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74" name="Graphique 61">
                <a:extLst>
                  <a:ext uri="{FF2B5EF4-FFF2-40B4-BE49-F238E27FC236}">
                    <a16:creationId xmlns:a16="http://schemas.microsoft.com/office/drawing/2014/main" id="{D5F2B1DC-5E00-7033-31F0-FA80E23BD7B8}"/>
                  </a:ext>
                </a:extLst>
              </p:cNvPr>
              <p:cNvGrpSpPr/>
              <p:nvPr/>
            </p:nvGrpSpPr>
            <p:grpSpPr>
              <a:xfrm>
                <a:off x="3650456" y="4412170"/>
                <a:ext cx="1747456" cy="716280"/>
                <a:chOff x="3650456" y="4412170"/>
                <a:chExt cx="1747456" cy="716280"/>
              </a:xfrm>
              <a:grpFill/>
            </p:grpSpPr>
            <p:sp>
              <p:nvSpPr>
                <p:cNvPr id="83" name="Forme libre : forme 82">
                  <a:extLst>
                    <a:ext uri="{FF2B5EF4-FFF2-40B4-BE49-F238E27FC236}">
                      <a16:creationId xmlns:a16="http://schemas.microsoft.com/office/drawing/2014/main" id="{4B0C0F6D-36CF-63EE-30FC-D512494B9BC4}"/>
                    </a:ext>
                  </a:extLst>
                </p:cNvPr>
                <p:cNvSpPr/>
                <p:nvPr/>
              </p:nvSpPr>
              <p:spPr>
                <a:xfrm>
                  <a:off x="3650456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84" name="Forme libre : forme 83">
                  <a:extLst>
                    <a:ext uri="{FF2B5EF4-FFF2-40B4-BE49-F238E27FC236}">
                      <a16:creationId xmlns:a16="http://schemas.microsoft.com/office/drawing/2014/main" id="{B7A5DEAF-43FC-BEA1-BF2F-19E07A324D55}"/>
                    </a:ext>
                  </a:extLst>
                </p:cNvPr>
                <p:cNvSpPr/>
                <p:nvPr/>
              </p:nvSpPr>
              <p:spPr>
                <a:xfrm>
                  <a:off x="4355020" y="4428077"/>
                  <a:ext cx="169068" cy="700373"/>
                </a:xfrm>
                <a:custGeom>
                  <a:avLst/>
                  <a:gdLst>
                    <a:gd name="csX0" fmla="*/ 0 w 169068"/>
                    <a:gd name="csY0" fmla="*/ 0 h 700373"/>
                    <a:gd name="csX1" fmla="*/ 169069 w 169068"/>
                    <a:gd name="csY1" fmla="*/ 0 h 700373"/>
                    <a:gd name="csX2" fmla="*/ 169069 w 169068"/>
                    <a:gd name="csY2" fmla="*/ 700373 h 700373"/>
                    <a:gd name="csX3" fmla="*/ 0 w 169068"/>
                    <a:gd name="csY3" fmla="*/ 700373 h 700373"/>
                    <a:gd name="csX4" fmla="*/ 0 w 169068"/>
                    <a:gd name="csY4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169068" h="700373">
                      <a:moveTo>
                        <a:pt x="0" y="0"/>
                      </a:moveTo>
                      <a:lnTo>
                        <a:pt x="169069" y="0"/>
                      </a:lnTo>
                      <a:lnTo>
                        <a:pt x="169069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85" name="Forme libre : forme 84">
                  <a:extLst>
                    <a:ext uri="{FF2B5EF4-FFF2-40B4-BE49-F238E27FC236}">
                      <a16:creationId xmlns:a16="http://schemas.microsoft.com/office/drawing/2014/main" id="{E0DE0400-FF79-B55B-DBB2-AF5985B8D0AC}"/>
                    </a:ext>
                  </a:extLst>
                </p:cNvPr>
                <p:cNvSpPr/>
                <p:nvPr/>
              </p:nvSpPr>
              <p:spPr>
                <a:xfrm>
                  <a:off x="4541710" y="4428077"/>
                  <a:ext cx="412051" cy="700373"/>
                </a:xfrm>
                <a:custGeom>
                  <a:avLst/>
                  <a:gdLst>
                    <a:gd name="csX0" fmla="*/ 95 w 412051"/>
                    <a:gd name="csY0" fmla="*/ 0 h 700373"/>
                    <a:gd name="csX1" fmla="*/ 412052 w 412051"/>
                    <a:gd name="csY1" fmla="*/ 0 h 700373"/>
                    <a:gd name="csX2" fmla="*/ 412052 w 412051"/>
                    <a:gd name="csY2" fmla="*/ 163734 h 700373"/>
                    <a:gd name="csX3" fmla="*/ 292703 w 412051"/>
                    <a:gd name="csY3" fmla="*/ 163734 h 700373"/>
                    <a:gd name="csX4" fmla="*/ 292703 w 412051"/>
                    <a:gd name="csY4" fmla="*/ 700373 h 700373"/>
                    <a:gd name="csX5" fmla="*/ 123635 w 412051"/>
                    <a:gd name="csY5" fmla="*/ 700373 h 700373"/>
                    <a:gd name="csX6" fmla="*/ 123635 w 412051"/>
                    <a:gd name="csY6" fmla="*/ 163734 h 700373"/>
                    <a:gd name="csX7" fmla="*/ 0 w 412051"/>
                    <a:gd name="csY7" fmla="*/ 163734 h 700373"/>
                    <a:gd name="csX8" fmla="*/ 0 w 412051"/>
                    <a:gd name="csY8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412051" h="700373">
                      <a:moveTo>
                        <a:pt x="95" y="0"/>
                      </a:moveTo>
                      <a:lnTo>
                        <a:pt x="412052" y="0"/>
                      </a:lnTo>
                      <a:lnTo>
                        <a:pt x="412052" y="163734"/>
                      </a:lnTo>
                      <a:lnTo>
                        <a:pt x="292703" y="163734"/>
                      </a:lnTo>
                      <a:lnTo>
                        <a:pt x="292703" y="700373"/>
                      </a:lnTo>
                      <a:lnTo>
                        <a:pt x="123635" y="700373"/>
                      </a:lnTo>
                      <a:lnTo>
                        <a:pt x="123635" y="163734"/>
                      </a:lnTo>
                      <a:lnTo>
                        <a:pt x="0" y="16373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86" name="Forme libre : forme 85">
                  <a:extLst>
                    <a:ext uri="{FF2B5EF4-FFF2-40B4-BE49-F238E27FC236}">
                      <a16:creationId xmlns:a16="http://schemas.microsoft.com/office/drawing/2014/main" id="{13D77076-DB3B-CC32-88F1-8E7D004B0CEB}"/>
                    </a:ext>
                  </a:extLst>
                </p:cNvPr>
                <p:cNvSpPr/>
                <p:nvPr/>
              </p:nvSpPr>
              <p:spPr>
                <a:xfrm>
                  <a:off x="4972240" y="4428077"/>
                  <a:ext cx="425672" cy="700373"/>
                </a:xfrm>
                <a:custGeom>
                  <a:avLst/>
                  <a:gdLst>
                    <a:gd name="csX0" fmla="*/ 258794 w 425672"/>
                    <a:gd name="csY0" fmla="*/ 410908 h 700373"/>
                    <a:gd name="csX1" fmla="*/ 166878 w 425672"/>
                    <a:gd name="csY1" fmla="*/ 410908 h 700373"/>
                    <a:gd name="csX2" fmla="*/ 166878 w 425672"/>
                    <a:gd name="csY2" fmla="*/ 700373 h 700373"/>
                    <a:gd name="csX3" fmla="*/ 0 w 425672"/>
                    <a:gd name="csY3" fmla="*/ 700373 h 700373"/>
                    <a:gd name="csX4" fmla="*/ 0 w 425672"/>
                    <a:gd name="csY4" fmla="*/ 0 h 700373"/>
                    <a:gd name="csX5" fmla="*/ 166878 w 425672"/>
                    <a:gd name="csY5" fmla="*/ 0 h 700373"/>
                    <a:gd name="csX6" fmla="*/ 166878 w 425672"/>
                    <a:gd name="csY6" fmla="*/ 249269 h 700373"/>
                    <a:gd name="csX7" fmla="*/ 258794 w 425672"/>
                    <a:gd name="csY7" fmla="*/ 249269 h 700373"/>
                    <a:gd name="csX8" fmla="*/ 258794 w 425672"/>
                    <a:gd name="csY8" fmla="*/ 0 h 700373"/>
                    <a:gd name="csX9" fmla="*/ 425672 w 425672"/>
                    <a:gd name="csY9" fmla="*/ 0 h 700373"/>
                    <a:gd name="csX10" fmla="*/ 425672 w 425672"/>
                    <a:gd name="csY10" fmla="*/ 700373 h 700373"/>
                    <a:gd name="csX11" fmla="*/ 258794 w 425672"/>
                    <a:gd name="csY11" fmla="*/ 700373 h 700373"/>
                    <a:gd name="csX12" fmla="*/ 258794 w 425672"/>
                    <a:gd name="csY12" fmla="*/ 410908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25672" h="700373">
                      <a:moveTo>
                        <a:pt x="258794" y="410908"/>
                      </a:moveTo>
                      <a:lnTo>
                        <a:pt x="166878" y="410908"/>
                      </a:lnTo>
                      <a:lnTo>
                        <a:pt x="16687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66878" y="0"/>
                      </a:lnTo>
                      <a:lnTo>
                        <a:pt x="166878" y="249269"/>
                      </a:lnTo>
                      <a:lnTo>
                        <a:pt x="258794" y="249269"/>
                      </a:lnTo>
                      <a:lnTo>
                        <a:pt x="258794" y="0"/>
                      </a:lnTo>
                      <a:lnTo>
                        <a:pt x="425672" y="0"/>
                      </a:lnTo>
                      <a:lnTo>
                        <a:pt x="425672" y="700373"/>
                      </a:lnTo>
                      <a:lnTo>
                        <a:pt x="258794" y="700373"/>
                      </a:lnTo>
                      <a:lnTo>
                        <a:pt x="258794" y="41090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75" name="Graphique 61">
                <a:extLst>
                  <a:ext uri="{FF2B5EF4-FFF2-40B4-BE49-F238E27FC236}">
                    <a16:creationId xmlns:a16="http://schemas.microsoft.com/office/drawing/2014/main" id="{D16ADE1A-F659-5FE7-6919-7455B772B1D5}"/>
                  </a:ext>
                </a:extLst>
              </p:cNvPr>
              <p:cNvGrpSpPr/>
              <p:nvPr/>
            </p:nvGrpSpPr>
            <p:grpSpPr>
              <a:xfrm>
                <a:off x="5471445" y="4406931"/>
                <a:ext cx="2956941" cy="742568"/>
                <a:chOff x="5471445" y="4406931"/>
                <a:chExt cx="2956941" cy="742568"/>
              </a:xfrm>
              <a:grpFill/>
            </p:grpSpPr>
            <p:sp>
              <p:nvSpPr>
                <p:cNvPr id="77" name="Forme libre : forme 76">
                  <a:extLst>
                    <a:ext uri="{FF2B5EF4-FFF2-40B4-BE49-F238E27FC236}">
                      <a16:creationId xmlns:a16="http://schemas.microsoft.com/office/drawing/2014/main" id="{C970A5E6-D248-A319-666C-6C7C5F631A9E}"/>
                    </a:ext>
                  </a:extLst>
                </p:cNvPr>
                <p:cNvSpPr/>
                <p:nvPr/>
              </p:nvSpPr>
              <p:spPr>
                <a:xfrm>
                  <a:off x="5471445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8" name="Forme libre : forme 77">
                  <a:extLst>
                    <a:ext uri="{FF2B5EF4-FFF2-40B4-BE49-F238E27FC236}">
                      <a16:creationId xmlns:a16="http://schemas.microsoft.com/office/drawing/2014/main" id="{312413E8-F3EA-D6D7-D61C-F4CA159829D0}"/>
                    </a:ext>
                  </a:extLst>
                </p:cNvPr>
                <p:cNvSpPr/>
                <p:nvPr/>
              </p:nvSpPr>
              <p:spPr>
                <a:xfrm>
                  <a:off x="6157245" y="4406931"/>
                  <a:ext cx="449961" cy="742568"/>
                </a:xfrm>
                <a:custGeom>
                  <a:avLst/>
                  <a:gdLst>
                    <a:gd name="csX0" fmla="*/ 0 w 449961"/>
                    <a:gd name="csY0" fmla="*/ 235553 h 742568"/>
                    <a:gd name="csX1" fmla="*/ 224980 w 449961"/>
                    <a:gd name="csY1" fmla="*/ 0 h 742568"/>
                    <a:gd name="csX2" fmla="*/ 449961 w 449961"/>
                    <a:gd name="csY2" fmla="*/ 234505 h 742568"/>
                    <a:gd name="csX3" fmla="*/ 449961 w 449961"/>
                    <a:gd name="csY3" fmla="*/ 507016 h 742568"/>
                    <a:gd name="csX4" fmla="*/ 224980 w 449961"/>
                    <a:gd name="csY4" fmla="*/ 742569 h 742568"/>
                    <a:gd name="csX5" fmla="*/ 0 w 449961"/>
                    <a:gd name="csY5" fmla="*/ 508063 h 742568"/>
                    <a:gd name="csX6" fmla="*/ 0 w 449961"/>
                    <a:gd name="csY6" fmla="*/ 235553 h 742568"/>
                    <a:gd name="csX7" fmla="*/ 280988 w 449961"/>
                    <a:gd name="csY7" fmla="*/ 239839 h 742568"/>
                    <a:gd name="csX8" fmla="*/ 224980 w 449961"/>
                    <a:gd name="csY8" fmla="*/ 173259 h 742568"/>
                    <a:gd name="csX9" fmla="*/ 168974 w 449961"/>
                    <a:gd name="csY9" fmla="*/ 239839 h 742568"/>
                    <a:gd name="csX10" fmla="*/ 168974 w 449961"/>
                    <a:gd name="csY10" fmla="*/ 505015 h 742568"/>
                    <a:gd name="csX11" fmla="*/ 224980 w 449961"/>
                    <a:gd name="csY11" fmla="*/ 570547 h 742568"/>
                    <a:gd name="csX12" fmla="*/ 280988 w 449961"/>
                    <a:gd name="csY12" fmla="*/ 505015 h 742568"/>
                    <a:gd name="csX13" fmla="*/ 280988 w 449961"/>
                    <a:gd name="csY13" fmla="*/ 239839 h 7425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1" h="742568">
                      <a:moveTo>
                        <a:pt x="0" y="235553"/>
                      </a:moveTo>
                      <a:cubicBezTo>
                        <a:pt x="0" y="69723"/>
                        <a:pt x="108776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5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6" y="742569"/>
                        <a:pt x="0" y="679228"/>
                        <a:pt x="0" y="508063"/>
                      </a:cubicBezTo>
                      <a:lnTo>
                        <a:pt x="0" y="235553"/>
                      </a:lnTo>
                      <a:close/>
                      <a:moveTo>
                        <a:pt x="280988" y="239839"/>
                      </a:moveTo>
                      <a:cubicBezTo>
                        <a:pt x="280988" y="192309"/>
                        <a:pt x="255651" y="173259"/>
                        <a:pt x="224980" y="173259"/>
                      </a:cubicBezTo>
                      <a:cubicBezTo>
                        <a:pt x="194310" y="173259"/>
                        <a:pt x="168974" y="192309"/>
                        <a:pt x="168974" y="239839"/>
                      </a:cubicBezTo>
                      <a:lnTo>
                        <a:pt x="168974" y="505015"/>
                      </a:lnTo>
                      <a:cubicBezTo>
                        <a:pt x="168974" y="551497"/>
                        <a:pt x="194310" y="570547"/>
                        <a:pt x="224980" y="570547"/>
                      </a:cubicBezTo>
                      <a:cubicBezTo>
                        <a:pt x="255651" y="570547"/>
                        <a:pt x="280988" y="551497"/>
                        <a:pt x="280988" y="505015"/>
                      </a:cubicBezTo>
                      <a:lnTo>
                        <a:pt x="280988" y="23983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9" name="Forme libre : forme 78">
                  <a:extLst>
                    <a:ext uri="{FF2B5EF4-FFF2-40B4-BE49-F238E27FC236}">
                      <a16:creationId xmlns:a16="http://schemas.microsoft.com/office/drawing/2014/main" id="{892DEB1E-552F-6244-6AA0-DDE002BA0D3D}"/>
                    </a:ext>
                  </a:extLst>
                </p:cNvPr>
                <p:cNvSpPr/>
                <p:nvPr/>
              </p:nvSpPr>
              <p:spPr>
                <a:xfrm>
                  <a:off x="6635019" y="4428077"/>
                  <a:ext cx="630650" cy="700373"/>
                </a:xfrm>
                <a:custGeom>
                  <a:avLst/>
                  <a:gdLst>
                    <a:gd name="csX0" fmla="*/ 164878 w 630650"/>
                    <a:gd name="csY0" fmla="*/ 301085 h 700373"/>
                    <a:gd name="csX1" fmla="*/ 158496 w 630650"/>
                    <a:gd name="csY1" fmla="*/ 301085 h 700373"/>
                    <a:gd name="csX2" fmla="*/ 158496 w 630650"/>
                    <a:gd name="csY2" fmla="*/ 700373 h 700373"/>
                    <a:gd name="csX3" fmla="*/ 0 w 630650"/>
                    <a:gd name="csY3" fmla="*/ 700373 h 700373"/>
                    <a:gd name="csX4" fmla="*/ 0 w 630650"/>
                    <a:gd name="csY4" fmla="*/ 0 h 700373"/>
                    <a:gd name="csX5" fmla="*/ 213360 w 630650"/>
                    <a:gd name="csY5" fmla="*/ 0 h 700373"/>
                    <a:gd name="csX6" fmla="*/ 311563 w 630650"/>
                    <a:gd name="csY6" fmla="*/ 370808 h 700373"/>
                    <a:gd name="csX7" fmla="*/ 317945 w 630650"/>
                    <a:gd name="csY7" fmla="*/ 370808 h 700373"/>
                    <a:gd name="csX8" fmla="*/ 417290 w 630650"/>
                    <a:gd name="csY8" fmla="*/ 0 h 700373"/>
                    <a:gd name="csX9" fmla="*/ 630650 w 630650"/>
                    <a:gd name="csY9" fmla="*/ 0 h 700373"/>
                    <a:gd name="csX10" fmla="*/ 630650 w 630650"/>
                    <a:gd name="csY10" fmla="*/ 700373 h 700373"/>
                    <a:gd name="csX11" fmla="*/ 472154 w 630650"/>
                    <a:gd name="csY11" fmla="*/ 700373 h 700373"/>
                    <a:gd name="csX12" fmla="*/ 472154 w 630650"/>
                    <a:gd name="csY12" fmla="*/ 301085 h 700373"/>
                    <a:gd name="csX13" fmla="*/ 465772 w 630650"/>
                    <a:gd name="csY13" fmla="*/ 301085 h 700373"/>
                    <a:gd name="csX14" fmla="*/ 375952 w 630650"/>
                    <a:gd name="csY14" fmla="*/ 700373 h 700373"/>
                    <a:gd name="csX15" fmla="*/ 254508 w 630650"/>
                    <a:gd name="csY15" fmla="*/ 700373 h 700373"/>
                    <a:gd name="csX16" fmla="*/ 164687 w 630650"/>
                    <a:gd name="csY16" fmla="*/ 301085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630650" h="700373">
                      <a:moveTo>
                        <a:pt x="164878" y="301085"/>
                      </a:moveTo>
                      <a:lnTo>
                        <a:pt x="158496" y="301085"/>
                      </a:lnTo>
                      <a:lnTo>
                        <a:pt x="158496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213360" y="0"/>
                      </a:lnTo>
                      <a:lnTo>
                        <a:pt x="311563" y="370808"/>
                      </a:lnTo>
                      <a:lnTo>
                        <a:pt x="317945" y="370808"/>
                      </a:lnTo>
                      <a:lnTo>
                        <a:pt x="417290" y="0"/>
                      </a:lnTo>
                      <a:lnTo>
                        <a:pt x="630650" y="0"/>
                      </a:lnTo>
                      <a:lnTo>
                        <a:pt x="630650" y="700373"/>
                      </a:lnTo>
                      <a:lnTo>
                        <a:pt x="472154" y="700373"/>
                      </a:lnTo>
                      <a:lnTo>
                        <a:pt x="472154" y="301085"/>
                      </a:lnTo>
                      <a:lnTo>
                        <a:pt x="465772" y="301085"/>
                      </a:lnTo>
                      <a:lnTo>
                        <a:pt x="375952" y="700373"/>
                      </a:lnTo>
                      <a:lnTo>
                        <a:pt x="254508" y="700373"/>
                      </a:lnTo>
                      <a:lnTo>
                        <a:pt x="164687" y="3010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80" name="Forme libre : forme 79">
                  <a:extLst>
                    <a:ext uri="{FF2B5EF4-FFF2-40B4-BE49-F238E27FC236}">
                      <a16:creationId xmlns:a16="http://schemas.microsoft.com/office/drawing/2014/main" id="{3ABC22FB-0A5D-F9FC-B9F4-E0B83C8821F2}"/>
                    </a:ext>
                  </a:extLst>
                </p:cNvPr>
                <p:cNvSpPr/>
                <p:nvPr/>
              </p:nvSpPr>
              <p:spPr>
                <a:xfrm>
                  <a:off x="7304246" y="4428077"/>
                  <a:ext cx="358140" cy="700468"/>
                </a:xfrm>
                <a:custGeom>
                  <a:avLst/>
                  <a:gdLst>
                    <a:gd name="csX0" fmla="*/ 95 w 358140"/>
                    <a:gd name="csY0" fmla="*/ 0 h 700468"/>
                    <a:gd name="csX1" fmla="*/ 353949 w 358140"/>
                    <a:gd name="csY1" fmla="*/ 0 h 700468"/>
                    <a:gd name="csX2" fmla="*/ 353949 w 358140"/>
                    <a:gd name="csY2" fmla="*/ 167926 h 700468"/>
                    <a:gd name="csX3" fmla="*/ 169069 w 358140"/>
                    <a:gd name="csY3" fmla="*/ 167926 h 700468"/>
                    <a:gd name="csX4" fmla="*/ 169069 w 358140"/>
                    <a:gd name="csY4" fmla="*/ 256699 h 700468"/>
                    <a:gd name="csX5" fmla="*/ 345472 w 358140"/>
                    <a:gd name="csY5" fmla="*/ 256699 h 700468"/>
                    <a:gd name="csX6" fmla="*/ 345472 w 358140"/>
                    <a:gd name="csY6" fmla="*/ 415195 h 700468"/>
                    <a:gd name="csX7" fmla="*/ 169069 w 358140"/>
                    <a:gd name="csY7" fmla="*/ 415195 h 700468"/>
                    <a:gd name="csX8" fmla="*/ 169069 w 358140"/>
                    <a:gd name="csY8" fmla="*/ 531400 h 700468"/>
                    <a:gd name="csX9" fmla="*/ 358140 w 358140"/>
                    <a:gd name="csY9" fmla="*/ 531400 h 700468"/>
                    <a:gd name="csX10" fmla="*/ 358140 w 358140"/>
                    <a:gd name="csY10" fmla="*/ 700468 h 700468"/>
                    <a:gd name="csX11" fmla="*/ 0 w 358140"/>
                    <a:gd name="csY11" fmla="*/ 700468 h 700468"/>
                    <a:gd name="csX12" fmla="*/ 0 w 358140"/>
                    <a:gd name="csY12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58140" h="700468">
                      <a:moveTo>
                        <a:pt x="95" y="0"/>
                      </a:moveTo>
                      <a:lnTo>
                        <a:pt x="353949" y="0"/>
                      </a:lnTo>
                      <a:lnTo>
                        <a:pt x="353949" y="167926"/>
                      </a:lnTo>
                      <a:lnTo>
                        <a:pt x="169069" y="167926"/>
                      </a:lnTo>
                      <a:lnTo>
                        <a:pt x="169069" y="256699"/>
                      </a:lnTo>
                      <a:lnTo>
                        <a:pt x="345472" y="256699"/>
                      </a:lnTo>
                      <a:lnTo>
                        <a:pt x="345472" y="415195"/>
                      </a:lnTo>
                      <a:lnTo>
                        <a:pt x="169069" y="415195"/>
                      </a:lnTo>
                      <a:lnTo>
                        <a:pt x="169069" y="531400"/>
                      </a:lnTo>
                      <a:lnTo>
                        <a:pt x="358140" y="531400"/>
                      </a:lnTo>
                      <a:lnTo>
                        <a:pt x="358140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81" name="Forme libre : forme 80">
                  <a:extLst>
                    <a:ext uri="{FF2B5EF4-FFF2-40B4-BE49-F238E27FC236}">
                      <a16:creationId xmlns:a16="http://schemas.microsoft.com/office/drawing/2014/main" id="{8A238751-7ED3-C13B-4D98-FE69E6D91CA2}"/>
                    </a:ext>
                  </a:extLst>
                </p:cNvPr>
                <p:cNvSpPr/>
                <p:nvPr/>
              </p:nvSpPr>
              <p:spPr>
                <a:xfrm>
                  <a:off x="7688770" y="4428077"/>
                  <a:ext cx="466915" cy="700373"/>
                </a:xfrm>
                <a:custGeom>
                  <a:avLst/>
                  <a:gdLst>
                    <a:gd name="csX0" fmla="*/ 163830 w 466915"/>
                    <a:gd name="csY0" fmla="*/ 339090 h 700373"/>
                    <a:gd name="csX1" fmla="*/ 157448 w 466915"/>
                    <a:gd name="csY1" fmla="*/ 339090 h 700373"/>
                    <a:gd name="csX2" fmla="*/ 157448 w 466915"/>
                    <a:gd name="csY2" fmla="*/ 700373 h 700373"/>
                    <a:gd name="csX3" fmla="*/ 0 w 466915"/>
                    <a:gd name="csY3" fmla="*/ 700373 h 700373"/>
                    <a:gd name="csX4" fmla="*/ 0 w 466915"/>
                    <a:gd name="csY4" fmla="*/ 0 h 700373"/>
                    <a:gd name="csX5" fmla="*/ 178498 w 466915"/>
                    <a:gd name="csY5" fmla="*/ 0 h 700373"/>
                    <a:gd name="csX6" fmla="*/ 304229 w 466915"/>
                    <a:gd name="csY6" fmla="*/ 326422 h 700373"/>
                    <a:gd name="csX7" fmla="*/ 310610 w 466915"/>
                    <a:gd name="csY7" fmla="*/ 326422 h 700373"/>
                    <a:gd name="csX8" fmla="*/ 310610 w 466915"/>
                    <a:gd name="csY8" fmla="*/ 0 h 700373"/>
                    <a:gd name="csX9" fmla="*/ 466915 w 466915"/>
                    <a:gd name="csY9" fmla="*/ 0 h 700373"/>
                    <a:gd name="csX10" fmla="*/ 466915 w 466915"/>
                    <a:gd name="csY10" fmla="*/ 700373 h 700373"/>
                    <a:gd name="csX11" fmla="*/ 295751 w 466915"/>
                    <a:gd name="csY11" fmla="*/ 700373 h 700373"/>
                    <a:gd name="csX12" fmla="*/ 163735 w 466915"/>
                    <a:gd name="csY12" fmla="*/ 33909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66915" h="700373">
                      <a:moveTo>
                        <a:pt x="163830" y="339090"/>
                      </a:moveTo>
                      <a:lnTo>
                        <a:pt x="157448" y="339090"/>
                      </a:lnTo>
                      <a:lnTo>
                        <a:pt x="15744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78498" y="0"/>
                      </a:lnTo>
                      <a:lnTo>
                        <a:pt x="304229" y="326422"/>
                      </a:lnTo>
                      <a:lnTo>
                        <a:pt x="310610" y="326422"/>
                      </a:lnTo>
                      <a:lnTo>
                        <a:pt x="310610" y="0"/>
                      </a:lnTo>
                      <a:lnTo>
                        <a:pt x="466915" y="0"/>
                      </a:lnTo>
                      <a:lnTo>
                        <a:pt x="466915" y="700373"/>
                      </a:lnTo>
                      <a:lnTo>
                        <a:pt x="295751" y="700373"/>
                      </a:lnTo>
                      <a:lnTo>
                        <a:pt x="163735" y="33909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82" name="Forme libre : forme 81">
                  <a:extLst>
                    <a:ext uri="{FF2B5EF4-FFF2-40B4-BE49-F238E27FC236}">
                      <a16:creationId xmlns:a16="http://schemas.microsoft.com/office/drawing/2014/main" id="{FB130101-D7BC-2BE7-5AEF-74251A49E7F1}"/>
                    </a:ext>
                  </a:extLst>
                </p:cNvPr>
                <p:cNvSpPr/>
                <p:nvPr/>
              </p:nvSpPr>
              <p:spPr>
                <a:xfrm>
                  <a:off x="8257222" y="4428077"/>
                  <a:ext cx="171164" cy="503396"/>
                </a:xfrm>
                <a:custGeom>
                  <a:avLst/>
                  <a:gdLst>
                    <a:gd name="csX0" fmla="*/ 0 w 171164"/>
                    <a:gd name="csY0" fmla="*/ 55054 h 503396"/>
                    <a:gd name="csX1" fmla="*/ 0 w 171164"/>
                    <a:gd name="csY1" fmla="*/ 0 h 503396"/>
                    <a:gd name="csX2" fmla="*/ 171164 w 171164"/>
                    <a:gd name="csY2" fmla="*/ 0 h 503396"/>
                    <a:gd name="csX3" fmla="*/ 171164 w 171164"/>
                    <a:gd name="csY3" fmla="*/ 55054 h 503396"/>
                    <a:gd name="csX4" fmla="*/ 161068 w 171164"/>
                    <a:gd name="csY4" fmla="*/ 316325 h 503396"/>
                    <a:gd name="csX5" fmla="*/ 153067 w 171164"/>
                    <a:gd name="csY5" fmla="*/ 440150 h 503396"/>
                    <a:gd name="csX6" fmla="*/ 85630 w 171164"/>
                    <a:gd name="csY6" fmla="*/ 503396 h 503396"/>
                    <a:gd name="csX7" fmla="*/ 85630 w 171164"/>
                    <a:gd name="csY7" fmla="*/ 503396 h 503396"/>
                    <a:gd name="csX8" fmla="*/ 18193 w 171164"/>
                    <a:gd name="csY8" fmla="*/ 440150 h 503396"/>
                    <a:gd name="csX9" fmla="*/ 10192 w 171164"/>
                    <a:gd name="csY9" fmla="*/ 316325 h 503396"/>
                    <a:gd name="csX10" fmla="*/ 95 w 171164"/>
                    <a:gd name="csY10" fmla="*/ 55054 h 50339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171164" h="503396">
                      <a:moveTo>
                        <a:pt x="0" y="55054"/>
                      </a:moveTo>
                      <a:lnTo>
                        <a:pt x="0" y="0"/>
                      </a:lnTo>
                      <a:lnTo>
                        <a:pt x="171164" y="0"/>
                      </a:lnTo>
                      <a:lnTo>
                        <a:pt x="171164" y="55054"/>
                      </a:lnTo>
                      <a:cubicBezTo>
                        <a:pt x="171164" y="142208"/>
                        <a:pt x="167830" y="229362"/>
                        <a:pt x="161068" y="316325"/>
                      </a:cubicBezTo>
                      <a:lnTo>
                        <a:pt x="153067" y="440150"/>
                      </a:lnTo>
                      <a:cubicBezTo>
                        <a:pt x="150781" y="475678"/>
                        <a:pt x="121253" y="503396"/>
                        <a:pt x="85630" y="503396"/>
                      </a:cubicBezTo>
                      <a:lnTo>
                        <a:pt x="85630" y="503396"/>
                      </a:lnTo>
                      <a:cubicBezTo>
                        <a:pt x="50006" y="503396"/>
                        <a:pt x="20479" y="475678"/>
                        <a:pt x="18193" y="440150"/>
                      </a:cubicBezTo>
                      <a:lnTo>
                        <a:pt x="10192" y="316325"/>
                      </a:lnTo>
                      <a:cubicBezTo>
                        <a:pt x="3524" y="229362"/>
                        <a:pt x="95" y="142208"/>
                        <a:pt x="95" y="5505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76" name="Ellipse 75">
                <a:extLst>
                  <a:ext uri="{FF2B5EF4-FFF2-40B4-BE49-F238E27FC236}">
                    <a16:creationId xmlns:a16="http://schemas.microsoft.com/office/drawing/2014/main" id="{EC955B41-5DEE-B126-A55D-B3968FA407D4}"/>
                  </a:ext>
                </a:extLst>
              </p:cNvPr>
              <p:cNvSpPr/>
              <p:nvPr/>
            </p:nvSpPr>
            <p:spPr>
              <a:xfrm>
                <a:off x="8253984" y="4954143"/>
                <a:ext cx="174307" cy="174307"/>
              </a:xfrm>
              <a:prstGeom prst="ellipse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92" name="Graphique 61">
              <a:extLst>
                <a:ext uri="{FF2B5EF4-FFF2-40B4-BE49-F238E27FC236}">
                  <a16:creationId xmlns:a16="http://schemas.microsoft.com/office/drawing/2014/main" id="{4142A359-290B-F756-E7BF-791D1BA1B0CC}"/>
                </a:ext>
              </a:extLst>
            </p:cNvPr>
            <p:cNvGrpSpPr/>
            <p:nvPr/>
          </p:nvGrpSpPr>
          <p:grpSpPr>
            <a:xfrm>
              <a:off x="276769" y="5368711"/>
              <a:ext cx="2096318" cy="653736"/>
              <a:chOff x="3650456" y="3659504"/>
              <a:chExt cx="4777930" cy="1489995"/>
            </a:xfrm>
            <a:solidFill>
              <a:schemeClr val="tx2"/>
            </a:solidFill>
          </p:grpSpPr>
          <p:grpSp>
            <p:nvGrpSpPr>
              <p:cNvPr id="93" name="Graphique 61">
                <a:extLst>
                  <a:ext uri="{FF2B5EF4-FFF2-40B4-BE49-F238E27FC236}">
                    <a16:creationId xmlns:a16="http://schemas.microsoft.com/office/drawing/2014/main" id="{AC4CE8A4-56E7-7039-5445-EDA75057734D}"/>
                  </a:ext>
                </a:extLst>
              </p:cNvPr>
              <p:cNvGrpSpPr/>
              <p:nvPr/>
            </p:nvGrpSpPr>
            <p:grpSpPr>
              <a:xfrm>
                <a:off x="3650456" y="3659504"/>
                <a:ext cx="2379535" cy="742569"/>
                <a:chOff x="3650456" y="3659504"/>
                <a:chExt cx="2379535" cy="742569"/>
              </a:xfrm>
              <a:grpFill/>
            </p:grpSpPr>
            <p:sp>
              <p:nvSpPr>
                <p:cNvPr id="107" name="Forme libre : forme 106">
                  <a:extLst>
                    <a:ext uri="{FF2B5EF4-FFF2-40B4-BE49-F238E27FC236}">
                      <a16:creationId xmlns:a16="http://schemas.microsoft.com/office/drawing/2014/main" id="{4C700574-8B07-D82A-B5E6-B4E223444621}"/>
                    </a:ext>
                  </a:extLst>
                </p:cNvPr>
                <p:cNvSpPr/>
                <p:nvPr/>
              </p:nvSpPr>
              <p:spPr>
                <a:xfrm>
                  <a:off x="3650456" y="3664743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8" name="Forme libre : forme 107">
                  <a:extLst>
                    <a:ext uri="{FF2B5EF4-FFF2-40B4-BE49-F238E27FC236}">
                      <a16:creationId xmlns:a16="http://schemas.microsoft.com/office/drawing/2014/main" id="{ECD2702F-2998-81ED-AC33-7FA52E450727}"/>
                    </a:ext>
                  </a:extLst>
                </p:cNvPr>
                <p:cNvSpPr/>
                <p:nvPr/>
              </p:nvSpPr>
              <p:spPr>
                <a:xfrm>
                  <a:off x="4333017" y="3659504"/>
                  <a:ext cx="449960" cy="742569"/>
                </a:xfrm>
                <a:custGeom>
                  <a:avLst/>
                  <a:gdLst>
                    <a:gd name="csX0" fmla="*/ 0 w 449960"/>
                    <a:gd name="csY0" fmla="*/ 235553 h 742569"/>
                    <a:gd name="csX1" fmla="*/ 224980 w 449960"/>
                    <a:gd name="csY1" fmla="*/ 0 h 742569"/>
                    <a:gd name="csX2" fmla="*/ 449961 w 449960"/>
                    <a:gd name="csY2" fmla="*/ 234506 h 742569"/>
                    <a:gd name="csX3" fmla="*/ 449961 w 449960"/>
                    <a:gd name="csY3" fmla="*/ 507016 h 742569"/>
                    <a:gd name="csX4" fmla="*/ 224980 w 449960"/>
                    <a:gd name="csY4" fmla="*/ 742569 h 742569"/>
                    <a:gd name="csX5" fmla="*/ 0 w 449960"/>
                    <a:gd name="csY5" fmla="*/ 508064 h 742569"/>
                    <a:gd name="csX6" fmla="*/ 0 w 449960"/>
                    <a:gd name="csY6" fmla="*/ 235553 h 742569"/>
                    <a:gd name="csX7" fmla="*/ 281083 w 449960"/>
                    <a:gd name="csY7" fmla="*/ 239840 h 742569"/>
                    <a:gd name="csX8" fmla="*/ 225076 w 449960"/>
                    <a:gd name="csY8" fmla="*/ 173260 h 742569"/>
                    <a:gd name="csX9" fmla="*/ 169069 w 449960"/>
                    <a:gd name="csY9" fmla="*/ 239840 h 742569"/>
                    <a:gd name="csX10" fmla="*/ 169069 w 449960"/>
                    <a:gd name="csY10" fmla="*/ 505016 h 742569"/>
                    <a:gd name="csX11" fmla="*/ 225076 w 449960"/>
                    <a:gd name="csY11" fmla="*/ 570548 h 742569"/>
                    <a:gd name="csX12" fmla="*/ 281083 w 449960"/>
                    <a:gd name="csY12" fmla="*/ 505016 h 742569"/>
                    <a:gd name="csX13" fmla="*/ 281083 w 449960"/>
                    <a:gd name="csY13" fmla="*/ 239840 h 74256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0" h="742569">
                      <a:moveTo>
                        <a:pt x="0" y="235553"/>
                      </a:moveTo>
                      <a:cubicBezTo>
                        <a:pt x="0" y="69723"/>
                        <a:pt x="108775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6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5" y="742569"/>
                        <a:pt x="0" y="679228"/>
                        <a:pt x="0" y="508064"/>
                      </a:cubicBezTo>
                      <a:lnTo>
                        <a:pt x="0" y="235553"/>
                      </a:lnTo>
                      <a:close/>
                      <a:moveTo>
                        <a:pt x="281083" y="239840"/>
                      </a:moveTo>
                      <a:cubicBezTo>
                        <a:pt x="281083" y="192310"/>
                        <a:pt x="255746" y="173260"/>
                        <a:pt x="225076" y="173260"/>
                      </a:cubicBezTo>
                      <a:cubicBezTo>
                        <a:pt x="194405" y="173260"/>
                        <a:pt x="169069" y="192310"/>
                        <a:pt x="169069" y="239840"/>
                      </a:cubicBezTo>
                      <a:lnTo>
                        <a:pt x="169069" y="505016"/>
                      </a:lnTo>
                      <a:cubicBezTo>
                        <a:pt x="169069" y="551498"/>
                        <a:pt x="194405" y="570548"/>
                        <a:pt x="225076" y="570548"/>
                      </a:cubicBezTo>
                      <a:cubicBezTo>
                        <a:pt x="255746" y="570548"/>
                        <a:pt x="281083" y="551498"/>
                        <a:pt x="281083" y="505016"/>
                      </a:cubicBezTo>
                      <a:lnTo>
                        <a:pt x="281083" y="23984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9" name="Forme libre : forme 108">
                  <a:extLst>
                    <a:ext uri="{FF2B5EF4-FFF2-40B4-BE49-F238E27FC236}">
                      <a16:creationId xmlns:a16="http://schemas.microsoft.com/office/drawing/2014/main" id="{94534495-D74C-92AB-DF64-4DE936E21273}"/>
                    </a:ext>
                  </a:extLst>
                </p:cNvPr>
                <p:cNvSpPr/>
                <p:nvPr/>
              </p:nvSpPr>
              <p:spPr>
                <a:xfrm>
                  <a:off x="4806124" y="3680650"/>
                  <a:ext cx="424814" cy="700373"/>
                </a:xfrm>
                <a:custGeom>
                  <a:avLst/>
                  <a:gdLst>
                    <a:gd name="csX0" fmla="*/ 95 w 424814"/>
                    <a:gd name="csY0" fmla="*/ 700373 h 700373"/>
                    <a:gd name="csX1" fmla="*/ 95 w 424814"/>
                    <a:gd name="csY1" fmla="*/ 0 h 700373"/>
                    <a:gd name="csX2" fmla="*/ 204025 w 424814"/>
                    <a:gd name="csY2" fmla="*/ 0 h 700373"/>
                    <a:gd name="csX3" fmla="*/ 417385 w 424814"/>
                    <a:gd name="csY3" fmla="*/ 184880 h 700373"/>
                    <a:gd name="csX4" fmla="*/ 324421 w 424814"/>
                    <a:gd name="csY4" fmla="*/ 341186 h 700373"/>
                    <a:gd name="csX5" fmla="*/ 324421 w 424814"/>
                    <a:gd name="csY5" fmla="*/ 345376 h 700373"/>
                    <a:gd name="csX6" fmla="*/ 424815 w 424814"/>
                    <a:gd name="csY6" fmla="*/ 502730 h 700373"/>
                    <a:gd name="csX7" fmla="*/ 424815 w 424814"/>
                    <a:gd name="csY7" fmla="*/ 700278 h 700373"/>
                    <a:gd name="csX8" fmla="*/ 255746 w 424814"/>
                    <a:gd name="csY8" fmla="*/ 700278 h 700373"/>
                    <a:gd name="csX9" fmla="*/ 255746 w 424814"/>
                    <a:gd name="csY9" fmla="*/ 506921 h 700373"/>
                    <a:gd name="csX10" fmla="*/ 198692 w 424814"/>
                    <a:gd name="csY10" fmla="*/ 437198 h 700373"/>
                    <a:gd name="csX11" fmla="*/ 169069 w 424814"/>
                    <a:gd name="csY11" fmla="*/ 437198 h 700373"/>
                    <a:gd name="csX12" fmla="*/ 169069 w 424814"/>
                    <a:gd name="csY12" fmla="*/ 700278 h 700373"/>
                    <a:gd name="csX13" fmla="*/ 0 w 424814"/>
                    <a:gd name="csY13" fmla="*/ 700278 h 700373"/>
                    <a:gd name="csX14" fmla="*/ 169069 w 424814"/>
                    <a:gd name="csY14" fmla="*/ 285179 h 700373"/>
                    <a:gd name="csX15" fmla="*/ 193358 w 424814"/>
                    <a:gd name="csY15" fmla="*/ 285179 h 700373"/>
                    <a:gd name="csX16" fmla="*/ 252508 w 424814"/>
                    <a:gd name="csY16" fmla="*/ 213360 h 700373"/>
                    <a:gd name="csX17" fmla="*/ 196501 w 424814"/>
                    <a:gd name="csY17" fmla="*/ 150019 h 700373"/>
                    <a:gd name="csX18" fmla="*/ 169069 w 424814"/>
                    <a:gd name="csY18" fmla="*/ 150019 h 700373"/>
                    <a:gd name="csX19" fmla="*/ 169069 w 424814"/>
                    <a:gd name="csY19" fmla="*/ 285274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424814" h="700373">
                      <a:moveTo>
                        <a:pt x="95" y="700373"/>
                      </a:moveTo>
                      <a:lnTo>
                        <a:pt x="95" y="0"/>
                      </a:lnTo>
                      <a:lnTo>
                        <a:pt x="204025" y="0"/>
                      </a:lnTo>
                      <a:cubicBezTo>
                        <a:pt x="366713" y="0"/>
                        <a:pt x="417385" y="94012"/>
                        <a:pt x="417385" y="184880"/>
                      </a:cubicBezTo>
                      <a:cubicBezTo>
                        <a:pt x="417385" y="264128"/>
                        <a:pt x="368808" y="315849"/>
                        <a:pt x="324421" y="341186"/>
                      </a:cubicBezTo>
                      <a:lnTo>
                        <a:pt x="324421" y="345376"/>
                      </a:lnTo>
                      <a:cubicBezTo>
                        <a:pt x="372999" y="359092"/>
                        <a:pt x="424815" y="402431"/>
                        <a:pt x="424815" y="502730"/>
                      </a:cubicBezTo>
                      <a:lnTo>
                        <a:pt x="424815" y="700278"/>
                      </a:lnTo>
                      <a:lnTo>
                        <a:pt x="255746" y="700278"/>
                      </a:lnTo>
                      <a:lnTo>
                        <a:pt x="255746" y="506921"/>
                      </a:lnTo>
                      <a:cubicBezTo>
                        <a:pt x="255746" y="460438"/>
                        <a:pt x="240983" y="437198"/>
                        <a:pt x="198692" y="437198"/>
                      </a:cubicBezTo>
                      <a:lnTo>
                        <a:pt x="169069" y="437198"/>
                      </a:lnTo>
                      <a:lnTo>
                        <a:pt x="169069" y="700278"/>
                      </a:lnTo>
                      <a:lnTo>
                        <a:pt x="0" y="700278"/>
                      </a:lnTo>
                      <a:close/>
                      <a:moveTo>
                        <a:pt x="169069" y="285179"/>
                      </a:moveTo>
                      <a:lnTo>
                        <a:pt x="193358" y="285179"/>
                      </a:lnTo>
                      <a:cubicBezTo>
                        <a:pt x="235649" y="285179"/>
                        <a:pt x="252508" y="255556"/>
                        <a:pt x="252508" y="213360"/>
                      </a:cubicBezTo>
                      <a:cubicBezTo>
                        <a:pt x="252508" y="171164"/>
                        <a:pt x="234505" y="150019"/>
                        <a:pt x="196501" y="150019"/>
                      </a:cubicBezTo>
                      <a:lnTo>
                        <a:pt x="169069" y="150019"/>
                      </a:lnTo>
                      <a:lnTo>
                        <a:pt x="169069" y="28527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10" name="Forme libre : forme 109">
                  <a:extLst>
                    <a:ext uri="{FF2B5EF4-FFF2-40B4-BE49-F238E27FC236}">
                      <a16:creationId xmlns:a16="http://schemas.microsoft.com/office/drawing/2014/main" id="{17D837A6-7D53-DEB1-DAA1-110F9DC8929E}"/>
                    </a:ext>
                  </a:extLst>
                </p:cNvPr>
                <p:cNvSpPr/>
                <p:nvPr/>
              </p:nvSpPr>
              <p:spPr>
                <a:xfrm>
                  <a:off x="5253704" y="3680650"/>
                  <a:ext cx="340137" cy="700468"/>
                </a:xfrm>
                <a:custGeom>
                  <a:avLst/>
                  <a:gdLst>
                    <a:gd name="csX0" fmla="*/ 0 w 340137"/>
                    <a:gd name="csY0" fmla="*/ 0 h 700468"/>
                    <a:gd name="csX1" fmla="*/ 166878 w 340137"/>
                    <a:gd name="csY1" fmla="*/ 0 h 700468"/>
                    <a:gd name="csX2" fmla="*/ 166878 w 340137"/>
                    <a:gd name="csY2" fmla="*/ 531400 h 700468"/>
                    <a:gd name="csX3" fmla="*/ 340138 w 340137"/>
                    <a:gd name="csY3" fmla="*/ 531400 h 700468"/>
                    <a:gd name="csX4" fmla="*/ 340138 w 340137"/>
                    <a:gd name="csY4" fmla="*/ 700468 h 700468"/>
                    <a:gd name="csX5" fmla="*/ 0 w 340137"/>
                    <a:gd name="csY5" fmla="*/ 700468 h 700468"/>
                    <a:gd name="csX6" fmla="*/ 0 w 340137"/>
                    <a:gd name="csY6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340137" h="700468">
                      <a:moveTo>
                        <a:pt x="0" y="0"/>
                      </a:moveTo>
                      <a:lnTo>
                        <a:pt x="166878" y="0"/>
                      </a:lnTo>
                      <a:lnTo>
                        <a:pt x="166878" y="531400"/>
                      </a:lnTo>
                      <a:lnTo>
                        <a:pt x="340138" y="531400"/>
                      </a:lnTo>
                      <a:lnTo>
                        <a:pt x="340138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11" name="Forme libre : forme 110">
                  <a:extLst>
                    <a:ext uri="{FF2B5EF4-FFF2-40B4-BE49-F238E27FC236}">
                      <a16:creationId xmlns:a16="http://schemas.microsoft.com/office/drawing/2014/main" id="{F5BD1331-3B32-B76C-1322-177818B749D5}"/>
                    </a:ext>
                  </a:extLst>
                </p:cNvPr>
                <p:cNvSpPr/>
                <p:nvPr/>
              </p:nvSpPr>
              <p:spPr>
                <a:xfrm>
                  <a:off x="5610605" y="3680650"/>
                  <a:ext cx="419385" cy="700373"/>
                </a:xfrm>
                <a:custGeom>
                  <a:avLst/>
                  <a:gdLst>
                    <a:gd name="csX0" fmla="*/ 0 w 419385"/>
                    <a:gd name="csY0" fmla="*/ 0 h 700373"/>
                    <a:gd name="csX1" fmla="*/ 160592 w 419385"/>
                    <a:gd name="csY1" fmla="*/ 0 h 700373"/>
                    <a:gd name="csX2" fmla="*/ 419386 w 419385"/>
                    <a:gd name="csY2" fmla="*/ 256699 h 700373"/>
                    <a:gd name="csX3" fmla="*/ 419386 w 419385"/>
                    <a:gd name="csY3" fmla="*/ 443675 h 700373"/>
                    <a:gd name="csX4" fmla="*/ 160592 w 419385"/>
                    <a:gd name="csY4" fmla="*/ 700373 h 700373"/>
                    <a:gd name="csX5" fmla="*/ 0 w 419385"/>
                    <a:gd name="csY5" fmla="*/ 700373 h 700373"/>
                    <a:gd name="csX6" fmla="*/ 0 w 419385"/>
                    <a:gd name="csY6" fmla="*/ 0 h 700373"/>
                    <a:gd name="csX7" fmla="*/ 249365 w 419385"/>
                    <a:gd name="csY7" fmla="*/ 234505 h 700373"/>
                    <a:gd name="csX8" fmla="*/ 192310 w 419385"/>
                    <a:gd name="csY8" fmla="*/ 170021 h 700373"/>
                    <a:gd name="csX9" fmla="*/ 169069 w 419385"/>
                    <a:gd name="csY9" fmla="*/ 170021 h 700373"/>
                    <a:gd name="csX10" fmla="*/ 169069 w 419385"/>
                    <a:gd name="csY10" fmla="*/ 530257 h 700373"/>
                    <a:gd name="csX11" fmla="*/ 192310 w 419385"/>
                    <a:gd name="csY11" fmla="*/ 530257 h 700373"/>
                    <a:gd name="csX12" fmla="*/ 249365 w 419385"/>
                    <a:gd name="csY12" fmla="*/ 465773 h 700373"/>
                    <a:gd name="csX13" fmla="*/ 249365 w 419385"/>
                    <a:gd name="csY13" fmla="*/ 23441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19385" h="700373">
                      <a:moveTo>
                        <a:pt x="0" y="0"/>
                      </a:moveTo>
                      <a:lnTo>
                        <a:pt x="160592" y="0"/>
                      </a:lnTo>
                      <a:cubicBezTo>
                        <a:pt x="330708" y="0"/>
                        <a:pt x="419386" y="53912"/>
                        <a:pt x="419386" y="256699"/>
                      </a:cubicBezTo>
                      <a:lnTo>
                        <a:pt x="419386" y="443675"/>
                      </a:lnTo>
                      <a:cubicBezTo>
                        <a:pt x="419386" y="646462"/>
                        <a:pt x="330613" y="700373"/>
                        <a:pt x="160592" y="700373"/>
                      </a:cubicBezTo>
                      <a:lnTo>
                        <a:pt x="0" y="700373"/>
                      </a:lnTo>
                      <a:lnTo>
                        <a:pt x="0" y="0"/>
                      </a:lnTo>
                      <a:close/>
                      <a:moveTo>
                        <a:pt x="249365" y="234505"/>
                      </a:moveTo>
                      <a:cubicBezTo>
                        <a:pt x="249365" y="185928"/>
                        <a:pt x="231362" y="170021"/>
                        <a:pt x="192310" y="170021"/>
                      </a:cubicBezTo>
                      <a:lnTo>
                        <a:pt x="169069" y="170021"/>
                      </a:lnTo>
                      <a:lnTo>
                        <a:pt x="169069" y="530257"/>
                      </a:lnTo>
                      <a:lnTo>
                        <a:pt x="192310" y="530257"/>
                      </a:lnTo>
                      <a:cubicBezTo>
                        <a:pt x="231362" y="530257"/>
                        <a:pt x="249365" y="513398"/>
                        <a:pt x="249365" y="465773"/>
                      </a:cubicBezTo>
                      <a:lnTo>
                        <a:pt x="249365" y="23441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94" name="Graphique 61">
                <a:extLst>
                  <a:ext uri="{FF2B5EF4-FFF2-40B4-BE49-F238E27FC236}">
                    <a16:creationId xmlns:a16="http://schemas.microsoft.com/office/drawing/2014/main" id="{D896380B-C0F1-2054-52BC-72A9BFFC643A}"/>
                  </a:ext>
                </a:extLst>
              </p:cNvPr>
              <p:cNvGrpSpPr/>
              <p:nvPr/>
            </p:nvGrpSpPr>
            <p:grpSpPr>
              <a:xfrm>
                <a:off x="3650456" y="4412170"/>
                <a:ext cx="1747456" cy="716280"/>
                <a:chOff x="3650456" y="4412170"/>
                <a:chExt cx="1747456" cy="716280"/>
              </a:xfrm>
              <a:grpFill/>
            </p:grpSpPr>
            <p:sp>
              <p:nvSpPr>
                <p:cNvPr id="103" name="Forme libre : forme 102">
                  <a:extLst>
                    <a:ext uri="{FF2B5EF4-FFF2-40B4-BE49-F238E27FC236}">
                      <a16:creationId xmlns:a16="http://schemas.microsoft.com/office/drawing/2014/main" id="{74A16827-370A-3C1B-1B8D-37F040C3D359}"/>
                    </a:ext>
                  </a:extLst>
                </p:cNvPr>
                <p:cNvSpPr/>
                <p:nvPr/>
              </p:nvSpPr>
              <p:spPr>
                <a:xfrm>
                  <a:off x="3650456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4" name="Forme libre : forme 103">
                  <a:extLst>
                    <a:ext uri="{FF2B5EF4-FFF2-40B4-BE49-F238E27FC236}">
                      <a16:creationId xmlns:a16="http://schemas.microsoft.com/office/drawing/2014/main" id="{69C67B52-8708-D538-B07E-DBD8001AB8E7}"/>
                    </a:ext>
                  </a:extLst>
                </p:cNvPr>
                <p:cNvSpPr/>
                <p:nvPr/>
              </p:nvSpPr>
              <p:spPr>
                <a:xfrm>
                  <a:off x="4355020" y="4428077"/>
                  <a:ext cx="169068" cy="700373"/>
                </a:xfrm>
                <a:custGeom>
                  <a:avLst/>
                  <a:gdLst>
                    <a:gd name="csX0" fmla="*/ 0 w 169068"/>
                    <a:gd name="csY0" fmla="*/ 0 h 700373"/>
                    <a:gd name="csX1" fmla="*/ 169069 w 169068"/>
                    <a:gd name="csY1" fmla="*/ 0 h 700373"/>
                    <a:gd name="csX2" fmla="*/ 169069 w 169068"/>
                    <a:gd name="csY2" fmla="*/ 700373 h 700373"/>
                    <a:gd name="csX3" fmla="*/ 0 w 169068"/>
                    <a:gd name="csY3" fmla="*/ 700373 h 700373"/>
                    <a:gd name="csX4" fmla="*/ 0 w 169068"/>
                    <a:gd name="csY4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169068" h="700373">
                      <a:moveTo>
                        <a:pt x="0" y="0"/>
                      </a:moveTo>
                      <a:lnTo>
                        <a:pt x="169069" y="0"/>
                      </a:lnTo>
                      <a:lnTo>
                        <a:pt x="169069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5" name="Forme libre : forme 104">
                  <a:extLst>
                    <a:ext uri="{FF2B5EF4-FFF2-40B4-BE49-F238E27FC236}">
                      <a16:creationId xmlns:a16="http://schemas.microsoft.com/office/drawing/2014/main" id="{4F7DE0A1-0C8F-368C-66C1-177831CE90D9}"/>
                    </a:ext>
                  </a:extLst>
                </p:cNvPr>
                <p:cNvSpPr/>
                <p:nvPr/>
              </p:nvSpPr>
              <p:spPr>
                <a:xfrm>
                  <a:off x="4541710" y="4428077"/>
                  <a:ext cx="412051" cy="700373"/>
                </a:xfrm>
                <a:custGeom>
                  <a:avLst/>
                  <a:gdLst>
                    <a:gd name="csX0" fmla="*/ 95 w 412051"/>
                    <a:gd name="csY0" fmla="*/ 0 h 700373"/>
                    <a:gd name="csX1" fmla="*/ 412052 w 412051"/>
                    <a:gd name="csY1" fmla="*/ 0 h 700373"/>
                    <a:gd name="csX2" fmla="*/ 412052 w 412051"/>
                    <a:gd name="csY2" fmla="*/ 163734 h 700373"/>
                    <a:gd name="csX3" fmla="*/ 292703 w 412051"/>
                    <a:gd name="csY3" fmla="*/ 163734 h 700373"/>
                    <a:gd name="csX4" fmla="*/ 292703 w 412051"/>
                    <a:gd name="csY4" fmla="*/ 700373 h 700373"/>
                    <a:gd name="csX5" fmla="*/ 123635 w 412051"/>
                    <a:gd name="csY5" fmla="*/ 700373 h 700373"/>
                    <a:gd name="csX6" fmla="*/ 123635 w 412051"/>
                    <a:gd name="csY6" fmla="*/ 163734 h 700373"/>
                    <a:gd name="csX7" fmla="*/ 0 w 412051"/>
                    <a:gd name="csY7" fmla="*/ 163734 h 700373"/>
                    <a:gd name="csX8" fmla="*/ 0 w 412051"/>
                    <a:gd name="csY8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412051" h="700373">
                      <a:moveTo>
                        <a:pt x="95" y="0"/>
                      </a:moveTo>
                      <a:lnTo>
                        <a:pt x="412052" y="0"/>
                      </a:lnTo>
                      <a:lnTo>
                        <a:pt x="412052" y="163734"/>
                      </a:lnTo>
                      <a:lnTo>
                        <a:pt x="292703" y="163734"/>
                      </a:lnTo>
                      <a:lnTo>
                        <a:pt x="292703" y="700373"/>
                      </a:lnTo>
                      <a:lnTo>
                        <a:pt x="123635" y="700373"/>
                      </a:lnTo>
                      <a:lnTo>
                        <a:pt x="123635" y="163734"/>
                      </a:lnTo>
                      <a:lnTo>
                        <a:pt x="0" y="16373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6" name="Forme libre : forme 105">
                  <a:extLst>
                    <a:ext uri="{FF2B5EF4-FFF2-40B4-BE49-F238E27FC236}">
                      <a16:creationId xmlns:a16="http://schemas.microsoft.com/office/drawing/2014/main" id="{6DB51CFD-35DB-6A32-DEA2-AAC584BC0D90}"/>
                    </a:ext>
                  </a:extLst>
                </p:cNvPr>
                <p:cNvSpPr/>
                <p:nvPr/>
              </p:nvSpPr>
              <p:spPr>
                <a:xfrm>
                  <a:off x="4972240" y="4428077"/>
                  <a:ext cx="425672" cy="700373"/>
                </a:xfrm>
                <a:custGeom>
                  <a:avLst/>
                  <a:gdLst>
                    <a:gd name="csX0" fmla="*/ 258794 w 425672"/>
                    <a:gd name="csY0" fmla="*/ 410908 h 700373"/>
                    <a:gd name="csX1" fmla="*/ 166878 w 425672"/>
                    <a:gd name="csY1" fmla="*/ 410908 h 700373"/>
                    <a:gd name="csX2" fmla="*/ 166878 w 425672"/>
                    <a:gd name="csY2" fmla="*/ 700373 h 700373"/>
                    <a:gd name="csX3" fmla="*/ 0 w 425672"/>
                    <a:gd name="csY3" fmla="*/ 700373 h 700373"/>
                    <a:gd name="csX4" fmla="*/ 0 w 425672"/>
                    <a:gd name="csY4" fmla="*/ 0 h 700373"/>
                    <a:gd name="csX5" fmla="*/ 166878 w 425672"/>
                    <a:gd name="csY5" fmla="*/ 0 h 700373"/>
                    <a:gd name="csX6" fmla="*/ 166878 w 425672"/>
                    <a:gd name="csY6" fmla="*/ 249269 h 700373"/>
                    <a:gd name="csX7" fmla="*/ 258794 w 425672"/>
                    <a:gd name="csY7" fmla="*/ 249269 h 700373"/>
                    <a:gd name="csX8" fmla="*/ 258794 w 425672"/>
                    <a:gd name="csY8" fmla="*/ 0 h 700373"/>
                    <a:gd name="csX9" fmla="*/ 425672 w 425672"/>
                    <a:gd name="csY9" fmla="*/ 0 h 700373"/>
                    <a:gd name="csX10" fmla="*/ 425672 w 425672"/>
                    <a:gd name="csY10" fmla="*/ 700373 h 700373"/>
                    <a:gd name="csX11" fmla="*/ 258794 w 425672"/>
                    <a:gd name="csY11" fmla="*/ 700373 h 700373"/>
                    <a:gd name="csX12" fmla="*/ 258794 w 425672"/>
                    <a:gd name="csY12" fmla="*/ 410908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25672" h="700373">
                      <a:moveTo>
                        <a:pt x="258794" y="410908"/>
                      </a:moveTo>
                      <a:lnTo>
                        <a:pt x="166878" y="410908"/>
                      </a:lnTo>
                      <a:lnTo>
                        <a:pt x="16687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66878" y="0"/>
                      </a:lnTo>
                      <a:lnTo>
                        <a:pt x="166878" y="249269"/>
                      </a:lnTo>
                      <a:lnTo>
                        <a:pt x="258794" y="249269"/>
                      </a:lnTo>
                      <a:lnTo>
                        <a:pt x="258794" y="0"/>
                      </a:lnTo>
                      <a:lnTo>
                        <a:pt x="425672" y="0"/>
                      </a:lnTo>
                      <a:lnTo>
                        <a:pt x="425672" y="700373"/>
                      </a:lnTo>
                      <a:lnTo>
                        <a:pt x="258794" y="700373"/>
                      </a:lnTo>
                      <a:lnTo>
                        <a:pt x="258794" y="41090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95" name="Graphique 61">
                <a:extLst>
                  <a:ext uri="{FF2B5EF4-FFF2-40B4-BE49-F238E27FC236}">
                    <a16:creationId xmlns:a16="http://schemas.microsoft.com/office/drawing/2014/main" id="{87E057DF-3D31-634D-2AC7-92F432AAB6A3}"/>
                  </a:ext>
                </a:extLst>
              </p:cNvPr>
              <p:cNvGrpSpPr/>
              <p:nvPr/>
            </p:nvGrpSpPr>
            <p:grpSpPr>
              <a:xfrm>
                <a:off x="5471445" y="4406931"/>
                <a:ext cx="2956941" cy="742568"/>
                <a:chOff x="5471445" y="4406931"/>
                <a:chExt cx="2956941" cy="742568"/>
              </a:xfrm>
              <a:grpFill/>
            </p:grpSpPr>
            <p:sp>
              <p:nvSpPr>
                <p:cNvPr id="97" name="Forme libre : forme 96">
                  <a:extLst>
                    <a:ext uri="{FF2B5EF4-FFF2-40B4-BE49-F238E27FC236}">
                      <a16:creationId xmlns:a16="http://schemas.microsoft.com/office/drawing/2014/main" id="{ADD84322-B3B9-9C52-0825-C812BF3F3850}"/>
                    </a:ext>
                  </a:extLst>
                </p:cNvPr>
                <p:cNvSpPr/>
                <p:nvPr/>
              </p:nvSpPr>
              <p:spPr>
                <a:xfrm>
                  <a:off x="5471445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98" name="Forme libre : forme 97">
                  <a:extLst>
                    <a:ext uri="{FF2B5EF4-FFF2-40B4-BE49-F238E27FC236}">
                      <a16:creationId xmlns:a16="http://schemas.microsoft.com/office/drawing/2014/main" id="{956F74A3-534E-485D-1737-F875E3F29A83}"/>
                    </a:ext>
                  </a:extLst>
                </p:cNvPr>
                <p:cNvSpPr/>
                <p:nvPr/>
              </p:nvSpPr>
              <p:spPr>
                <a:xfrm>
                  <a:off x="6157245" y="4406931"/>
                  <a:ext cx="449961" cy="742568"/>
                </a:xfrm>
                <a:custGeom>
                  <a:avLst/>
                  <a:gdLst>
                    <a:gd name="csX0" fmla="*/ 0 w 449961"/>
                    <a:gd name="csY0" fmla="*/ 235553 h 742568"/>
                    <a:gd name="csX1" fmla="*/ 224980 w 449961"/>
                    <a:gd name="csY1" fmla="*/ 0 h 742568"/>
                    <a:gd name="csX2" fmla="*/ 449961 w 449961"/>
                    <a:gd name="csY2" fmla="*/ 234505 h 742568"/>
                    <a:gd name="csX3" fmla="*/ 449961 w 449961"/>
                    <a:gd name="csY3" fmla="*/ 507016 h 742568"/>
                    <a:gd name="csX4" fmla="*/ 224980 w 449961"/>
                    <a:gd name="csY4" fmla="*/ 742569 h 742568"/>
                    <a:gd name="csX5" fmla="*/ 0 w 449961"/>
                    <a:gd name="csY5" fmla="*/ 508063 h 742568"/>
                    <a:gd name="csX6" fmla="*/ 0 w 449961"/>
                    <a:gd name="csY6" fmla="*/ 235553 h 742568"/>
                    <a:gd name="csX7" fmla="*/ 280988 w 449961"/>
                    <a:gd name="csY7" fmla="*/ 239839 h 742568"/>
                    <a:gd name="csX8" fmla="*/ 224980 w 449961"/>
                    <a:gd name="csY8" fmla="*/ 173259 h 742568"/>
                    <a:gd name="csX9" fmla="*/ 168974 w 449961"/>
                    <a:gd name="csY9" fmla="*/ 239839 h 742568"/>
                    <a:gd name="csX10" fmla="*/ 168974 w 449961"/>
                    <a:gd name="csY10" fmla="*/ 505015 h 742568"/>
                    <a:gd name="csX11" fmla="*/ 224980 w 449961"/>
                    <a:gd name="csY11" fmla="*/ 570547 h 742568"/>
                    <a:gd name="csX12" fmla="*/ 280988 w 449961"/>
                    <a:gd name="csY12" fmla="*/ 505015 h 742568"/>
                    <a:gd name="csX13" fmla="*/ 280988 w 449961"/>
                    <a:gd name="csY13" fmla="*/ 239839 h 7425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1" h="742568">
                      <a:moveTo>
                        <a:pt x="0" y="235553"/>
                      </a:moveTo>
                      <a:cubicBezTo>
                        <a:pt x="0" y="69723"/>
                        <a:pt x="108776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5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6" y="742569"/>
                        <a:pt x="0" y="679228"/>
                        <a:pt x="0" y="508063"/>
                      </a:cubicBezTo>
                      <a:lnTo>
                        <a:pt x="0" y="235553"/>
                      </a:lnTo>
                      <a:close/>
                      <a:moveTo>
                        <a:pt x="280988" y="239839"/>
                      </a:moveTo>
                      <a:cubicBezTo>
                        <a:pt x="280988" y="192309"/>
                        <a:pt x="255651" y="173259"/>
                        <a:pt x="224980" y="173259"/>
                      </a:cubicBezTo>
                      <a:cubicBezTo>
                        <a:pt x="194310" y="173259"/>
                        <a:pt x="168974" y="192309"/>
                        <a:pt x="168974" y="239839"/>
                      </a:cubicBezTo>
                      <a:lnTo>
                        <a:pt x="168974" y="505015"/>
                      </a:lnTo>
                      <a:cubicBezTo>
                        <a:pt x="168974" y="551497"/>
                        <a:pt x="194310" y="570547"/>
                        <a:pt x="224980" y="570547"/>
                      </a:cubicBezTo>
                      <a:cubicBezTo>
                        <a:pt x="255651" y="570547"/>
                        <a:pt x="280988" y="551497"/>
                        <a:pt x="280988" y="505015"/>
                      </a:cubicBezTo>
                      <a:lnTo>
                        <a:pt x="280988" y="23983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99" name="Forme libre : forme 98">
                  <a:extLst>
                    <a:ext uri="{FF2B5EF4-FFF2-40B4-BE49-F238E27FC236}">
                      <a16:creationId xmlns:a16="http://schemas.microsoft.com/office/drawing/2014/main" id="{D96A8F39-6C79-BD53-560A-AA3F22854211}"/>
                    </a:ext>
                  </a:extLst>
                </p:cNvPr>
                <p:cNvSpPr/>
                <p:nvPr/>
              </p:nvSpPr>
              <p:spPr>
                <a:xfrm>
                  <a:off x="6635019" y="4428077"/>
                  <a:ext cx="630650" cy="700373"/>
                </a:xfrm>
                <a:custGeom>
                  <a:avLst/>
                  <a:gdLst>
                    <a:gd name="csX0" fmla="*/ 164878 w 630650"/>
                    <a:gd name="csY0" fmla="*/ 301085 h 700373"/>
                    <a:gd name="csX1" fmla="*/ 158496 w 630650"/>
                    <a:gd name="csY1" fmla="*/ 301085 h 700373"/>
                    <a:gd name="csX2" fmla="*/ 158496 w 630650"/>
                    <a:gd name="csY2" fmla="*/ 700373 h 700373"/>
                    <a:gd name="csX3" fmla="*/ 0 w 630650"/>
                    <a:gd name="csY3" fmla="*/ 700373 h 700373"/>
                    <a:gd name="csX4" fmla="*/ 0 w 630650"/>
                    <a:gd name="csY4" fmla="*/ 0 h 700373"/>
                    <a:gd name="csX5" fmla="*/ 213360 w 630650"/>
                    <a:gd name="csY5" fmla="*/ 0 h 700373"/>
                    <a:gd name="csX6" fmla="*/ 311563 w 630650"/>
                    <a:gd name="csY6" fmla="*/ 370808 h 700373"/>
                    <a:gd name="csX7" fmla="*/ 317945 w 630650"/>
                    <a:gd name="csY7" fmla="*/ 370808 h 700373"/>
                    <a:gd name="csX8" fmla="*/ 417290 w 630650"/>
                    <a:gd name="csY8" fmla="*/ 0 h 700373"/>
                    <a:gd name="csX9" fmla="*/ 630650 w 630650"/>
                    <a:gd name="csY9" fmla="*/ 0 h 700373"/>
                    <a:gd name="csX10" fmla="*/ 630650 w 630650"/>
                    <a:gd name="csY10" fmla="*/ 700373 h 700373"/>
                    <a:gd name="csX11" fmla="*/ 472154 w 630650"/>
                    <a:gd name="csY11" fmla="*/ 700373 h 700373"/>
                    <a:gd name="csX12" fmla="*/ 472154 w 630650"/>
                    <a:gd name="csY12" fmla="*/ 301085 h 700373"/>
                    <a:gd name="csX13" fmla="*/ 465772 w 630650"/>
                    <a:gd name="csY13" fmla="*/ 301085 h 700373"/>
                    <a:gd name="csX14" fmla="*/ 375952 w 630650"/>
                    <a:gd name="csY14" fmla="*/ 700373 h 700373"/>
                    <a:gd name="csX15" fmla="*/ 254508 w 630650"/>
                    <a:gd name="csY15" fmla="*/ 700373 h 700373"/>
                    <a:gd name="csX16" fmla="*/ 164687 w 630650"/>
                    <a:gd name="csY16" fmla="*/ 301085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630650" h="700373">
                      <a:moveTo>
                        <a:pt x="164878" y="301085"/>
                      </a:moveTo>
                      <a:lnTo>
                        <a:pt x="158496" y="301085"/>
                      </a:lnTo>
                      <a:lnTo>
                        <a:pt x="158496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213360" y="0"/>
                      </a:lnTo>
                      <a:lnTo>
                        <a:pt x="311563" y="370808"/>
                      </a:lnTo>
                      <a:lnTo>
                        <a:pt x="317945" y="370808"/>
                      </a:lnTo>
                      <a:lnTo>
                        <a:pt x="417290" y="0"/>
                      </a:lnTo>
                      <a:lnTo>
                        <a:pt x="630650" y="0"/>
                      </a:lnTo>
                      <a:lnTo>
                        <a:pt x="630650" y="700373"/>
                      </a:lnTo>
                      <a:lnTo>
                        <a:pt x="472154" y="700373"/>
                      </a:lnTo>
                      <a:lnTo>
                        <a:pt x="472154" y="301085"/>
                      </a:lnTo>
                      <a:lnTo>
                        <a:pt x="465772" y="301085"/>
                      </a:lnTo>
                      <a:lnTo>
                        <a:pt x="375952" y="700373"/>
                      </a:lnTo>
                      <a:lnTo>
                        <a:pt x="254508" y="700373"/>
                      </a:lnTo>
                      <a:lnTo>
                        <a:pt x="164687" y="3010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0" name="Forme libre : forme 99">
                  <a:extLst>
                    <a:ext uri="{FF2B5EF4-FFF2-40B4-BE49-F238E27FC236}">
                      <a16:creationId xmlns:a16="http://schemas.microsoft.com/office/drawing/2014/main" id="{43D998B0-EDF5-4419-B7B6-739B3F21DF08}"/>
                    </a:ext>
                  </a:extLst>
                </p:cNvPr>
                <p:cNvSpPr/>
                <p:nvPr/>
              </p:nvSpPr>
              <p:spPr>
                <a:xfrm>
                  <a:off x="7304246" y="4428077"/>
                  <a:ext cx="358140" cy="700468"/>
                </a:xfrm>
                <a:custGeom>
                  <a:avLst/>
                  <a:gdLst>
                    <a:gd name="csX0" fmla="*/ 95 w 358140"/>
                    <a:gd name="csY0" fmla="*/ 0 h 700468"/>
                    <a:gd name="csX1" fmla="*/ 353949 w 358140"/>
                    <a:gd name="csY1" fmla="*/ 0 h 700468"/>
                    <a:gd name="csX2" fmla="*/ 353949 w 358140"/>
                    <a:gd name="csY2" fmla="*/ 167926 h 700468"/>
                    <a:gd name="csX3" fmla="*/ 169069 w 358140"/>
                    <a:gd name="csY3" fmla="*/ 167926 h 700468"/>
                    <a:gd name="csX4" fmla="*/ 169069 w 358140"/>
                    <a:gd name="csY4" fmla="*/ 256699 h 700468"/>
                    <a:gd name="csX5" fmla="*/ 345472 w 358140"/>
                    <a:gd name="csY5" fmla="*/ 256699 h 700468"/>
                    <a:gd name="csX6" fmla="*/ 345472 w 358140"/>
                    <a:gd name="csY6" fmla="*/ 415195 h 700468"/>
                    <a:gd name="csX7" fmla="*/ 169069 w 358140"/>
                    <a:gd name="csY7" fmla="*/ 415195 h 700468"/>
                    <a:gd name="csX8" fmla="*/ 169069 w 358140"/>
                    <a:gd name="csY8" fmla="*/ 531400 h 700468"/>
                    <a:gd name="csX9" fmla="*/ 358140 w 358140"/>
                    <a:gd name="csY9" fmla="*/ 531400 h 700468"/>
                    <a:gd name="csX10" fmla="*/ 358140 w 358140"/>
                    <a:gd name="csY10" fmla="*/ 700468 h 700468"/>
                    <a:gd name="csX11" fmla="*/ 0 w 358140"/>
                    <a:gd name="csY11" fmla="*/ 700468 h 700468"/>
                    <a:gd name="csX12" fmla="*/ 0 w 358140"/>
                    <a:gd name="csY12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58140" h="700468">
                      <a:moveTo>
                        <a:pt x="95" y="0"/>
                      </a:moveTo>
                      <a:lnTo>
                        <a:pt x="353949" y="0"/>
                      </a:lnTo>
                      <a:lnTo>
                        <a:pt x="353949" y="167926"/>
                      </a:lnTo>
                      <a:lnTo>
                        <a:pt x="169069" y="167926"/>
                      </a:lnTo>
                      <a:lnTo>
                        <a:pt x="169069" y="256699"/>
                      </a:lnTo>
                      <a:lnTo>
                        <a:pt x="345472" y="256699"/>
                      </a:lnTo>
                      <a:lnTo>
                        <a:pt x="345472" y="415195"/>
                      </a:lnTo>
                      <a:lnTo>
                        <a:pt x="169069" y="415195"/>
                      </a:lnTo>
                      <a:lnTo>
                        <a:pt x="169069" y="531400"/>
                      </a:lnTo>
                      <a:lnTo>
                        <a:pt x="358140" y="531400"/>
                      </a:lnTo>
                      <a:lnTo>
                        <a:pt x="358140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1" name="Forme libre : forme 100">
                  <a:extLst>
                    <a:ext uri="{FF2B5EF4-FFF2-40B4-BE49-F238E27FC236}">
                      <a16:creationId xmlns:a16="http://schemas.microsoft.com/office/drawing/2014/main" id="{DF4E60BC-3B72-2EBF-CF4E-94F912565EB0}"/>
                    </a:ext>
                  </a:extLst>
                </p:cNvPr>
                <p:cNvSpPr/>
                <p:nvPr/>
              </p:nvSpPr>
              <p:spPr>
                <a:xfrm>
                  <a:off x="7688770" y="4428077"/>
                  <a:ext cx="466915" cy="700373"/>
                </a:xfrm>
                <a:custGeom>
                  <a:avLst/>
                  <a:gdLst>
                    <a:gd name="csX0" fmla="*/ 163830 w 466915"/>
                    <a:gd name="csY0" fmla="*/ 339090 h 700373"/>
                    <a:gd name="csX1" fmla="*/ 157448 w 466915"/>
                    <a:gd name="csY1" fmla="*/ 339090 h 700373"/>
                    <a:gd name="csX2" fmla="*/ 157448 w 466915"/>
                    <a:gd name="csY2" fmla="*/ 700373 h 700373"/>
                    <a:gd name="csX3" fmla="*/ 0 w 466915"/>
                    <a:gd name="csY3" fmla="*/ 700373 h 700373"/>
                    <a:gd name="csX4" fmla="*/ 0 w 466915"/>
                    <a:gd name="csY4" fmla="*/ 0 h 700373"/>
                    <a:gd name="csX5" fmla="*/ 178498 w 466915"/>
                    <a:gd name="csY5" fmla="*/ 0 h 700373"/>
                    <a:gd name="csX6" fmla="*/ 304229 w 466915"/>
                    <a:gd name="csY6" fmla="*/ 326422 h 700373"/>
                    <a:gd name="csX7" fmla="*/ 310610 w 466915"/>
                    <a:gd name="csY7" fmla="*/ 326422 h 700373"/>
                    <a:gd name="csX8" fmla="*/ 310610 w 466915"/>
                    <a:gd name="csY8" fmla="*/ 0 h 700373"/>
                    <a:gd name="csX9" fmla="*/ 466915 w 466915"/>
                    <a:gd name="csY9" fmla="*/ 0 h 700373"/>
                    <a:gd name="csX10" fmla="*/ 466915 w 466915"/>
                    <a:gd name="csY10" fmla="*/ 700373 h 700373"/>
                    <a:gd name="csX11" fmla="*/ 295751 w 466915"/>
                    <a:gd name="csY11" fmla="*/ 700373 h 700373"/>
                    <a:gd name="csX12" fmla="*/ 163735 w 466915"/>
                    <a:gd name="csY12" fmla="*/ 33909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66915" h="700373">
                      <a:moveTo>
                        <a:pt x="163830" y="339090"/>
                      </a:moveTo>
                      <a:lnTo>
                        <a:pt x="157448" y="339090"/>
                      </a:lnTo>
                      <a:lnTo>
                        <a:pt x="15744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78498" y="0"/>
                      </a:lnTo>
                      <a:lnTo>
                        <a:pt x="304229" y="326422"/>
                      </a:lnTo>
                      <a:lnTo>
                        <a:pt x="310610" y="326422"/>
                      </a:lnTo>
                      <a:lnTo>
                        <a:pt x="310610" y="0"/>
                      </a:lnTo>
                      <a:lnTo>
                        <a:pt x="466915" y="0"/>
                      </a:lnTo>
                      <a:lnTo>
                        <a:pt x="466915" y="700373"/>
                      </a:lnTo>
                      <a:lnTo>
                        <a:pt x="295751" y="700373"/>
                      </a:lnTo>
                      <a:lnTo>
                        <a:pt x="163735" y="33909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2" name="Forme libre : forme 101">
                  <a:extLst>
                    <a:ext uri="{FF2B5EF4-FFF2-40B4-BE49-F238E27FC236}">
                      <a16:creationId xmlns:a16="http://schemas.microsoft.com/office/drawing/2014/main" id="{4BEE4225-813C-9790-BFCF-DB87537DF983}"/>
                    </a:ext>
                  </a:extLst>
                </p:cNvPr>
                <p:cNvSpPr/>
                <p:nvPr/>
              </p:nvSpPr>
              <p:spPr>
                <a:xfrm>
                  <a:off x="8257222" y="4428077"/>
                  <a:ext cx="171164" cy="503396"/>
                </a:xfrm>
                <a:custGeom>
                  <a:avLst/>
                  <a:gdLst>
                    <a:gd name="csX0" fmla="*/ 0 w 171164"/>
                    <a:gd name="csY0" fmla="*/ 55054 h 503396"/>
                    <a:gd name="csX1" fmla="*/ 0 w 171164"/>
                    <a:gd name="csY1" fmla="*/ 0 h 503396"/>
                    <a:gd name="csX2" fmla="*/ 171164 w 171164"/>
                    <a:gd name="csY2" fmla="*/ 0 h 503396"/>
                    <a:gd name="csX3" fmla="*/ 171164 w 171164"/>
                    <a:gd name="csY3" fmla="*/ 55054 h 503396"/>
                    <a:gd name="csX4" fmla="*/ 161068 w 171164"/>
                    <a:gd name="csY4" fmla="*/ 316325 h 503396"/>
                    <a:gd name="csX5" fmla="*/ 153067 w 171164"/>
                    <a:gd name="csY5" fmla="*/ 440150 h 503396"/>
                    <a:gd name="csX6" fmla="*/ 85630 w 171164"/>
                    <a:gd name="csY6" fmla="*/ 503396 h 503396"/>
                    <a:gd name="csX7" fmla="*/ 85630 w 171164"/>
                    <a:gd name="csY7" fmla="*/ 503396 h 503396"/>
                    <a:gd name="csX8" fmla="*/ 18193 w 171164"/>
                    <a:gd name="csY8" fmla="*/ 440150 h 503396"/>
                    <a:gd name="csX9" fmla="*/ 10192 w 171164"/>
                    <a:gd name="csY9" fmla="*/ 316325 h 503396"/>
                    <a:gd name="csX10" fmla="*/ 95 w 171164"/>
                    <a:gd name="csY10" fmla="*/ 55054 h 50339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171164" h="503396">
                      <a:moveTo>
                        <a:pt x="0" y="55054"/>
                      </a:moveTo>
                      <a:lnTo>
                        <a:pt x="0" y="0"/>
                      </a:lnTo>
                      <a:lnTo>
                        <a:pt x="171164" y="0"/>
                      </a:lnTo>
                      <a:lnTo>
                        <a:pt x="171164" y="55054"/>
                      </a:lnTo>
                      <a:cubicBezTo>
                        <a:pt x="171164" y="142208"/>
                        <a:pt x="167830" y="229362"/>
                        <a:pt x="161068" y="316325"/>
                      </a:cubicBezTo>
                      <a:lnTo>
                        <a:pt x="153067" y="440150"/>
                      </a:lnTo>
                      <a:cubicBezTo>
                        <a:pt x="150781" y="475678"/>
                        <a:pt x="121253" y="503396"/>
                        <a:pt x="85630" y="503396"/>
                      </a:cubicBezTo>
                      <a:lnTo>
                        <a:pt x="85630" y="503396"/>
                      </a:lnTo>
                      <a:cubicBezTo>
                        <a:pt x="50006" y="503396"/>
                        <a:pt x="20479" y="475678"/>
                        <a:pt x="18193" y="440150"/>
                      </a:cubicBezTo>
                      <a:lnTo>
                        <a:pt x="10192" y="316325"/>
                      </a:lnTo>
                      <a:cubicBezTo>
                        <a:pt x="3524" y="229362"/>
                        <a:pt x="95" y="142208"/>
                        <a:pt x="95" y="5505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96" name="Ellipse 95">
                <a:extLst>
                  <a:ext uri="{FF2B5EF4-FFF2-40B4-BE49-F238E27FC236}">
                    <a16:creationId xmlns:a16="http://schemas.microsoft.com/office/drawing/2014/main" id="{4E962C97-3997-1BE8-9B26-0AECFEF8CDD3}"/>
                  </a:ext>
                </a:extLst>
              </p:cNvPr>
              <p:cNvSpPr/>
              <p:nvPr/>
            </p:nvSpPr>
            <p:spPr>
              <a:xfrm>
                <a:off x="8253984" y="4954143"/>
                <a:ext cx="174307" cy="174307"/>
              </a:xfrm>
              <a:prstGeom prst="ellipse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12" name="Graphique 61">
              <a:extLst>
                <a:ext uri="{FF2B5EF4-FFF2-40B4-BE49-F238E27FC236}">
                  <a16:creationId xmlns:a16="http://schemas.microsoft.com/office/drawing/2014/main" id="{0CF0DC99-07E2-74BD-B5B3-C96C86F6DFE3}"/>
                </a:ext>
              </a:extLst>
            </p:cNvPr>
            <p:cNvGrpSpPr/>
            <p:nvPr/>
          </p:nvGrpSpPr>
          <p:grpSpPr>
            <a:xfrm>
              <a:off x="276769" y="3214313"/>
              <a:ext cx="2096318" cy="653736"/>
              <a:chOff x="3650456" y="3659504"/>
              <a:chExt cx="4777930" cy="1489995"/>
            </a:xfrm>
            <a:solidFill>
              <a:schemeClr val="tx2"/>
            </a:solidFill>
          </p:grpSpPr>
          <p:grpSp>
            <p:nvGrpSpPr>
              <p:cNvPr id="113" name="Graphique 61">
                <a:extLst>
                  <a:ext uri="{FF2B5EF4-FFF2-40B4-BE49-F238E27FC236}">
                    <a16:creationId xmlns:a16="http://schemas.microsoft.com/office/drawing/2014/main" id="{84271348-CFD4-F30B-CF92-46324B683EF5}"/>
                  </a:ext>
                </a:extLst>
              </p:cNvPr>
              <p:cNvGrpSpPr/>
              <p:nvPr/>
            </p:nvGrpSpPr>
            <p:grpSpPr>
              <a:xfrm>
                <a:off x="3650456" y="3659504"/>
                <a:ext cx="2379535" cy="742569"/>
                <a:chOff x="3650456" y="3659504"/>
                <a:chExt cx="2379535" cy="742569"/>
              </a:xfrm>
              <a:grpFill/>
            </p:grpSpPr>
            <p:sp>
              <p:nvSpPr>
                <p:cNvPr id="127" name="Forme libre : forme 126">
                  <a:extLst>
                    <a:ext uri="{FF2B5EF4-FFF2-40B4-BE49-F238E27FC236}">
                      <a16:creationId xmlns:a16="http://schemas.microsoft.com/office/drawing/2014/main" id="{B739BABF-12AD-7496-EA31-F53E5C41B6AD}"/>
                    </a:ext>
                  </a:extLst>
                </p:cNvPr>
                <p:cNvSpPr/>
                <p:nvPr/>
              </p:nvSpPr>
              <p:spPr>
                <a:xfrm>
                  <a:off x="3650456" y="3664743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28" name="Forme libre : forme 127">
                  <a:extLst>
                    <a:ext uri="{FF2B5EF4-FFF2-40B4-BE49-F238E27FC236}">
                      <a16:creationId xmlns:a16="http://schemas.microsoft.com/office/drawing/2014/main" id="{E4B8CC2C-4B70-87E6-E3E2-1DC6DD87D483}"/>
                    </a:ext>
                  </a:extLst>
                </p:cNvPr>
                <p:cNvSpPr/>
                <p:nvPr/>
              </p:nvSpPr>
              <p:spPr>
                <a:xfrm>
                  <a:off x="4333017" y="3659504"/>
                  <a:ext cx="449960" cy="742569"/>
                </a:xfrm>
                <a:custGeom>
                  <a:avLst/>
                  <a:gdLst>
                    <a:gd name="csX0" fmla="*/ 0 w 449960"/>
                    <a:gd name="csY0" fmla="*/ 235553 h 742569"/>
                    <a:gd name="csX1" fmla="*/ 224980 w 449960"/>
                    <a:gd name="csY1" fmla="*/ 0 h 742569"/>
                    <a:gd name="csX2" fmla="*/ 449961 w 449960"/>
                    <a:gd name="csY2" fmla="*/ 234506 h 742569"/>
                    <a:gd name="csX3" fmla="*/ 449961 w 449960"/>
                    <a:gd name="csY3" fmla="*/ 507016 h 742569"/>
                    <a:gd name="csX4" fmla="*/ 224980 w 449960"/>
                    <a:gd name="csY4" fmla="*/ 742569 h 742569"/>
                    <a:gd name="csX5" fmla="*/ 0 w 449960"/>
                    <a:gd name="csY5" fmla="*/ 508064 h 742569"/>
                    <a:gd name="csX6" fmla="*/ 0 w 449960"/>
                    <a:gd name="csY6" fmla="*/ 235553 h 742569"/>
                    <a:gd name="csX7" fmla="*/ 281083 w 449960"/>
                    <a:gd name="csY7" fmla="*/ 239840 h 742569"/>
                    <a:gd name="csX8" fmla="*/ 225076 w 449960"/>
                    <a:gd name="csY8" fmla="*/ 173260 h 742569"/>
                    <a:gd name="csX9" fmla="*/ 169069 w 449960"/>
                    <a:gd name="csY9" fmla="*/ 239840 h 742569"/>
                    <a:gd name="csX10" fmla="*/ 169069 w 449960"/>
                    <a:gd name="csY10" fmla="*/ 505016 h 742569"/>
                    <a:gd name="csX11" fmla="*/ 225076 w 449960"/>
                    <a:gd name="csY11" fmla="*/ 570548 h 742569"/>
                    <a:gd name="csX12" fmla="*/ 281083 w 449960"/>
                    <a:gd name="csY12" fmla="*/ 505016 h 742569"/>
                    <a:gd name="csX13" fmla="*/ 281083 w 449960"/>
                    <a:gd name="csY13" fmla="*/ 239840 h 74256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0" h="742569">
                      <a:moveTo>
                        <a:pt x="0" y="235553"/>
                      </a:moveTo>
                      <a:cubicBezTo>
                        <a:pt x="0" y="69723"/>
                        <a:pt x="108775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6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5" y="742569"/>
                        <a:pt x="0" y="679228"/>
                        <a:pt x="0" y="508064"/>
                      </a:cubicBezTo>
                      <a:lnTo>
                        <a:pt x="0" y="235553"/>
                      </a:lnTo>
                      <a:close/>
                      <a:moveTo>
                        <a:pt x="281083" y="239840"/>
                      </a:moveTo>
                      <a:cubicBezTo>
                        <a:pt x="281083" y="192310"/>
                        <a:pt x="255746" y="173260"/>
                        <a:pt x="225076" y="173260"/>
                      </a:cubicBezTo>
                      <a:cubicBezTo>
                        <a:pt x="194405" y="173260"/>
                        <a:pt x="169069" y="192310"/>
                        <a:pt x="169069" y="239840"/>
                      </a:cubicBezTo>
                      <a:lnTo>
                        <a:pt x="169069" y="505016"/>
                      </a:lnTo>
                      <a:cubicBezTo>
                        <a:pt x="169069" y="551498"/>
                        <a:pt x="194405" y="570548"/>
                        <a:pt x="225076" y="570548"/>
                      </a:cubicBezTo>
                      <a:cubicBezTo>
                        <a:pt x="255746" y="570548"/>
                        <a:pt x="281083" y="551498"/>
                        <a:pt x="281083" y="505016"/>
                      </a:cubicBezTo>
                      <a:lnTo>
                        <a:pt x="281083" y="23984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29" name="Forme libre : forme 128">
                  <a:extLst>
                    <a:ext uri="{FF2B5EF4-FFF2-40B4-BE49-F238E27FC236}">
                      <a16:creationId xmlns:a16="http://schemas.microsoft.com/office/drawing/2014/main" id="{87A59DE8-B69F-0F53-0B01-5ECF5432738A}"/>
                    </a:ext>
                  </a:extLst>
                </p:cNvPr>
                <p:cNvSpPr/>
                <p:nvPr/>
              </p:nvSpPr>
              <p:spPr>
                <a:xfrm>
                  <a:off x="4806124" y="3680650"/>
                  <a:ext cx="424814" cy="700373"/>
                </a:xfrm>
                <a:custGeom>
                  <a:avLst/>
                  <a:gdLst>
                    <a:gd name="csX0" fmla="*/ 95 w 424814"/>
                    <a:gd name="csY0" fmla="*/ 700373 h 700373"/>
                    <a:gd name="csX1" fmla="*/ 95 w 424814"/>
                    <a:gd name="csY1" fmla="*/ 0 h 700373"/>
                    <a:gd name="csX2" fmla="*/ 204025 w 424814"/>
                    <a:gd name="csY2" fmla="*/ 0 h 700373"/>
                    <a:gd name="csX3" fmla="*/ 417385 w 424814"/>
                    <a:gd name="csY3" fmla="*/ 184880 h 700373"/>
                    <a:gd name="csX4" fmla="*/ 324421 w 424814"/>
                    <a:gd name="csY4" fmla="*/ 341186 h 700373"/>
                    <a:gd name="csX5" fmla="*/ 324421 w 424814"/>
                    <a:gd name="csY5" fmla="*/ 345376 h 700373"/>
                    <a:gd name="csX6" fmla="*/ 424815 w 424814"/>
                    <a:gd name="csY6" fmla="*/ 502730 h 700373"/>
                    <a:gd name="csX7" fmla="*/ 424815 w 424814"/>
                    <a:gd name="csY7" fmla="*/ 700278 h 700373"/>
                    <a:gd name="csX8" fmla="*/ 255746 w 424814"/>
                    <a:gd name="csY8" fmla="*/ 700278 h 700373"/>
                    <a:gd name="csX9" fmla="*/ 255746 w 424814"/>
                    <a:gd name="csY9" fmla="*/ 506921 h 700373"/>
                    <a:gd name="csX10" fmla="*/ 198692 w 424814"/>
                    <a:gd name="csY10" fmla="*/ 437198 h 700373"/>
                    <a:gd name="csX11" fmla="*/ 169069 w 424814"/>
                    <a:gd name="csY11" fmla="*/ 437198 h 700373"/>
                    <a:gd name="csX12" fmla="*/ 169069 w 424814"/>
                    <a:gd name="csY12" fmla="*/ 700278 h 700373"/>
                    <a:gd name="csX13" fmla="*/ 0 w 424814"/>
                    <a:gd name="csY13" fmla="*/ 700278 h 700373"/>
                    <a:gd name="csX14" fmla="*/ 169069 w 424814"/>
                    <a:gd name="csY14" fmla="*/ 285179 h 700373"/>
                    <a:gd name="csX15" fmla="*/ 193358 w 424814"/>
                    <a:gd name="csY15" fmla="*/ 285179 h 700373"/>
                    <a:gd name="csX16" fmla="*/ 252508 w 424814"/>
                    <a:gd name="csY16" fmla="*/ 213360 h 700373"/>
                    <a:gd name="csX17" fmla="*/ 196501 w 424814"/>
                    <a:gd name="csY17" fmla="*/ 150019 h 700373"/>
                    <a:gd name="csX18" fmla="*/ 169069 w 424814"/>
                    <a:gd name="csY18" fmla="*/ 150019 h 700373"/>
                    <a:gd name="csX19" fmla="*/ 169069 w 424814"/>
                    <a:gd name="csY19" fmla="*/ 285274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424814" h="700373">
                      <a:moveTo>
                        <a:pt x="95" y="700373"/>
                      </a:moveTo>
                      <a:lnTo>
                        <a:pt x="95" y="0"/>
                      </a:lnTo>
                      <a:lnTo>
                        <a:pt x="204025" y="0"/>
                      </a:lnTo>
                      <a:cubicBezTo>
                        <a:pt x="366713" y="0"/>
                        <a:pt x="417385" y="94012"/>
                        <a:pt x="417385" y="184880"/>
                      </a:cubicBezTo>
                      <a:cubicBezTo>
                        <a:pt x="417385" y="264128"/>
                        <a:pt x="368808" y="315849"/>
                        <a:pt x="324421" y="341186"/>
                      </a:cubicBezTo>
                      <a:lnTo>
                        <a:pt x="324421" y="345376"/>
                      </a:lnTo>
                      <a:cubicBezTo>
                        <a:pt x="372999" y="359092"/>
                        <a:pt x="424815" y="402431"/>
                        <a:pt x="424815" y="502730"/>
                      </a:cubicBezTo>
                      <a:lnTo>
                        <a:pt x="424815" y="700278"/>
                      </a:lnTo>
                      <a:lnTo>
                        <a:pt x="255746" y="700278"/>
                      </a:lnTo>
                      <a:lnTo>
                        <a:pt x="255746" y="506921"/>
                      </a:lnTo>
                      <a:cubicBezTo>
                        <a:pt x="255746" y="460438"/>
                        <a:pt x="240983" y="437198"/>
                        <a:pt x="198692" y="437198"/>
                      </a:cubicBezTo>
                      <a:lnTo>
                        <a:pt x="169069" y="437198"/>
                      </a:lnTo>
                      <a:lnTo>
                        <a:pt x="169069" y="700278"/>
                      </a:lnTo>
                      <a:lnTo>
                        <a:pt x="0" y="700278"/>
                      </a:lnTo>
                      <a:close/>
                      <a:moveTo>
                        <a:pt x="169069" y="285179"/>
                      </a:moveTo>
                      <a:lnTo>
                        <a:pt x="193358" y="285179"/>
                      </a:lnTo>
                      <a:cubicBezTo>
                        <a:pt x="235649" y="285179"/>
                        <a:pt x="252508" y="255556"/>
                        <a:pt x="252508" y="213360"/>
                      </a:cubicBezTo>
                      <a:cubicBezTo>
                        <a:pt x="252508" y="171164"/>
                        <a:pt x="234505" y="150019"/>
                        <a:pt x="196501" y="150019"/>
                      </a:cubicBezTo>
                      <a:lnTo>
                        <a:pt x="169069" y="150019"/>
                      </a:lnTo>
                      <a:lnTo>
                        <a:pt x="169069" y="28527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30" name="Forme libre : forme 129">
                  <a:extLst>
                    <a:ext uri="{FF2B5EF4-FFF2-40B4-BE49-F238E27FC236}">
                      <a16:creationId xmlns:a16="http://schemas.microsoft.com/office/drawing/2014/main" id="{5865BCD1-C73A-C367-C4DD-CA26C37AEF4A}"/>
                    </a:ext>
                  </a:extLst>
                </p:cNvPr>
                <p:cNvSpPr/>
                <p:nvPr/>
              </p:nvSpPr>
              <p:spPr>
                <a:xfrm>
                  <a:off x="5253704" y="3680650"/>
                  <a:ext cx="340137" cy="700468"/>
                </a:xfrm>
                <a:custGeom>
                  <a:avLst/>
                  <a:gdLst>
                    <a:gd name="csX0" fmla="*/ 0 w 340137"/>
                    <a:gd name="csY0" fmla="*/ 0 h 700468"/>
                    <a:gd name="csX1" fmla="*/ 166878 w 340137"/>
                    <a:gd name="csY1" fmla="*/ 0 h 700468"/>
                    <a:gd name="csX2" fmla="*/ 166878 w 340137"/>
                    <a:gd name="csY2" fmla="*/ 531400 h 700468"/>
                    <a:gd name="csX3" fmla="*/ 340138 w 340137"/>
                    <a:gd name="csY3" fmla="*/ 531400 h 700468"/>
                    <a:gd name="csX4" fmla="*/ 340138 w 340137"/>
                    <a:gd name="csY4" fmla="*/ 700468 h 700468"/>
                    <a:gd name="csX5" fmla="*/ 0 w 340137"/>
                    <a:gd name="csY5" fmla="*/ 700468 h 700468"/>
                    <a:gd name="csX6" fmla="*/ 0 w 340137"/>
                    <a:gd name="csY6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340137" h="700468">
                      <a:moveTo>
                        <a:pt x="0" y="0"/>
                      </a:moveTo>
                      <a:lnTo>
                        <a:pt x="166878" y="0"/>
                      </a:lnTo>
                      <a:lnTo>
                        <a:pt x="166878" y="531400"/>
                      </a:lnTo>
                      <a:lnTo>
                        <a:pt x="340138" y="531400"/>
                      </a:lnTo>
                      <a:lnTo>
                        <a:pt x="340138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31" name="Forme libre : forme 130">
                  <a:extLst>
                    <a:ext uri="{FF2B5EF4-FFF2-40B4-BE49-F238E27FC236}">
                      <a16:creationId xmlns:a16="http://schemas.microsoft.com/office/drawing/2014/main" id="{43C25927-95E2-23EE-909D-CBAF15CFED73}"/>
                    </a:ext>
                  </a:extLst>
                </p:cNvPr>
                <p:cNvSpPr/>
                <p:nvPr/>
              </p:nvSpPr>
              <p:spPr>
                <a:xfrm>
                  <a:off x="5610605" y="3680650"/>
                  <a:ext cx="419385" cy="700373"/>
                </a:xfrm>
                <a:custGeom>
                  <a:avLst/>
                  <a:gdLst>
                    <a:gd name="csX0" fmla="*/ 0 w 419385"/>
                    <a:gd name="csY0" fmla="*/ 0 h 700373"/>
                    <a:gd name="csX1" fmla="*/ 160592 w 419385"/>
                    <a:gd name="csY1" fmla="*/ 0 h 700373"/>
                    <a:gd name="csX2" fmla="*/ 419386 w 419385"/>
                    <a:gd name="csY2" fmla="*/ 256699 h 700373"/>
                    <a:gd name="csX3" fmla="*/ 419386 w 419385"/>
                    <a:gd name="csY3" fmla="*/ 443675 h 700373"/>
                    <a:gd name="csX4" fmla="*/ 160592 w 419385"/>
                    <a:gd name="csY4" fmla="*/ 700373 h 700373"/>
                    <a:gd name="csX5" fmla="*/ 0 w 419385"/>
                    <a:gd name="csY5" fmla="*/ 700373 h 700373"/>
                    <a:gd name="csX6" fmla="*/ 0 w 419385"/>
                    <a:gd name="csY6" fmla="*/ 0 h 700373"/>
                    <a:gd name="csX7" fmla="*/ 249365 w 419385"/>
                    <a:gd name="csY7" fmla="*/ 234505 h 700373"/>
                    <a:gd name="csX8" fmla="*/ 192310 w 419385"/>
                    <a:gd name="csY8" fmla="*/ 170021 h 700373"/>
                    <a:gd name="csX9" fmla="*/ 169069 w 419385"/>
                    <a:gd name="csY9" fmla="*/ 170021 h 700373"/>
                    <a:gd name="csX10" fmla="*/ 169069 w 419385"/>
                    <a:gd name="csY10" fmla="*/ 530257 h 700373"/>
                    <a:gd name="csX11" fmla="*/ 192310 w 419385"/>
                    <a:gd name="csY11" fmla="*/ 530257 h 700373"/>
                    <a:gd name="csX12" fmla="*/ 249365 w 419385"/>
                    <a:gd name="csY12" fmla="*/ 465773 h 700373"/>
                    <a:gd name="csX13" fmla="*/ 249365 w 419385"/>
                    <a:gd name="csY13" fmla="*/ 23441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19385" h="700373">
                      <a:moveTo>
                        <a:pt x="0" y="0"/>
                      </a:moveTo>
                      <a:lnTo>
                        <a:pt x="160592" y="0"/>
                      </a:lnTo>
                      <a:cubicBezTo>
                        <a:pt x="330708" y="0"/>
                        <a:pt x="419386" y="53912"/>
                        <a:pt x="419386" y="256699"/>
                      </a:cubicBezTo>
                      <a:lnTo>
                        <a:pt x="419386" y="443675"/>
                      </a:lnTo>
                      <a:cubicBezTo>
                        <a:pt x="419386" y="646462"/>
                        <a:pt x="330613" y="700373"/>
                        <a:pt x="160592" y="700373"/>
                      </a:cubicBezTo>
                      <a:lnTo>
                        <a:pt x="0" y="700373"/>
                      </a:lnTo>
                      <a:lnTo>
                        <a:pt x="0" y="0"/>
                      </a:lnTo>
                      <a:close/>
                      <a:moveTo>
                        <a:pt x="249365" y="234505"/>
                      </a:moveTo>
                      <a:cubicBezTo>
                        <a:pt x="249365" y="185928"/>
                        <a:pt x="231362" y="170021"/>
                        <a:pt x="192310" y="170021"/>
                      </a:cubicBezTo>
                      <a:lnTo>
                        <a:pt x="169069" y="170021"/>
                      </a:lnTo>
                      <a:lnTo>
                        <a:pt x="169069" y="530257"/>
                      </a:lnTo>
                      <a:lnTo>
                        <a:pt x="192310" y="530257"/>
                      </a:lnTo>
                      <a:cubicBezTo>
                        <a:pt x="231362" y="530257"/>
                        <a:pt x="249365" y="513398"/>
                        <a:pt x="249365" y="465773"/>
                      </a:cubicBezTo>
                      <a:lnTo>
                        <a:pt x="249365" y="23441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14" name="Graphique 61">
                <a:extLst>
                  <a:ext uri="{FF2B5EF4-FFF2-40B4-BE49-F238E27FC236}">
                    <a16:creationId xmlns:a16="http://schemas.microsoft.com/office/drawing/2014/main" id="{FD85CE57-6E99-4B49-CC9E-3A1657145799}"/>
                  </a:ext>
                </a:extLst>
              </p:cNvPr>
              <p:cNvGrpSpPr/>
              <p:nvPr/>
            </p:nvGrpSpPr>
            <p:grpSpPr>
              <a:xfrm>
                <a:off x="3650456" y="4412170"/>
                <a:ext cx="1747456" cy="716280"/>
                <a:chOff x="3650456" y="4412170"/>
                <a:chExt cx="1747456" cy="716280"/>
              </a:xfrm>
              <a:grpFill/>
            </p:grpSpPr>
            <p:sp>
              <p:nvSpPr>
                <p:cNvPr id="123" name="Forme libre : forme 122">
                  <a:extLst>
                    <a:ext uri="{FF2B5EF4-FFF2-40B4-BE49-F238E27FC236}">
                      <a16:creationId xmlns:a16="http://schemas.microsoft.com/office/drawing/2014/main" id="{7178FF68-5FCC-075E-BB06-04E398B0C701}"/>
                    </a:ext>
                  </a:extLst>
                </p:cNvPr>
                <p:cNvSpPr/>
                <p:nvPr/>
              </p:nvSpPr>
              <p:spPr>
                <a:xfrm>
                  <a:off x="3650456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24" name="Forme libre : forme 123">
                  <a:extLst>
                    <a:ext uri="{FF2B5EF4-FFF2-40B4-BE49-F238E27FC236}">
                      <a16:creationId xmlns:a16="http://schemas.microsoft.com/office/drawing/2014/main" id="{0E1EBCCF-2146-F05A-8980-5E4917DB415E}"/>
                    </a:ext>
                  </a:extLst>
                </p:cNvPr>
                <p:cNvSpPr/>
                <p:nvPr/>
              </p:nvSpPr>
              <p:spPr>
                <a:xfrm>
                  <a:off x="4355020" y="4428077"/>
                  <a:ext cx="169068" cy="700373"/>
                </a:xfrm>
                <a:custGeom>
                  <a:avLst/>
                  <a:gdLst>
                    <a:gd name="csX0" fmla="*/ 0 w 169068"/>
                    <a:gd name="csY0" fmla="*/ 0 h 700373"/>
                    <a:gd name="csX1" fmla="*/ 169069 w 169068"/>
                    <a:gd name="csY1" fmla="*/ 0 h 700373"/>
                    <a:gd name="csX2" fmla="*/ 169069 w 169068"/>
                    <a:gd name="csY2" fmla="*/ 700373 h 700373"/>
                    <a:gd name="csX3" fmla="*/ 0 w 169068"/>
                    <a:gd name="csY3" fmla="*/ 700373 h 700373"/>
                    <a:gd name="csX4" fmla="*/ 0 w 169068"/>
                    <a:gd name="csY4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169068" h="700373">
                      <a:moveTo>
                        <a:pt x="0" y="0"/>
                      </a:moveTo>
                      <a:lnTo>
                        <a:pt x="169069" y="0"/>
                      </a:lnTo>
                      <a:lnTo>
                        <a:pt x="169069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25" name="Forme libre : forme 124">
                  <a:extLst>
                    <a:ext uri="{FF2B5EF4-FFF2-40B4-BE49-F238E27FC236}">
                      <a16:creationId xmlns:a16="http://schemas.microsoft.com/office/drawing/2014/main" id="{0E9E1267-13D5-2FF9-3A57-CF9F732828FB}"/>
                    </a:ext>
                  </a:extLst>
                </p:cNvPr>
                <p:cNvSpPr/>
                <p:nvPr/>
              </p:nvSpPr>
              <p:spPr>
                <a:xfrm>
                  <a:off x="4541710" y="4428077"/>
                  <a:ext cx="412051" cy="700373"/>
                </a:xfrm>
                <a:custGeom>
                  <a:avLst/>
                  <a:gdLst>
                    <a:gd name="csX0" fmla="*/ 95 w 412051"/>
                    <a:gd name="csY0" fmla="*/ 0 h 700373"/>
                    <a:gd name="csX1" fmla="*/ 412052 w 412051"/>
                    <a:gd name="csY1" fmla="*/ 0 h 700373"/>
                    <a:gd name="csX2" fmla="*/ 412052 w 412051"/>
                    <a:gd name="csY2" fmla="*/ 163734 h 700373"/>
                    <a:gd name="csX3" fmla="*/ 292703 w 412051"/>
                    <a:gd name="csY3" fmla="*/ 163734 h 700373"/>
                    <a:gd name="csX4" fmla="*/ 292703 w 412051"/>
                    <a:gd name="csY4" fmla="*/ 700373 h 700373"/>
                    <a:gd name="csX5" fmla="*/ 123635 w 412051"/>
                    <a:gd name="csY5" fmla="*/ 700373 h 700373"/>
                    <a:gd name="csX6" fmla="*/ 123635 w 412051"/>
                    <a:gd name="csY6" fmla="*/ 163734 h 700373"/>
                    <a:gd name="csX7" fmla="*/ 0 w 412051"/>
                    <a:gd name="csY7" fmla="*/ 163734 h 700373"/>
                    <a:gd name="csX8" fmla="*/ 0 w 412051"/>
                    <a:gd name="csY8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412051" h="700373">
                      <a:moveTo>
                        <a:pt x="95" y="0"/>
                      </a:moveTo>
                      <a:lnTo>
                        <a:pt x="412052" y="0"/>
                      </a:lnTo>
                      <a:lnTo>
                        <a:pt x="412052" y="163734"/>
                      </a:lnTo>
                      <a:lnTo>
                        <a:pt x="292703" y="163734"/>
                      </a:lnTo>
                      <a:lnTo>
                        <a:pt x="292703" y="700373"/>
                      </a:lnTo>
                      <a:lnTo>
                        <a:pt x="123635" y="700373"/>
                      </a:lnTo>
                      <a:lnTo>
                        <a:pt x="123635" y="163734"/>
                      </a:lnTo>
                      <a:lnTo>
                        <a:pt x="0" y="16373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26" name="Forme libre : forme 125">
                  <a:extLst>
                    <a:ext uri="{FF2B5EF4-FFF2-40B4-BE49-F238E27FC236}">
                      <a16:creationId xmlns:a16="http://schemas.microsoft.com/office/drawing/2014/main" id="{B68F3096-5BC0-E2FC-F3A6-C5CAB08DF36D}"/>
                    </a:ext>
                  </a:extLst>
                </p:cNvPr>
                <p:cNvSpPr/>
                <p:nvPr/>
              </p:nvSpPr>
              <p:spPr>
                <a:xfrm>
                  <a:off x="4972240" y="4428077"/>
                  <a:ext cx="425672" cy="700373"/>
                </a:xfrm>
                <a:custGeom>
                  <a:avLst/>
                  <a:gdLst>
                    <a:gd name="csX0" fmla="*/ 258794 w 425672"/>
                    <a:gd name="csY0" fmla="*/ 410908 h 700373"/>
                    <a:gd name="csX1" fmla="*/ 166878 w 425672"/>
                    <a:gd name="csY1" fmla="*/ 410908 h 700373"/>
                    <a:gd name="csX2" fmla="*/ 166878 w 425672"/>
                    <a:gd name="csY2" fmla="*/ 700373 h 700373"/>
                    <a:gd name="csX3" fmla="*/ 0 w 425672"/>
                    <a:gd name="csY3" fmla="*/ 700373 h 700373"/>
                    <a:gd name="csX4" fmla="*/ 0 w 425672"/>
                    <a:gd name="csY4" fmla="*/ 0 h 700373"/>
                    <a:gd name="csX5" fmla="*/ 166878 w 425672"/>
                    <a:gd name="csY5" fmla="*/ 0 h 700373"/>
                    <a:gd name="csX6" fmla="*/ 166878 w 425672"/>
                    <a:gd name="csY6" fmla="*/ 249269 h 700373"/>
                    <a:gd name="csX7" fmla="*/ 258794 w 425672"/>
                    <a:gd name="csY7" fmla="*/ 249269 h 700373"/>
                    <a:gd name="csX8" fmla="*/ 258794 w 425672"/>
                    <a:gd name="csY8" fmla="*/ 0 h 700373"/>
                    <a:gd name="csX9" fmla="*/ 425672 w 425672"/>
                    <a:gd name="csY9" fmla="*/ 0 h 700373"/>
                    <a:gd name="csX10" fmla="*/ 425672 w 425672"/>
                    <a:gd name="csY10" fmla="*/ 700373 h 700373"/>
                    <a:gd name="csX11" fmla="*/ 258794 w 425672"/>
                    <a:gd name="csY11" fmla="*/ 700373 h 700373"/>
                    <a:gd name="csX12" fmla="*/ 258794 w 425672"/>
                    <a:gd name="csY12" fmla="*/ 410908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25672" h="700373">
                      <a:moveTo>
                        <a:pt x="258794" y="410908"/>
                      </a:moveTo>
                      <a:lnTo>
                        <a:pt x="166878" y="410908"/>
                      </a:lnTo>
                      <a:lnTo>
                        <a:pt x="16687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66878" y="0"/>
                      </a:lnTo>
                      <a:lnTo>
                        <a:pt x="166878" y="249269"/>
                      </a:lnTo>
                      <a:lnTo>
                        <a:pt x="258794" y="249269"/>
                      </a:lnTo>
                      <a:lnTo>
                        <a:pt x="258794" y="0"/>
                      </a:lnTo>
                      <a:lnTo>
                        <a:pt x="425672" y="0"/>
                      </a:lnTo>
                      <a:lnTo>
                        <a:pt x="425672" y="700373"/>
                      </a:lnTo>
                      <a:lnTo>
                        <a:pt x="258794" y="700373"/>
                      </a:lnTo>
                      <a:lnTo>
                        <a:pt x="258794" y="41090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15" name="Graphique 61">
                <a:extLst>
                  <a:ext uri="{FF2B5EF4-FFF2-40B4-BE49-F238E27FC236}">
                    <a16:creationId xmlns:a16="http://schemas.microsoft.com/office/drawing/2014/main" id="{566182AD-B7AF-870C-127F-EA11C087174F}"/>
                  </a:ext>
                </a:extLst>
              </p:cNvPr>
              <p:cNvGrpSpPr/>
              <p:nvPr/>
            </p:nvGrpSpPr>
            <p:grpSpPr>
              <a:xfrm>
                <a:off x="5471445" y="4406931"/>
                <a:ext cx="2956941" cy="742568"/>
                <a:chOff x="5471445" y="4406931"/>
                <a:chExt cx="2956941" cy="742568"/>
              </a:xfrm>
              <a:grpFill/>
            </p:grpSpPr>
            <p:sp>
              <p:nvSpPr>
                <p:cNvPr id="117" name="Forme libre : forme 116">
                  <a:extLst>
                    <a:ext uri="{FF2B5EF4-FFF2-40B4-BE49-F238E27FC236}">
                      <a16:creationId xmlns:a16="http://schemas.microsoft.com/office/drawing/2014/main" id="{CE93FE20-1EBD-487C-D36A-D9472E71B067}"/>
                    </a:ext>
                  </a:extLst>
                </p:cNvPr>
                <p:cNvSpPr/>
                <p:nvPr/>
              </p:nvSpPr>
              <p:spPr>
                <a:xfrm>
                  <a:off x="5471445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18" name="Forme libre : forme 117">
                  <a:extLst>
                    <a:ext uri="{FF2B5EF4-FFF2-40B4-BE49-F238E27FC236}">
                      <a16:creationId xmlns:a16="http://schemas.microsoft.com/office/drawing/2014/main" id="{DA25BA3A-1B9D-E52B-62FE-20482E8C2141}"/>
                    </a:ext>
                  </a:extLst>
                </p:cNvPr>
                <p:cNvSpPr/>
                <p:nvPr/>
              </p:nvSpPr>
              <p:spPr>
                <a:xfrm>
                  <a:off x="6157245" y="4406931"/>
                  <a:ext cx="449961" cy="742568"/>
                </a:xfrm>
                <a:custGeom>
                  <a:avLst/>
                  <a:gdLst>
                    <a:gd name="csX0" fmla="*/ 0 w 449961"/>
                    <a:gd name="csY0" fmla="*/ 235553 h 742568"/>
                    <a:gd name="csX1" fmla="*/ 224980 w 449961"/>
                    <a:gd name="csY1" fmla="*/ 0 h 742568"/>
                    <a:gd name="csX2" fmla="*/ 449961 w 449961"/>
                    <a:gd name="csY2" fmla="*/ 234505 h 742568"/>
                    <a:gd name="csX3" fmla="*/ 449961 w 449961"/>
                    <a:gd name="csY3" fmla="*/ 507016 h 742568"/>
                    <a:gd name="csX4" fmla="*/ 224980 w 449961"/>
                    <a:gd name="csY4" fmla="*/ 742569 h 742568"/>
                    <a:gd name="csX5" fmla="*/ 0 w 449961"/>
                    <a:gd name="csY5" fmla="*/ 508063 h 742568"/>
                    <a:gd name="csX6" fmla="*/ 0 w 449961"/>
                    <a:gd name="csY6" fmla="*/ 235553 h 742568"/>
                    <a:gd name="csX7" fmla="*/ 280988 w 449961"/>
                    <a:gd name="csY7" fmla="*/ 239839 h 742568"/>
                    <a:gd name="csX8" fmla="*/ 224980 w 449961"/>
                    <a:gd name="csY8" fmla="*/ 173259 h 742568"/>
                    <a:gd name="csX9" fmla="*/ 168974 w 449961"/>
                    <a:gd name="csY9" fmla="*/ 239839 h 742568"/>
                    <a:gd name="csX10" fmla="*/ 168974 w 449961"/>
                    <a:gd name="csY10" fmla="*/ 505015 h 742568"/>
                    <a:gd name="csX11" fmla="*/ 224980 w 449961"/>
                    <a:gd name="csY11" fmla="*/ 570547 h 742568"/>
                    <a:gd name="csX12" fmla="*/ 280988 w 449961"/>
                    <a:gd name="csY12" fmla="*/ 505015 h 742568"/>
                    <a:gd name="csX13" fmla="*/ 280988 w 449961"/>
                    <a:gd name="csY13" fmla="*/ 239839 h 7425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1" h="742568">
                      <a:moveTo>
                        <a:pt x="0" y="235553"/>
                      </a:moveTo>
                      <a:cubicBezTo>
                        <a:pt x="0" y="69723"/>
                        <a:pt x="108776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5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6" y="742569"/>
                        <a:pt x="0" y="679228"/>
                        <a:pt x="0" y="508063"/>
                      </a:cubicBezTo>
                      <a:lnTo>
                        <a:pt x="0" y="235553"/>
                      </a:lnTo>
                      <a:close/>
                      <a:moveTo>
                        <a:pt x="280988" y="239839"/>
                      </a:moveTo>
                      <a:cubicBezTo>
                        <a:pt x="280988" y="192309"/>
                        <a:pt x="255651" y="173259"/>
                        <a:pt x="224980" y="173259"/>
                      </a:cubicBezTo>
                      <a:cubicBezTo>
                        <a:pt x="194310" y="173259"/>
                        <a:pt x="168974" y="192309"/>
                        <a:pt x="168974" y="239839"/>
                      </a:cubicBezTo>
                      <a:lnTo>
                        <a:pt x="168974" y="505015"/>
                      </a:lnTo>
                      <a:cubicBezTo>
                        <a:pt x="168974" y="551497"/>
                        <a:pt x="194310" y="570547"/>
                        <a:pt x="224980" y="570547"/>
                      </a:cubicBezTo>
                      <a:cubicBezTo>
                        <a:pt x="255651" y="570547"/>
                        <a:pt x="280988" y="551497"/>
                        <a:pt x="280988" y="505015"/>
                      </a:cubicBezTo>
                      <a:lnTo>
                        <a:pt x="280988" y="23983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19" name="Forme libre : forme 118">
                  <a:extLst>
                    <a:ext uri="{FF2B5EF4-FFF2-40B4-BE49-F238E27FC236}">
                      <a16:creationId xmlns:a16="http://schemas.microsoft.com/office/drawing/2014/main" id="{D36C961C-B555-3319-1A03-5F73EF3721D3}"/>
                    </a:ext>
                  </a:extLst>
                </p:cNvPr>
                <p:cNvSpPr/>
                <p:nvPr/>
              </p:nvSpPr>
              <p:spPr>
                <a:xfrm>
                  <a:off x="6635019" y="4428077"/>
                  <a:ext cx="630650" cy="700373"/>
                </a:xfrm>
                <a:custGeom>
                  <a:avLst/>
                  <a:gdLst>
                    <a:gd name="csX0" fmla="*/ 164878 w 630650"/>
                    <a:gd name="csY0" fmla="*/ 301085 h 700373"/>
                    <a:gd name="csX1" fmla="*/ 158496 w 630650"/>
                    <a:gd name="csY1" fmla="*/ 301085 h 700373"/>
                    <a:gd name="csX2" fmla="*/ 158496 w 630650"/>
                    <a:gd name="csY2" fmla="*/ 700373 h 700373"/>
                    <a:gd name="csX3" fmla="*/ 0 w 630650"/>
                    <a:gd name="csY3" fmla="*/ 700373 h 700373"/>
                    <a:gd name="csX4" fmla="*/ 0 w 630650"/>
                    <a:gd name="csY4" fmla="*/ 0 h 700373"/>
                    <a:gd name="csX5" fmla="*/ 213360 w 630650"/>
                    <a:gd name="csY5" fmla="*/ 0 h 700373"/>
                    <a:gd name="csX6" fmla="*/ 311563 w 630650"/>
                    <a:gd name="csY6" fmla="*/ 370808 h 700373"/>
                    <a:gd name="csX7" fmla="*/ 317945 w 630650"/>
                    <a:gd name="csY7" fmla="*/ 370808 h 700373"/>
                    <a:gd name="csX8" fmla="*/ 417290 w 630650"/>
                    <a:gd name="csY8" fmla="*/ 0 h 700373"/>
                    <a:gd name="csX9" fmla="*/ 630650 w 630650"/>
                    <a:gd name="csY9" fmla="*/ 0 h 700373"/>
                    <a:gd name="csX10" fmla="*/ 630650 w 630650"/>
                    <a:gd name="csY10" fmla="*/ 700373 h 700373"/>
                    <a:gd name="csX11" fmla="*/ 472154 w 630650"/>
                    <a:gd name="csY11" fmla="*/ 700373 h 700373"/>
                    <a:gd name="csX12" fmla="*/ 472154 w 630650"/>
                    <a:gd name="csY12" fmla="*/ 301085 h 700373"/>
                    <a:gd name="csX13" fmla="*/ 465772 w 630650"/>
                    <a:gd name="csY13" fmla="*/ 301085 h 700373"/>
                    <a:gd name="csX14" fmla="*/ 375952 w 630650"/>
                    <a:gd name="csY14" fmla="*/ 700373 h 700373"/>
                    <a:gd name="csX15" fmla="*/ 254508 w 630650"/>
                    <a:gd name="csY15" fmla="*/ 700373 h 700373"/>
                    <a:gd name="csX16" fmla="*/ 164687 w 630650"/>
                    <a:gd name="csY16" fmla="*/ 301085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630650" h="700373">
                      <a:moveTo>
                        <a:pt x="164878" y="301085"/>
                      </a:moveTo>
                      <a:lnTo>
                        <a:pt x="158496" y="301085"/>
                      </a:lnTo>
                      <a:lnTo>
                        <a:pt x="158496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213360" y="0"/>
                      </a:lnTo>
                      <a:lnTo>
                        <a:pt x="311563" y="370808"/>
                      </a:lnTo>
                      <a:lnTo>
                        <a:pt x="317945" y="370808"/>
                      </a:lnTo>
                      <a:lnTo>
                        <a:pt x="417290" y="0"/>
                      </a:lnTo>
                      <a:lnTo>
                        <a:pt x="630650" y="0"/>
                      </a:lnTo>
                      <a:lnTo>
                        <a:pt x="630650" y="700373"/>
                      </a:lnTo>
                      <a:lnTo>
                        <a:pt x="472154" y="700373"/>
                      </a:lnTo>
                      <a:lnTo>
                        <a:pt x="472154" y="301085"/>
                      </a:lnTo>
                      <a:lnTo>
                        <a:pt x="465772" y="301085"/>
                      </a:lnTo>
                      <a:lnTo>
                        <a:pt x="375952" y="700373"/>
                      </a:lnTo>
                      <a:lnTo>
                        <a:pt x="254508" y="700373"/>
                      </a:lnTo>
                      <a:lnTo>
                        <a:pt x="164687" y="3010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20" name="Forme libre : forme 119">
                  <a:extLst>
                    <a:ext uri="{FF2B5EF4-FFF2-40B4-BE49-F238E27FC236}">
                      <a16:creationId xmlns:a16="http://schemas.microsoft.com/office/drawing/2014/main" id="{F998C365-3D4D-16ED-4AC2-1666BE37A319}"/>
                    </a:ext>
                  </a:extLst>
                </p:cNvPr>
                <p:cNvSpPr/>
                <p:nvPr/>
              </p:nvSpPr>
              <p:spPr>
                <a:xfrm>
                  <a:off x="7304246" y="4428077"/>
                  <a:ext cx="358140" cy="700468"/>
                </a:xfrm>
                <a:custGeom>
                  <a:avLst/>
                  <a:gdLst>
                    <a:gd name="csX0" fmla="*/ 95 w 358140"/>
                    <a:gd name="csY0" fmla="*/ 0 h 700468"/>
                    <a:gd name="csX1" fmla="*/ 353949 w 358140"/>
                    <a:gd name="csY1" fmla="*/ 0 h 700468"/>
                    <a:gd name="csX2" fmla="*/ 353949 w 358140"/>
                    <a:gd name="csY2" fmla="*/ 167926 h 700468"/>
                    <a:gd name="csX3" fmla="*/ 169069 w 358140"/>
                    <a:gd name="csY3" fmla="*/ 167926 h 700468"/>
                    <a:gd name="csX4" fmla="*/ 169069 w 358140"/>
                    <a:gd name="csY4" fmla="*/ 256699 h 700468"/>
                    <a:gd name="csX5" fmla="*/ 345472 w 358140"/>
                    <a:gd name="csY5" fmla="*/ 256699 h 700468"/>
                    <a:gd name="csX6" fmla="*/ 345472 w 358140"/>
                    <a:gd name="csY6" fmla="*/ 415195 h 700468"/>
                    <a:gd name="csX7" fmla="*/ 169069 w 358140"/>
                    <a:gd name="csY7" fmla="*/ 415195 h 700468"/>
                    <a:gd name="csX8" fmla="*/ 169069 w 358140"/>
                    <a:gd name="csY8" fmla="*/ 531400 h 700468"/>
                    <a:gd name="csX9" fmla="*/ 358140 w 358140"/>
                    <a:gd name="csY9" fmla="*/ 531400 h 700468"/>
                    <a:gd name="csX10" fmla="*/ 358140 w 358140"/>
                    <a:gd name="csY10" fmla="*/ 700468 h 700468"/>
                    <a:gd name="csX11" fmla="*/ 0 w 358140"/>
                    <a:gd name="csY11" fmla="*/ 700468 h 700468"/>
                    <a:gd name="csX12" fmla="*/ 0 w 358140"/>
                    <a:gd name="csY12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58140" h="700468">
                      <a:moveTo>
                        <a:pt x="95" y="0"/>
                      </a:moveTo>
                      <a:lnTo>
                        <a:pt x="353949" y="0"/>
                      </a:lnTo>
                      <a:lnTo>
                        <a:pt x="353949" y="167926"/>
                      </a:lnTo>
                      <a:lnTo>
                        <a:pt x="169069" y="167926"/>
                      </a:lnTo>
                      <a:lnTo>
                        <a:pt x="169069" y="256699"/>
                      </a:lnTo>
                      <a:lnTo>
                        <a:pt x="345472" y="256699"/>
                      </a:lnTo>
                      <a:lnTo>
                        <a:pt x="345472" y="415195"/>
                      </a:lnTo>
                      <a:lnTo>
                        <a:pt x="169069" y="415195"/>
                      </a:lnTo>
                      <a:lnTo>
                        <a:pt x="169069" y="531400"/>
                      </a:lnTo>
                      <a:lnTo>
                        <a:pt x="358140" y="531400"/>
                      </a:lnTo>
                      <a:lnTo>
                        <a:pt x="358140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21" name="Forme libre : forme 120">
                  <a:extLst>
                    <a:ext uri="{FF2B5EF4-FFF2-40B4-BE49-F238E27FC236}">
                      <a16:creationId xmlns:a16="http://schemas.microsoft.com/office/drawing/2014/main" id="{FD8BDA43-43B6-44B2-A32B-590A79068677}"/>
                    </a:ext>
                  </a:extLst>
                </p:cNvPr>
                <p:cNvSpPr/>
                <p:nvPr/>
              </p:nvSpPr>
              <p:spPr>
                <a:xfrm>
                  <a:off x="7688770" y="4428077"/>
                  <a:ext cx="466915" cy="700373"/>
                </a:xfrm>
                <a:custGeom>
                  <a:avLst/>
                  <a:gdLst>
                    <a:gd name="csX0" fmla="*/ 163830 w 466915"/>
                    <a:gd name="csY0" fmla="*/ 339090 h 700373"/>
                    <a:gd name="csX1" fmla="*/ 157448 w 466915"/>
                    <a:gd name="csY1" fmla="*/ 339090 h 700373"/>
                    <a:gd name="csX2" fmla="*/ 157448 w 466915"/>
                    <a:gd name="csY2" fmla="*/ 700373 h 700373"/>
                    <a:gd name="csX3" fmla="*/ 0 w 466915"/>
                    <a:gd name="csY3" fmla="*/ 700373 h 700373"/>
                    <a:gd name="csX4" fmla="*/ 0 w 466915"/>
                    <a:gd name="csY4" fmla="*/ 0 h 700373"/>
                    <a:gd name="csX5" fmla="*/ 178498 w 466915"/>
                    <a:gd name="csY5" fmla="*/ 0 h 700373"/>
                    <a:gd name="csX6" fmla="*/ 304229 w 466915"/>
                    <a:gd name="csY6" fmla="*/ 326422 h 700373"/>
                    <a:gd name="csX7" fmla="*/ 310610 w 466915"/>
                    <a:gd name="csY7" fmla="*/ 326422 h 700373"/>
                    <a:gd name="csX8" fmla="*/ 310610 w 466915"/>
                    <a:gd name="csY8" fmla="*/ 0 h 700373"/>
                    <a:gd name="csX9" fmla="*/ 466915 w 466915"/>
                    <a:gd name="csY9" fmla="*/ 0 h 700373"/>
                    <a:gd name="csX10" fmla="*/ 466915 w 466915"/>
                    <a:gd name="csY10" fmla="*/ 700373 h 700373"/>
                    <a:gd name="csX11" fmla="*/ 295751 w 466915"/>
                    <a:gd name="csY11" fmla="*/ 700373 h 700373"/>
                    <a:gd name="csX12" fmla="*/ 163735 w 466915"/>
                    <a:gd name="csY12" fmla="*/ 33909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66915" h="700373">
                      <a:moveTo>
                        <a:pt x="163830" y="339090"/>
                      </a:moveTo>
                      <a:lnTo>
                        <a:pt x="157448" y="339090"/>
                      </a:lnTo>
                      <a:lnTo>
                        <a:pt x="15744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78498" y="0"/>
                      </a:lnTo>
                      <a:lnTo>
                        <a:pt x="304229" y="326422"/>
                      </a:lnTo>
                      <a:lnTo>
                        <a:pt x="310610" y="326422"/>
                      </a:lnTo>
                      <a:lnTo>
                        <a:pt x="310610" y="0"/>
                      </a:lnTo>
                      <a:lnTo>
                        <a:pt x="466915" y="0"/>
                      </a:lnTo>
                      <a:lnTo>
                        <a:pt x="466915" y="700373"/>
                      </a:lnTo>
                      <a:lnTo>
                        <a:pt x="295751" y="700373"/>
                      </a:lnTo>
                      <a:lnTo>
                        <a:pt x="163735" y="33909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22" name="Forme libre : forme 121">
                  <a:extLst>
                    <a:ext uri="{FF2B5EF4-FFF2-40B4-BE49-F238E27FC236}">
                      <a16:creationId xmlns:a16="http://schemas.microsoft.com/office/drawing/2014/main" id="{A95919DC-E333-5B28-BE7F-E52D9E6550C1}"/>
                    </a:ext>
                  </a:extLst>
                </p:cNvPr>
                <p:cNvSpPr/>
                <p:nvPr/>
              </p:nvSpPr>
              <p:spPr>
                <a:xfrm>
                  <a:off x="8257222" y="4428077"/>
                  <a:ext cx="171164" cy="503396"/>
                </a:xfrm>
                <a:custGeom>
                  <a:avLst/>
                  <a:gdLst>
                    <a:gd name="csX0" fmla="*/ 0 w 171164"/>
                    <a:gd name="csY0" fmla="*/ 55054 h 503396"/>
                    <a:gd name="csX1" fmla="*/ 0 w 171164"/>
                    <a:gd name="csY1" fmla="*/ 0 h 503396"/>
                    <a:gd name="csX2" fmla="*/ 171164 w 171164"/>
                    <a:gd name="csY2" fmla="*/ 0 h 503396"/>
                    <a:gd name="csX3" fmla="*/ 171164 w 171164"/>
                    <a:gd name="csY3" fmla="*/ 55054 h 503396"/>
                    <a:gd name="csX4" fmla="*/ 161068 w 171164"/>
                    <a:gd name="csY4" fmla="*/ 316325 h 503396"/>
                    <a:gd name="csX5" fmla="*/ 153067 w 171164"/>
                    <a:gd name="csY5" fmla="*/ 440150 h 503396"/>
                    <a:gd name="csX6" fmla="*/ 85630 w 171164"/>
                    <a:gd name="csY6" fmla="*/ 503396 h 503396"/>
                    <a:gd name="csX7" fmla="*/ 85630 w 171164"/>
                    <a:gd name="csY7" fmla="*/ 503396 h 503396"/>
                    <a:gd name="csX8" fmla="*/ 18193 w 171164"/>
                    <a:gd name="csY8" fmla="*/ 440150 h 503396"/>
                    <a:gd name="csX9" fmla="*/ 10192 w 171164"/>
                    <a:gd name="csY9" fmla="*/ 316325 h 503396"/>
                    <a:gd name="csX10" fmla="*/ 95 w 171164"/>
                    <a:gd name="csY10" fmla="*/ 55054 h 50339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171164" h="503396">
                      <a:moveTo>
                        <a:pt x="0" y="55054"/>
                      </a:moveTo>
                      <a:lnTo>
                        <a:pt x="0" y="0"/>
                      </a:lnTo>
                      <a:lnTo>
                        <a:pt x="171164" y="0"/>
                      </a:lnTo>
                      <a:lnTo>
                        <a:pt x="171164" y="55054"/>
                      </a:lnTo>
                      <a:cubicBezTo>
                        <a:pt x="171164" y="142208"/>
                        <a:pt x="167830" y="229362"/>
                        <a:pt x="161068" y="316325"/>
                      </a:cubicBezTo>
                      <a:lnTo>
                        <a:pt x="153067" y="440150"/>
                      </a:lnTo>
                      <a:cubicBezTo>
                        <a:pt x="150781" y="475678"/>
                        <a:pt x="121253" y="503396"/>
                        <a:pt x="85630" y="503396"/>
                      </a:cubicBezTo>
                      <a:lnTo>
                        <a:pt x="85630" y="503396"/>
                      </a:lnTo>
                      <a:cubicBezTo>
                        <a:pt x="50006" y="503396"/>
                        <a:pt x="20479" y="475678"/>
                        <a:pt x="18193" y="440150"/>
                      </a:cubicBezTo>
                      <a:lnTo>
                        <a:pt x="10192" y="316325"/>
                      </a:lnTo>
                      <a:cubicBezTo>
                        <a:pt x="3524" y="229362"/>
                        <a:pt x="95" y="142208"/>
                        <a:pt x="95" y="5505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116" name="Ellipse 115">
                <a:extLst>
                  <a:ext uri="{FF2B5EF4-FFF2-40B4-BE49-F238E27FC236}">
                    <a16:creationId xmlns:a16="http://schemas.microsoft.com/office/drawing/2014/main" id="{C0A797A0-304D-9A1E-91E1-081CBCE88F23}"/>
                  </a:ext>
                </a:extLst>
              </p:cNvPr>
              <p:cNvSpPr/>
              <p:nvPr/>
            </p:nvSpPr>
            <p:spPr>
              <a:xfrm>
                <a:off x="8253984" y="4954143"/>
                <a:ext cx="174307" cy="174307"/>
              </a:xfrm>
              <a:prstGeom prst="ellipse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0020712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4BB0F-CD9C-BCCF-E207-E46554286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820FE5E3-25B3-869E-B935-7612B7D8E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TITRE DU CHAPITRE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9E598D65-4446-2CD0-EFB4-5B06D633BF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Sous titre du chapitre</a:t>
            </a:r>
          </a:p>
          <a:p>
            <a:endParaRPr lang="fr-FR" dirty="0"/>
          </a:p>
        </p:txBody>
      </p:sp>
      <p:pic>
        <p:nvPicPr>
          <p:cNvPr id="11" name="Espace réservé pour une image  192">
            <a:extLst>
              <a:ext uri="{FF2B5EF4-FFF2-40B4-BE49-F238E27FC236}">
                <a16:creationId xmlns:a16="http://schemas.microsoft.com/office/drawing/2014/main" id="{C3221798-5B6D-BBB8-FBF1-8C5A7AF30BA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66" r="15966"/>
          <a:stretch/>
        </p:blipFill>
        <p:spPr>
          <a:solidFill>
            <a:srgbClr val="E8E8E8"/>
          </a:solidFill>
        </p:spPr>
      </p:pic>
      <p:grpSp>
        <p:nvGrpSpPr>
          <p:cNvPr id="132" name="Groupe 131">
            <a:extLst>
              <a:ext uri="{FF2B5EF4-FFF2-40B4-BE49-F238E27FC236}">
                <a16:creationId xmlns:a16="http://schemas.microsoft.com/office/drawing/2014/main" id="{9D2164DA-4D5A-19D7-41B7-F30090F7F033}"/>
              </a:ext>
            </a:extLst>
          </p:cNvPr>
          <p:cNvGrpSpPr/>
          <p:nvPr/>
        </p:nvGrpSpPr>
        <p:grpSpPr>
          <a:xfrm>
            <a:off x="276769" y="-17284"/>
            <a:ext cx="2096318" cy="6039731"/>
            <a:chOff x="276769" y="-17284"/>
            <a:chExt cx="2096318" cy="6039731"/>
          </a:xfrm>
          <a:solidFill>
            <a:schemeClr val="accent4"/>
          </a:solidFill>
        </p:grpSpPr>
        <p:grpSp>
          <p:nvGrpSpPr>
            <p:cNvPr id="12" name="Graphique 61">
              <a:extLst>
                <a:ext uri="{FF2B5EF4-FFF2-40B4-BE49-F238E27FC236}">
                  <a16:creationId xmlns:a16="http://schemas.microsoft.com/office/drawing/2014/main" id="{EF84F676-950A-B55C-6D49-32E6E80A75B5}"/>
                </a:ext>
              </a:extLst>
            </p:cNvPr>
            <p:cNvGrpSpPr/>
            <p:nvPr/>
          </p:nvGrpSpPr>
          <p:grpSpPr>
            <a:xfrm>
              <a:off x="276769" y="4291512"/>
              <a:ext cx="2096318" cy="653736"/>
              <a:chOff x="3650456" y="3659504"/>
              <a:chExt cx="4777930" cy="1489995"/>
            </a:xfrm>
            <a:grpFill/>
          </p:grpSpPr>
          <p:grpSp>
            <p:nvGrpSpPr>
              <p:cNvPr id="13" name="Graphique 61">
                <a:extLst>
                  <a:ext uri="{FF2B5EF4-FFF2-40B4-BE49-F238E27FC236}">
                    <a16:creationId xmlns:a16="http://schemas.microsoft.com/office/drawing/2014/main" id="{96F91A4D-14F9-875A-1E29-FE1F2B5438A7}"/>
                  </a:ext>
                </a:extLst>
              </p:cNvPr>
              <p:cNvGrpSpPr/>
              <p:nvPr/>
            </p:nvGrpSpPr>
            <p:grpSpPr>
              <a:xfrm>
                <a:off x="3650456" y="3659504"/>
                <a:ext cx="2379535" cy="742569"/>
                <a:chOff x="3650456" y="3659504"/>
                <a:chExt cx="2379535" cy="742569"/>
              </a:xfrm>
              <a:grpFill/>
            </p:grpSpPr>
            <p:sp>
              <p:nvSpPr>
                <p:cNvPr id="27" name="Forme libre : forme 26">
                  <a:extLst>
                    <a:ext uri="{FF2B5EF4-FFF2-40B4-BE49-F238E27FC236}">
                      <a16:creationId xmlns:a16="http://schemas.microsoft.com/office/drawing/2014/main" id="{14AC1FE5-6103-13E4-2B98-6163FBB73ED2}"/>
                    </a:ext>
                  </a:extLst>
                </p:cNvPr>
                <p:cNvSpPr/>
                <p:nvPr/>
              </p:nvSpPr>
              <p:spPr>
                <a:xfrm>
                  <a:off x="3650456" y="3664743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8" name="Forme libre : forme 27">
                  <a:extLst>
                    <a:ext uri="{FF2B5EF4-FFF2-40B4-BE49-F238E27FC236}">
                      <a16:creationId xmlns:a16="http://schemas.microsoft.com/office/drawing/2014/main" id="{31F5C303-4FEB-3AFA-C1D8-0FAF43DD9667}"/>
                    </a:ext>
                  </a:extLst>
                </p:cNvPr>
                <p:cNvSpPr/>
                <p:nvPr/>
              </p:nvSpPr>
              <p:spPr>
                <a:xfrm>
                  <a:off x="4333017" y="3659504"/>
                  <a:ext cx="449960" cy="742569"/>
                </a:xfrm>
                <a:custGeom>
                  <a:avLst/>
                  <a:gdLst>
                    <a:gd name="csX0" fmla="*/ 0 w 449960"/>
                    <a:gd name="csY0" fmla="*/ 235553 h 742569"/>
                    <a:gd name="csX1" fmla="*/ 224980 w 449960"/>
                    <a:gd name="csY1" fmla="*/ 0 h 742569"/>
                    <a:gd name="csX2" fmla="*/ 449961 w 449960"/>
                    <a:gd name="csY2" fmla="*/ 234506 h 742569"/>
                    <a:gd name="csX3" fmla="*/ 449961 w 449960"/>
                    <a:gd name="csY3" fmla="*/ 507016 h 742569"/>
                    <a:gd name="csX4" fmla="*/ 224980 w 449960"/>
                    <a:gd name="csY4" fmla="*/ 742569 h 742569"/>
                    <a:gd name="csX5" fmla="*/ 0 w 449960"/>
                    <a:gd name="csY5" fmla="*/ 508064 h 742569"/>
                    <a:gd name="csX6" fmla="*/ 0 w 449960"/>
                    <a:gd name="csY6" fmla="*/ 235553 h 742569"/>
                    <a:gd name="csX7" fmla="*/ 281083 w 449960"/>
                    <a:gd name="csY7" fmla="*/ 239840 h 742569"/>
                    <a:gd name="csX8" fmla="*/ 225076 w 449960"/>
                    <a:gd name="csY8" fmla="*/ 173260 h 742569"/>
                    <a:gd name="csX9" fmla="*/ 169069 w 449960"/>
                    <a:gd name="csY9" fmla="*/ 239840 h 742569"/>
                    <a:gd name="csX10" fmla="*/ 169069 w 449960"/>
                    <a:gd name="csY10" fmla="*/ 505016 h 742569"/>
                    <a:gd name="csX11" fmla="*/ 225076 w 449960"/>
                    <a:gd name="csY11" fmla="*/ 570548 h 742569"/>
                    <a:gd name="csX12" fmla="*/ 281083 w 449960"/>
                    <a:gd name="csY12" fmla="*/ 505016 h 742569"/>
                    <a:gd name="csX13" fmla="*/ 281083 w 449960"/>
                    <a:gd name="csY13" fmla="*/ 239840 h 74256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0" h="742569">
                      <a:moveTo>
                        <a:pt x="0" y="235553"/>
                      </a:moveTo>
                      <a:cubicBezTo>
                        <a:pt x="0" y="69723"/>
                        <a:pt x="108775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6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5" y="742569"/>
                        <a:pt x="0" y="679228"/>
                        <a:pt x="0" y="508064"/>
                      </a:cubicBezTo>
                      <a:lnTo>
                        <a:pt x="0" y="235553"/>
                      </a:lnTo>
                      <a:close/>
                      <a:moveTo>
                        <a:pt x="281083" y="239840"/>
                      </a:moveTo>
                      <a:cubicBezTo>
                        <a:pt x="281083" y="192310"/>
                        <a:pt x="255746" y="173260"/>
                        <a:pt x="225076" y="173260"/>
                      </a:cubicBezTo>
                      <a:cubicBezTo>
                        <a:pt x="194405" y="173260"/>
                        <a:pt x="169069" y="192310"/>
                        <a:pt x="169069" y="239840"/>
                      </a:cubicBezTo>
                      <a:lnTo>
                        <a:pt x="169069" y="505016"/>
                      </a:lnTo>
                      <a:cubicBezTo>
                        <a:pt x="169069" y="551498"/>
                        <a:pt x="194405" y="570548"/>
                        <a:pt x="225076" y="570548"/>
                      </a:cubicBezTo>
                      <a:cubicBezTo>
                        <a:pt x="255746" y="570548"/>
                        <a:pt x="281083" y="551498"/>
                        <a:pt x="281083" y="505016"/>
                      </a:cubicBezTo>
                      <a:lnTo>
                        <a:pt x="281083" y="23984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9" name="Forme libre : forme 28">
                  <a:extLst>
                    <a:ext uri="{FF2B5EF4-FFF2-40B4-BE49-F238E27FC236}">
                      <a16:creationId xmlns:a16="http://schemas.microsoft.com/office/drawing/2014/main" id="{1F2BFE65-7680-5085-497D-23C46C0FBA65}"/>
                    </a:ext>
                  </a:extLst>
                </p:cNvPr>
                <p:cNvSpPr/>
                <p:nvPr/>
              </p:nvSpPr>
              <p:spPr>
                <a:xfrm>
                  <a:off x="4806124" y="3680650"/>
                  <a:ext cx="424814" cy="700373"/>
                </a:xfrm>
                <a:custGeom>
                  <a:avLst/>
                  <a:gdLst>
                    <a:gd name="csX0" fmla="*/ 95 w 424814"/>
                    <a:gd name="csY0" fmla="*/ 700373 h 700373"/>
                    <a:gd name="csX1" fmla="*/ 95 w 424814"/>
                    <a:gd name="csY1" fmla="*/ 0 h 700373"/>
                    <a:gd name="csX2" fmla="*/ 204025 w 424814"/>
                    <a:gd name="csY2" fmla="*/ 0 h 700373"/>
                    <a:gd name="csX3" fmla="*/ 417385 w 424814"/>
                    <a:gd name="csY3" fmla="*/ 184880 h 700373"/>
                    <a:gd name="csX4" fmla="*/ 324421 w 424814"/>
                    <a:gd name="csY4" fmla="*/ 341186 h 700373"/>
                    <a:gd name="csX5" fmla="*/ 324421 w 424814"/>
                    <a:gd name="csY5" fmla="*/ 345376 h 700373"/>
                    <a:gd name="csX6" fmla="*/ 424815 w 424814"/>
                    <a:gd name="csY6" fmla="*/ 502730 h 700373"/>
                    <a:gd name="csX7" fmla="*/ 424815 w 424814"/>
                    <a:gd name="csY7" fmla="*/ 700278 h 700373"/>
                    <a:gd name="csX8" fmla="*/ 255746 w 424814"/>
                    <a:gd name="csY8" fmla="*/ 700278 h 700373"/>
                    <a:gd name="csX9" fmla="*/ 255746 w 424814"/>
                    <a:gd name="csY9" fmla="*/ 506921 h 700373"/>
                    <a:gd name="csX10" fmla="*/ 198692 w 424814"/>
                    <a:gd name="csY10" fmla="*/ 437198 h 700373"/>
                    <a:gd name="csX11" fmla="*/ 169069 w 424814"/>
                    <a:gd name="csY11" fmla="*/ 437198 h 700373"/>
                    <a:gd name="csX12" fmla="*/ 169069 w 424814"/>
                    <a:gd name="csY12" fmla="*/ 700278 h 700373"/>
                    <a:gd name="csX13" fmla="*/ 0 w 424814"/>
                    <a:gd name="csY13" fmla="*/ 700278 h 700373"/>
                    <a:gd name="csX14" fmla="*/ 169069 w 424814"/>
                    <a:gd name="csY14" fmla="*/ 285179 h 700373"/>
                    <a:gd name="csX15" fmla="*/ 193358 w 424814"/>
                    <a:gd name="csY15" fmla="*/ 285179 h 700373"/>
                    <a:gd name="csX16" fmla="*/ 252508 w 424814"/>
                    <a:gd name="csY16" fmla="*/ 213360 h 700373"/>
                    <a:gd name="csX17" fmla="*/ 196501 w 424814"/>
                    <a:gd name="csY17" fmla="*/ 150019 h 700373"/>
                    <a:gd name="csX18" fmla="*/ 169069 w 424814"/>
                    <a:gd name="csY18" fmla="*/ 150019 h 700373"/>
                    <a:gd name="csX19" fmla="*/ 169069 w 424814"/>
                    <a:gd name="csY19" fmla="*/ 285274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424814" h="700373">
                      <a:moveTo>
                        <a:pt x="95" y="700373"/>
                      </a:moveTo>
                      <a:lnTo>
                        <a:pt x="95" y="0"/>
                      </a:lnTo>
                      <a:lnTo>
                        <a:pt x="204025" y="0"/>
                      </a:lnTo>
                      <a:cubicBezTo>
                        <a:pt x="366713" y="0"/>
                        <a:pt x="417385" y="94012"/>
                        <a:pt x="417385" y="184880"/>
                      </a:cubicBezTo>
                      <a:cubicBezTo>
                        <a:pt x="417385" y="264128"/>
                        <a:pt x="368808" y="315849"/>
                        <a:pt x="324421" y="341186"/>
                      </a:cubicBezTo>
                      <a:lnTo>
                        <a:pt x="324421" y="345376"/>
                      </a:lnTo>
                      <a:cubicBezTo>
                        <a:pt x="372999" y="359092"/>
                        <a:pt x="424815" y="402431"/>
                        <a:pt x="424815" y="502730"/>
                      </a:cubicBezTo>
                      <a:lnTo>
                        <a:pt x="424815" y="700278"/>
                      </a:lnTo>
                      <a:lnTo>
                        <a:pt x="255746" y="700278"/>
                      </a:lnTo>
                      <a:lnTo>
                        <a:pt x="255746" y="506921"/>
                      </a:lnTo>
                      <a:cubicBezTo>
                        <a:pt x="255746" y="460438"/>
                        <a:pt x="240983" y="437198"/>
                        <a:pt x="198692" y="437198"/>
                      </a:cubicBezTo>
                      <a:lnTo>
                        <a:pt x="169069" y="437198"/>
                      </a:lnTo>
                      <a:lnTo>
                        <a:pt x="169069" y="700278"/>
                      </a:lnTo>
                      <a:lnTo>
                        <a:pt x="0" y="700278"/>
                      </a:lnTo>
                      <a:close/>
                      <a:moveTo>
                        <a:pt x="169069" y="285179"/>
                      </a:moveTo>
                      <a:lnTo>
                        <a:pt x="193358" y="285179"/>
                      </a:lnTo>
                      <a:cubicBezTo>
                        <a:pt x="235649" y="285179"/>
                        <a:pt x="252508" y="255556"/>
                        <a:pt x="252508" y="213360"/>
                      </a:cubicBezTo>
                      <a:cubicBezTo>
                        <a:pt x="252508" y="171164"/>
                        <a:pt x="234505" y="150019"/>
                        <a:pt x="196501" y="150019"/>
                      </a:cubicBezTo>
                      <a:lnTo>
                        <a:pt x="169069" y="150019"/>
                      </a:lnTo>
                      <a:lnTo>
                        <a:pt x="169069" y="28527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0" name="Forme libre : forme 29">
                  <a:extLst>
                    <a:ext uri="{FF2B5EF4-FFF2-40B4-BE49-F238E27FC236}">
                      <a16:creationId xmlns:a16="http://schemas.microsoft.com/office/drawing/2014/main" id="{8EDF6C56-16B3-3585-403B-84C7E9B151C4}"/>
                    </a:ext>
                  </a:extLst>
                </p:cNvPr>
                <p:cNvSpPr/>
                <p:nvPr/>
              </p:nvSpPr>
              <p:spPr>
                <a:xfrm>
                  <a:off x="5253704" y="3680650"/>
                  <a:ext cx="340137" cy="700468"/>
                </a:xfrm>
                <a:custGeom>
                  <a:avLst/>
                  <a:gdLst>
                    <a:gd name="csX0" fmla="*/ 0 w 340137"/>
                    <a:gd name="csY0" fmla="*/ 0 h 700468"/>
                    <a:gd name="csX1" fmla="*/ 166878 w 340137"/>
                    <a:gd name="csY1" fmla="*/ 0 h 700468"/>
                    <a:gd name="csX2" fmla="*/ 166878 w 340137"/>
                    <a:gd name="csY2" fmla="*/ 531400 h 700468"/>
                    <a:gd name="csX3" fmla="*/ 340138 w 340137"/>
                    <a:gd name="csY3" fmla="*/ 531400 h 700468"/>
                    <a:gd name="csX4" fmla="*/ 340138 w 340137"/>
                    <a:gd name="csY4" fmla="*/ 700468 h 700468"/>
                    <a:gd name="csX5" fmla="*/ 0 w 340137"/>
                    <a:gd name="csY5" fmla="*/ 700468 h 700468"/>
                    <a:gd name="csX6" fmla="*/ 0 w 340137"/>
                    <a:gd name="csY6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340137" h="700468">
                      <a:moveTo>
                        <a:pt x="0" y="0"/>
                      </a:moveTo>
                      <a:lnTo>
                        <a:pt x="166878" y="0"/>
                      </a:lnTo>
                      <a:lnTo>
                        <a:pt x="166878" y="531400"/>
                      </a:lnTo>
                      <a:lnTo>
                        <a:pt x="340138" y="531400"/>
                      </a:lnTo>
                      <a:lnTo>
                        <a:pt x="340138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1" name="Forme libre : forme 30">
                  <a:extLst>
                    <a:ext uri="{FF2B5EF4-FFF2-40B4-BE49-F238E27FC236}">
                      <a16:creationId xmlns:a16="http://schemas.microsoft.com/office/drawing/2014/main" id="{2EF6EACA-A0F3-6694-19C0-29A1A9A07832}"/>
                    </a:ext>
                  </a:extLst>
                </p:cNvPr>
                <p:cNvSpPr/>
                <p:nvPr/>
              </p:nvSpPr>
              <p:spPr>
                <a:xfrm>
                  <a:off x="5610605" y="3680650"/>
                  <a:ext cx="419385" cy="700373"/>
                </a:xfrm>
                <a:custGeom>
                  <a:avLst/>
                  <a:gdLst>
                    <a:gd name="csX0" fmla="*/ 0 w 419385"/>
                    <a:gd name="csY0" fmla="*/ 0 h 700373"/>
                    <a:gd name="csX1" fmla="*/ 160592 w 419385"/>
                    <a:gd name="csY1" fmla="*/ 0 h 700373"/>
                    <a:gd name="csX2" fmla="*/ 419386 w 419385"/>
                    <a:gd name="csY2" fmla="*/ 256699 h 700373"/>
                    <a:gd name="csX3" fmla="*/ 419386 w 419385"/>
                    <a:gd name="csY3" fmla="*/ 443675 h 700373"/>
                    <a:gd name="csX4" fmla="*/ 160592 w 419385"/>
                    <a:gd name="csY4" fmla="*/ 700373 h 700373"/>
                    <a:gd name="csX5" fmla="*/ 0 w 419385"/>
                    <a:gd name="csY5" fmla="*/ 700373 h 700373"/>
                    <a:gd name="csX6" fmla="*/ 0 w 419385"/>
                    <a:gd name="csY6" fmla="*/ 0 h 700373"/>
                    <a:gd name="csX7" fmla="*/ 249365 w 419385"/>
                    <a:gd name="csY7" fmla="*/ 234505 h 700373"/>
                    <a:gd name="csX8" fmla="*/ 192310 w 419385"/>
                    <a:gd name="csY8" fmla="*/ 170021 h 700373"/>
                    <a:gd name="csX9" fmla="*/ 169069 w 419385"/>
                    <a:gd name="csY9" fmla="*/ 170021 h 700373"/>
                    <a:gd name="csX10" fmla="*/ 169069 w 419385"/>
                    <a:gd name="csY10" fmla="*/ 530257 h 700373"/>
                    <a:gd name="csX11" fmla="*/ 192310 w 419385"/>
                    <a:gd name="csY11" fmla="*/ 530257 h 700373"/>
                    <a:gd name="csX12" fmla="*/ 249365 w 419385"/>
                    <a:gd name="csY12" fmla="*/ 465773 h 700373"/>
                    <a:gd name="csX13" fmla="*/ 249365 w 419385"/>
                    <a:gd name="csY13" fmla="*/ 23441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19385" h="700373">
                      <a:moveTo>
                        <a:pt x="0" y="0"/>
                      </a:moveTo>
                      <a:lnTo>
                        <a:pt x="160592" y="0"/>
                      </a:lnTo>
                      <a:cubicBezTo>
                        <a:pt x="330708" y="0"/>
                        <a:pt x="419386" y="53912"/>
                        <a:pt x="419386" y="256699"/>
                      </a:cubicBezTo>
                      <a:lnTo>
                        <a:pt x="419386" y="443675"/>
                      </a:lnTo>
                      <a:cubicBezTo>
                        <a:pt x="419386" y="646462"/>
                        <a:pt x="330613" y="700373"/>
                        <a:pt x="160592" y="700373"/>
                      </a:cubicBezTo>
                      <a:lnTo>
                        <a:pt x="0" y="700373"/>
                      </a:lnTo>
                      <a:lnTo>
                        <a:pt x="0" y="0"/>
                      </a:lnTo>
                      <a:close/>
                      <a:moveTo>
                        <a:pt x="249365" y="234505"/>
                      </a:moveTo>
                      <a:cubicBezTo>
                        <a:pt x="249365" y="185928"/>
                        <a:pt x="231362" y="170021"/>
                        <a:pt x="192310" y="170021"/>
                      </a:cubicBezTo>
                      <a:lnTo>
                        <a:pt x="169069" y="170021"/>
                      </a:lnTo>
                      <a:lnTo>
                        <a:pt x="169069" y="530257"/>
                      </a:lnTo>
                      <a:lnTo>
                        <a:pt x="192310" y="530257"/>
                      </a:lnTo>
                      <a:cubicBezTo>
                        <a:pt x="231362" y="530257"/>
                        <a:pt x="249365" y="513398"/>
                        <a:pt x="249365" y="465773"/>
                      </a:cubicBezTo>
                      <a:lnTo>
                        <a:pt x="249365" y="23441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4" name="Graphique 61">
                <a:extLst>
                  <a:ext uri="{FF2B5EF4-FFF2-40B4-BE49-F238E27FC236}">
                    <a16:creationId xmlns:a16="http://schemas.microsoft.com/office/drawing/2014/main" id="{871F3C83-181E-E872-BD5F-ECFF604AEEF6}"/>
                  </a:ext>
                </a:extLst>
              </p:cNvPr>
              <p:cNvGrpSpPr/>
              <p:nvPr/>
            </p:nvGrpSpPr>
            <p:grpSpPr>
              <a:xfrm>
                <a:off x="3650456" y="4412170"/>
                <a:ext cx="1747456" cy="716280"/>
                <a:chOff x="3650456" y="4412170"/>
                <a:chExt cx="1747456" cy="716280"/>
              </a:xfrm>
              <a:grpFill/>
            </p:grpSpPr>
            <p:sp>
              <p:nvSpPr>
                <p:cNvPr id="23" name="Forme libre : forme 22">
                  <a:extLst>
                    <a:ext uri="{FF2B5EF4-FFF2-40B4-BE49-F238E27FC236}">
                      <a16:creationId xmlns:a16="http://schemas.microsoft.com/office/drawing/2014/main" id="{7BB5238A-D191-009A-8144-A81C43705B87}"/>
                    </a:ext>
                  </a:extLst>
                </p:cNvPr>
                <p:cNvSpPr/>
                <p:nvPr/>
              </p:nvSpPr>
              <p:spPr>
                <a:xfrm>
                  <a:off x="3650456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4" name="Forme libre : forme 23">
                  <a:extLst>
                    <a:ext uri="{FF2B5EF4-FFF2-40B4-BE49-F238E27FC236}">
                      <a16:creationId xmlns:a16="http://schemas.microsoft.com/office/drawing/2014/main" id="{1ECBA62B-115E-E596-28C1-1DEB0E91934A}"/>
                    </a:ext>
                  </a:extLst>
                </p:cNvPr>
                <p:cNvSpPr/>
                <p:nvPr/>
              </p:nvSpPr>
              <p:spPr>
                <a:xfrm>
                  <a:off x="4355020" y="4428077"/>
                  <a:ext cx="169068" cy="700373"/>
                </a:xfrm>
                <a:custGeom>
                  <a:avLst/>
                  <a:gdLst>
                    <a:gd name="csX0" fmla="*/ 0 w 169068"/>
                    <a:gd name="csY0" fmla="*/ 0 h 700373"/>
                    <a:gd name="csX1" fmla="*/ 169069 w 169068"/>
                    <a:gd name="csY1" fmla="*/ 0 h 700373"/>
                    <a:gd name="csX2" fmla="*/ 169069 w 169068"/>
                    <a:gd name="csY2" fmla="*/ 700373 h 700373"/>
                    <a:gd name="csX3" fmla="*/ 0 w 169068"/>
                    <a:gd name="csY3" fmla="*/ 700373 h 700373"/>
                    <a:gd name="csX4" fmla="*/ 0 w 169068"/>
                    <a:gd name="csY4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169068" h="700373">
                      <a:moveTo>
                        <a:pt x="0" y="0"/>
                      </a:moveTo>
                      <a:lnTo>
                        <a:pt x="169069" y="0"/>
                      </a:lnTo>
                      <a:lnTo>
                        <a:pt x="169069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5" name="Forme libre : forme 24">
                  <a:extLst>
                    <a:ext uri="{FF2B5EF4-FFF2-40B4-BE49-F238E27FC236}">
                      <a16:creationId xmlns:a16="http://schemas.microsoft.com/office/drawing/2014/main" id="{4BEA0D7B-DC53-638E-09AA-FDCEBBA8947C}"/>
                    </a:ext>
                  </a:extLst>
                </p:cNvPr>
                <p:cNvSpPr/>
                <p:nvPr/>
              </p:nvSpPr>
              <p:spPr>
                <a:xfrm>
                  <a:off x="4541710" y="4428077"/>
                  <a:ext cx="412051" cy="700373"/>
                </a:xfrm>
                <a:custGeom>
                  <a:avLst/>
                  <a:gdLst>
                    <a:gd name="csX0" fmla="*/ 95 w 412051"/>
                    <a:gd name="csY0" fmla="*/ 0 h 700373"/>
                    <a:gd name="csX1" fmla="*/ 412052 w 412051"/>
                    <a:gd name="csY1" fmla="*/ 0 h 700373"/>
                    <a:gd name="csX2" fmla="*/ 412052 w 412051"/>
                    <a:gd name="csY2" fmla="*/ 163734 h 700373"/>
                    <a:gd name="csX3" fmla="*/ 292703 w 412051"/>
                    <a:gd name="csY3" fmla="*/ 163734 h 700373"/>
                    <a:gd name="csX4" fmla="*/ 292703 w 412051"/>
                    <a:gd name="csY4" fmla="*/ 700373 h 700373"/>
                    <a:gd name="csX5" fmla="*/ 123635 w 412051"/>
                    <a:gd name="csY5" fmla="*/ 700373 h 700373"/>
                    <a:gd name="csX6" fmla="*/ 123635 w 412051"/>
                    <a:gd name="csY6" fmla="*/ 163734 h 700373"/>
                    <a:gd name="csX7" fmla="*/ 0 w 412051"/>
                    <a:gd name="csY7" fmla="*/ 163734 h 700373"/>
                    <a:gd name="csX8" fmla="*/ 0 w 412051"/>
                    <a:gd name="csY8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412051" h="700373">
                      <a:moveTo>
                        <a:pt x="95" y="0"/>
                      </a:moveTo>
                      <a:lnTo>
                        <a:pt x="412052" y="0"/>
                      </a:lnTo>
                      <a:lnTo>
                        <a:pt x="412052" y="163734"/>
                      </a:lnTo>
                      <a:lnTo>
                        <a:pt x="292703" y="163734"/>
                      </a:lnTo>
                      <a:lnTo>
                        <a:pt x="292703" y="700373"/>
                      </a:lnTo>
                      <a:lnTo>
                        <a:pt x="123635" y="700373"/>
                      </a:lnTo>
                      <a:lnTo>
                        <a:pt x="123635" y="163734"/>
                      </a:lnTo>
                      <a:lnTo>
                        <a:pt x="0" y="16373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6" name="Forme libre : forme 25">
                  <a:extLst>
                    <a:ext uri="{FF2B5EF4-FFF2-40B4-BE49-F238E27FC236}">
                      <a16:creationId xmlns:a16="http://schemas.microsoft.com/office/drawing/2014/main" id="{12B7ABBF-1F00-C73E-BDB7-4971A4EEC181}"/>
                    </a:ext>
                  </a:extLst>
                </p:cNvPr>
                <p:cNvSpPr/>
                <p:nvPr/>
              </p:nvSpPr>
              <p:spPr>
                <a:xfrm>
                  <a:off x="4972240" y="4428077"/>
                  <a:ext cx="425672" cy="700373"/>
                </a:xfrm>
                <a:custGeom>
                  <a:avLst/>
                  <a:gdLst>
                    <a:gd name="csX0" fmla="*/ 258794 w 425672"/>
                    <a:gd name="csY0" fmla="*/ 410908 h 700373"/>
                    <a:gd name="csX1" fmla="*/ 166878 w 425672"/>
                    <a:gd name="csY1" fmla="*/ 410908 h 700373"/>
                    <a:gd name="csX2" fmla="*/ 166878 w 425672"/>
                    <a:gd name="csY2" fmla="*/ 700373 h 700373"/>
                    <a:gd name="csX3" fmla="*/ 0 w 425672"/>
                    <a:gd name="csY3" fmla="*/ 700373 h 700373"/>
                    <a:gd name="csX4" fmla="*/ 0 w 425672"/>
                    <a:gd name="csY4" fmla="*/ 0 h 700373"/>
                    <a:gd name="csX5" fmla="*/ 166878 w 425672"/>
                    <a:gd name="csY5" fmla="*/ 0 h 700373"/>
                    <a:gd name="csX6" fmla="*/ 166878 w 425672"/>
                    <a:gd name="csY6" fmla="*/ 249269 h 700373"/>
                    <a:gd name="csX7" fmla="*/ 258794 w 425672"/>
                    <a:gd name="csY7" fmla="*/ 249269 h 700373"/>
                    <a:gd name="csX8" fmla="*/ 258794 w 425672"/>
                    <a:gd name="csY8" fmla="*/ 0 h 700373"/>
                    <a:gd name="csX9" fmla="*/ 425672 w 425672"/>
                    <a:gd name="csY9" fmla="*/ 0 h 700373"/>
                    <a:gd name="csX10" fmla="*/ 425672 w 425672"/>
                    <a:gd name="csY10" fmla="*/ 700373 h 700373"/>
                    <a:gd name="csX11" fmla="*/ 258794 w 425672"/>
                    <a:gd name="csY11" fmla="*/ 700373 h 700373"/>
                    <a:gd name="csX12" fmla="*/ 258794 w 425672"/>
                    <a:gd name="csY12" fmla="*/ 410908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25672" h="700373">
                      <a:moveTo>
                        <a:pt x="258794" y="410908"/>
                      </a:moveTo>
                      <a:lnTo>
                        <a:pt x="166878" y="410908"/>
                      </a:lnTo>
                      <a:lnTo>
                        <a:pt x="16687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66878" y="0"/>
                      </a:lnTo>
                      <a:lnTo>
                        <a:pt x="166878" y="249269"/>
                      </a:lnTo>
                      <a:lnTo>
                        <a:pt x="258794" y="249269"/>
                      </a:lnTo>
                      <a:lnTo>
                        <a:pt x="258794" y="0"/>
                      </a:lnTo>
                      <a:lnTo>
                        <a:pt x="425672" y="0"/>
                      </a:lnTo>
                      <a:lnTo>
                        <a:pt x="425672" y="700373"/>
                      </a:lnTo>
                      <a:lnTo>
                        <a:pt x="258794" y="700373"/>
                      </a:lnTo>
                      <a:lnTo>
                        <a:pt x="258794" y="41090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5" name="Graphique 61">
                <a:extLst>
                  <a:ext uri="{FF2B5EF4-FFF2-40B4-BE49-F238E27FC236}">
                    <a16:creationId xmlns:a16="http://schemas.microsoft.com/office/drawing/2014/main" id="{CC1E5BF0-1012-7111-C8BD-75149544771F}"/>
                  </a:ext>
                </a:extLst>
              </p:cNvPr>
              <p:cNvGrpSpPr/>
              <p:nvPr/>
            </p:nvGrpSpPr>
            <p:grpSpPr>
              <a:xfrm>
                <a:off x="5471445" y="4406931"/>
                <a:ext cx="2956941" cy="742568"/>
                <a:chOff x="5471445" y="4406931"/>
                <a:chExt cx="2956941" cy="742568"/>
              </a:xfrm>
              <a:grpFill/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B18AE359-B83F-B3F5-94A1-D4594F6128C3}"/>
                    </a:ext>
                  </a:extLst>
                </p:cNvPr>
                <p:cNvSpPr/>
                <p:nvPr/>
              </p:nvSpPr>
              <p:spPr>
                <a:xfrm>
                  <a:off x="5471445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4104C0E-8C6A-CF38-AD14-DAFA9CE261CE}"/>
                    </a:ext>
                  </a:extLst>
                </p:cNvPr>
                <p:cNvSpPr/>
                <p:nvPr/>
              </p:nvSpPr>
              <p:spPr>
                <a:xfrm>
                  <a:off x="6157245" y="4406931"/>
                  <a:ext cx="449961" cy="742568"/>
                </a:xfrm>
                <a:custGeom>
                  <a:avLst/>
                  <a:gdLst>
                    <a:gd name="csX0" fmla="*/ 0 w 449961"/>
                    <a:gd name="csY0" fmla="*/ 235553 h 742568"/>
                    <a:gd name="csX1" fmla="*/ 224980 w 449961"/>
                    <a:gd name="csY1" fmla="*/ 0 h 742568"/>
                    <a:gd name="csX2" fmla="*/ 449961 w 449961"/>
                    <a:gd name="csY2" fmla="*/ 234505 h 742568"/>
                    <a:gd name="csX3" fmla="*/ 449961 w 449961"/>
                    <a:gd name="csY3" fmla="*/ 507016 h 742568"/>
                    <a:gd name="csX4" fmla="*/ 224980 w 449961"/>
                    <a:gd name="csY4" fmla="*/ 742569 h 742568"/>
                    <a:gd name="csX5" fmla="*/ 0 w 449961"/>
                    <a:gd name="csY5" fmla="*/ 508063 h 742568"/>
                    <a:gd name="csX6" fmla="*/ 0 w 449961"/>
                    <a:gd name="csY6" fmla="*/ 235553 h 742568"/>
                    <a:gd name="csX7" fmla="*/ 280988 w 449961"/>
                    <a:gd name="csY7" fmla="*/ 239839 h 742568"/>
                    <a:gd name="csX8" fmla="*/ 224980 w 449961"/>
                    <a:gd name="csY8" fmla="*/ 173259 h 742568"/>
                    <a:gd name="csX9" fmla="*/ 168974 w 449961"/>
                    <a:gd name="csY9" fmla="*/ 239839 h 742568"/>
                    <a:gd name="csX10" fmla="*/ 168974 w 449961"/>
                    <a:gd name="csY10" fmla="*/ 505015 h 742568"/>
                    <a:gd name="csX11" fmla="*/ 224980 w 449961"/>
                    <a:gd name="csY11" fmla="*/ 570547 h 742568"/>
                    <a:gd name="csX12" fmla="*/ 280988 w 449961"/>
                    <a:gd name="csY12" fmla="*/ 505015 h 742568"/>
                    <a:gd name="csX13" fmla="*/ 280988 w 449961"/>
                    <a:gd name="csY13" fmla="*/ 239839 h 7425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1" h="742568">
                      <a:moveTo>
                        <a:pt x="0" y="235553"/>
                      </a:moveTo>
                      <a:cubicBezTo>
                        <a:pt x="0" y="69723"/>
                        <a:pt x="108776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5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6" y="742569"/>
                        <a:pt x="0" y="679228"/>
                        <a:pt x="0" y="508063"/>
                      </a:cubicBezTo>
                      <a:lnTo>
                        <a:pt x="0" y="235553"/>
                      </a:lnTo>
                      <a:close/>
                      <a:moveTo>
                        <a:pt x="280988" y="239839"/>
                      </a:moveTo>
                      <a:cubicBezTo>
                        <a:pt x="280988" y="192309"/>
                        <a:pt x="255651" y="173259"/>
                        <a:pt x="224980" y="173259"/>
                      </a:cubicBezTo>
                      <a:cubicBezTo>
                        <a:pt x="194310" y="173259"/>
                        <a:pt x="168974" y="192309"/>
                        <a:pt x="168974" y="239839"/>
                      </a:cubicBezTo>
                      <a:lnTo>
                        <a:pt x="168974" y="505015"/>
                      </a:lnTo>
                      <a:cubicBezTo>
                        <a:pt x="168974" y="551497"/>
                        <a:pt x="194310" y="570547"/>
                        <a:pt x="224980" y="570547"/>
                      </a:cubicBezTo>
                      <a:cubicBezTo>
                        <a:pt x="255651" y="570547"/>
                        <a:pt x="280988" y="551497"/>
                        <a:pt x="280988" y="505015"/>
                      </a:cubicBezTo>
                      <a:lnTo>
                        <a:pt x="280988" y="23983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9" name="Forme libre : forme 18">
                  <a:extLst>
                    <a:ext uri="{FF2B5EF4-FFF2-40B4-BE49-F238E27FC236}">
                      <a16:creationId xmlns:a16="http://schemas.microsoft.com/office/drawing/2014/main" id="{D0314C1F-393A-E2B5-17D9-EFEF400FF9FD}"/>
                    </a:ext>
                  </a:extLst>
                </p:cNvPr>
                <p:cNvSpPr/>
                <p:nvPr/>
              </p:nvSpPr>
              <p:spPr>
                <a:xfrm>
                  <a:off x="6635019" y="4428077"/>
                  <a:ext cx="630650" cy="700373"/>
                </a:xfrm>
                <a:custGeom>
                  <a:avLst/>
                  <a:gdLst>
                    <a:gd name="csX0" fmla="*/ 164878 w 630650"/>
                    <a:gd name="csY0" fmla="*/ 301085 h 700373"/>
                    <a:gd name="csX1" fmla="*/ 158496 w 630650"/>
                    <a:gd name="csY1" fmla="*/ 301085 h 700373"/>
                    <a:gd name="csX2" fmla="*/ 158496 w 630650"/>
                    <a:gd name="csY2" fmla="*/ 700373 h 700373"/>
                    <a:gd name="csX3" fmla="*/ 0 w 630650"/>
                    <a:gd name="csY3" fmla="*/ 700373 h 700373"/>
                    <a:gd name="csX4" fmla="*/ 0 w 630650"/>
                    <a:gd name="csY4" fmla="*/ 0 h 700373"/>
                    <a:gd name="csX5" fmla="*/ 213360 w 630650"/>
                    <a:gd name="csY5" fmla="*/ 0 h 700373"/>
                    <a:gd name="csX6" fmla="*/ 311563 w 630650"/>
                    <a:gd name="csY6" fmla="*/ 370808 h 700373"/>
                    <a:gd name="csX7" fmla="*/ 317945 w 630650"/>
                    <a:gd name="csY7" fmla="*/ 370808 h 700373"/>
                    <a:gd name="csX8" fmla="*/ 417290 w 630650"/>
                    <a:gd name="csY8" fmla="*/ 0 h 700373"/>
                    <a:gd name="csX9" fmla="*/ 630650 w 630650"/>
                    <a:gd name="csY9" fmla="*/ 0 h 700373"/>
                    <a:gd name="csX10" fmla="*/ 630650 w 630650"/>
                    <a:gd name="csY10" fmla="*/ 700373 h 700373"/>
                    <a:gd name="csX11" fmla="*/ 472154 w 630650"/>
                    <a:gd name="csY11" fmla="*/ 700373 h 700373"/>
                    <a:gd name="csX12" fmla="*/ 472154 w 630650"/>
                    <a:gd name="csY12" fmla="*/ 301085 h 700373"/>
                    <a:gd name="csX13" fmla="*/ 465772 w 630650"/>
                    <a:gd name="csY13" fmla="*/ 301085 h 700373"/>
                    <a:gd name="csX14" fmla="*/ 375952 w 630650"/>
                    <a:gd name="csY14" fmla="*/ 700373 h 700373"/>
                    <a:gd name="csX15" fmla="*/ 254508 w 630650"/>
                    <a:gd name="csY15" fmla="*/ 700373 h 700373"/>
                    <a:gd name="csX16" fmla="*/ 164687 w 630650"/>
                    <a:gd name="csY16" fmla="*/ 301085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630650" h="700373">
                      <a:moveTo>
                        <a:pt x="164878" y="301085"/>
                      </a:moveTo>
                      <a:lnTo>
                        <a:pt x="158496" y="301085"/>
                      </a:lnTo>
                      <a:lnTo>
                        <a:pt x="158496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213360" y="0"/>
                      </a:lnTo>
                      <a:lnTo>
                        <a:pt x="311563" y="370808"/>
                      </a:lnTo>
                      <a:lnTo>
                        <a:pt x="317945" y="370808"/>
                      </a:lnTo>
                      <a:lnTo>
                        <a:pt x="417290" y="0"/>
                      </a:lnTo>
                      <a:lnTo>
                        <a:pt x="630650" y="0"/>
                      </a:lnTo>
                      <a:lnTo>
                        <a:pt x="630650" y="700373"/>
                      </a:lnTo>
                      <a:lnTo>
                        <a:pt x="472154" y="700373"/>
                      </a:lnTo>
                      <a:lnTo>
                        <a:pt x="472154" y="301085"/>
                      </a:lnTo>
                      <a:lnTo>
                        <a:pt x="465772" y="301085"/>
                      </a:lnTo>
                      <a:lnTo>
                        <a:pt x="375952" y="700373"/>
                      </a:lnTo>
                      <a:lnTo>
                        <a:pt x="254508" y="700373"/>
                      </a:lnTo>
                      <a:lnTo>
                        <a:pt x="164687" y="3010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0" name="Forme libre : forme 19">
                  <a:extLst>
                    <a:ext uri="{FF2B5EF4-FFF2-40B4-BE49-F238E27FC236}">
                      <a16:creationId xmlns:a16="http://schemas.microsoft.com/office/drawing/2014/main" id="{AB303BBC-A43B-F22C-527B-E0DD717AFBFD}"/>
                    </a:ext>
                  </a:extLst>
                </p:cNvPr>
                <p:cNvSpPr/>
                <p:nvPr/>
              </p:nvSpPr>
              <p:spPr>
                <a:xfrm>
                  <a:off x="7304246" y="4428077"/>
                  <a:ext cx="358140" cy="700468"/>
                </a:xfrm>
                <a:custGeom>
                  <a:avLst/>
                  <a:gdLst>
                    <a:gd name="csX0" fmla="*/ 95 w 358140"/>
                    <a:gd name="csY0" fmla="*/ 0 h 700468"/>
                    <a:gd name="csX1" fmla="*/ 353949 w 358140"/>
                    <a:gd name="csY1" fmla="*/ 0 h 700468"/>
                    <a:gd name="csX2" fmla="*/ 353949 w 358140"/>
                    <a:gd name="csY2" fmla="*/ 167926 h 700468"/>
                    <a:gd name="csX3" fmla="*/ 169069 w 358140"/>
                    <a:gd name="csY3" fmla="*/ 167926 h 700468"/>
                    <a:gd name="csX4" fmla="*/ 169069 w 358140"/>
                    <a:gd name="csY4" fmla="*/ 256699 h 700468"/>
                    <a:gd name="csX5" fmla="*/ 345472 w 358140"/>
                    <a:gd name="csY5" fmla="*/ 256699 h 700468"/>
                    <a:gd name="csX6" fmla="*/ 345472 w 358140"/>
                    <a:gd name="csY6" fmla="*/ 415195 h 700468"/>
                    <a:gd name="csX7" fmla="*/ 169069 w 358140"/>
                    <a:gd name="csY7" fmla="*/ 415195 h 700468"/>
                    <a:gd name="csX8" fmla="*/ 169069 w 358140"/>
                    <a:gd name="csY8" fmla="*/ 531400 h 700468"/>
                    <a:gd name="csX9" fmla="*/ 358140 w 358140"/>
                    <a:gd name="csY9" fmla="*/ 531400 h 700468"/>
                    <a:gd name="csX10" fmla="*/ 358140 w 358140"/>
                    <a:gd name="csY10" fmla="*/ 700468 h 700468"/>
                    <a:gd name="csX11" fmla="*/ 0 w 358140"/>
                    <a:gd name="csY11" fmla="*/ 700468 h 700468"/>
                    <a:gd name="csX12" fmla="*/ 0 w 358140"/>
                    <a:gd name="csY12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58140" h="700468">
                      <a:moveTo>
                        <a:pt x="95" y="0"/>
                      </a:moveTo>
                      <a:lnTo>
                        <a:pt x="353949" y="0"/>
                      </a:lnTo>
                      <a:lnTo>
                        <a:pt x="353949" y="167926"/>
                      </a:lnTo>
                      <a:lnTo>
                        <a:pt x="169069" y="167926"/>
                      </a:lnTo>
                      <a:lnTo>
                        <a:pt x="169069" y="256699"/>
                      </a:lnTo>
                      <a:lnTo>
                        <a:pt x="345472" y="256699"/>
                      </a:lnTo>
                      <a:lnTo>
                        <a:pt x="345472" y="415195"/>
                      </a:lnTo>
                      <a:lnTo>
                        <a:pt x="169069" y="415195"/>
                      </a:lnTo>
                      <a:lnTo>
                        <a:pt x="169069" y="531400"/>
                      </a:lnTo>
                      <a:lnTo>
                        <a:pt x="358140" y="531400"/>
                      </a:lnTo>
                      <a:lnTo>
                        <a:pt x="358140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1" name="Forme libre : forme 20">
                  <a:extLst>
                    <a:ext uri="{FF2B5EF4-FFF2-40B4-BE49-F238E27FC236}">
                      <a16:creationId xmlns:a16="http://schemas.microsoft.com/office/drawing/2014/main" id="{1C5FB649-5C9D-2627-C405-979BB0E348AA}"/>
                    </a:ext>
                  </a:extLst>
                </p:cNvPr>
                <p:cNvSpPr/>
                <p:nvPr/>
              </p:nvSpPr>
              <p:spPr>
                <a:xfrm>
                  <a:off x="7688770" y="4428077"/>
                  <a:ext cx="466915" cy="700373"/>
                </a:xfrm>
                <a:custGeom>
                  <a:avLst/>
                  <a:gdLst>
                    <a:gd name="csX0" fmla="*/ 163830 w 466915"/>
                    <a:gd name="csY0" fmla="*/ 339090 h 700373"/>
                    <a:gd name="csX1" fmla="*/ 157448 w 466915"/>
                    <a:gd name="csY1" fmla="*/ 339090 h 700373"/>
                    <a:gd name="csX2" fmla="*/ 157448 w 466915"/>
                    <a:gd name="csY2" fmla="*/ 700373 h 700373"/>
                    <a:gd name="csX3" fmla="*/ 0 w 466915"/>
                    <a:gd name="csY3" fmla="*/ 700373 h 700373"/>
                    <a:gd name="csX4" fmla="*/ 0 w 466915"/>
                    <a:gd name="csY4" fmla="*/ 0 h 700373"/>
                    <a:gd name="csX5" fmla="*/ 178498 w 466915"/>
                    <a:gd name="csY5" fmla="*/ 0 h 700373"/>
                    <a:gd name="csX6" fmla="*/ 304229 w 466915"/>
                    <a:gd name="csY6" fmla="*/ 326422 h 700373"/>
                    <a:gd name="csX7" fmla="*/ 310610 w 466915"/>
                    <a:gd name="csY7" fmla="*/ 326422 h 700373"/>
                    <a:gd name="csX8" fmla="*/ 310610 w 466915"/>
                    <a:gd name="csY8" fmla="*/ 0 h 700373"/>
                    <a:gd name="csX9" fmla="*/ 466915 w 466915"/>
                    <a:gd name="csY9" fmla="*/ 0 h 700373"/>
                    <a:gd name="csX10" fmla="*/ 466915 w 466915"/>
                    <a:gd name="csY10" fmla="*/ 700373 h 700373"/>
                    <a:gd name="csX11" fmla="*/ 295751 w 466915"/>
                    <a:gd name="csY11" fmla="*/ 700373 h 700373"/>
                    <a:gd name="csX12" fmla="*/ 163735 w 466915"/>
                    <a:gd name="csY12" fmla="*/ 33909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66915" h="700373">
                      <a:moveTo>
                        <a:pt x="163830" y="339090"/>
                      </a:moveTo>
                      <a:lnTo>
                        <a:pt x="157448" y="339090"/>
                      </a:lnTo>
                      <a:lnTo>
                        <a:pt x="15744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78498" y="0"/>
                      </a:lnTo>
                      <a:lnTo>
                        <a:pt x="304229" y="326422"/>
                      </a:lnTo>
                      <a:lnTo>
                        <a:pt x="310610" y="326422"/>
                      </a:lnTo>
                      <a:lnTo>
                        <a:pt x="310610" y="0"/>
                      </a:lnTo>
                      <a:lnTo>
                        <a:pt x="466915" y="0"/>
                      </a:lnTo>
                      <a:lnTo>
                        <a:pt x="466915" y="700373"/>
                      </a:lnTo>
                      <a:lnTo>
                        <a:pt x="295751" y="700373"/>
                      </a:lnTo>
                      <a:lnTo>
                        <a:pt x="163735" y="33909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2" name="Forme libre : forme 21">
                  <a:extLst>
                    <a:ext uri="{FF2B5EF4-FFF2-40B4-BE49-F238E27FC236}">
                      <a16:creationId xmlns:a16="http://schemas.microsoft.com/office/drawing/2014/main" id="{E0449314-AD34-5E6C-DE94-F7F02AFC5FEE}"/>
                    </a:ext>
                  </a:extLst>
                </p:cNvPr>
                <p:cNvSpPr/>
                <p:nvPr/>
              </p:nvSpPr>
              <p:spPr>
                <a:xfrm>
                  <a:off x="8257222" y="4428077"/>
                  <a:ext cx="171164" cy="503396"/>
                </a:xfrm>
                <a:custGeom>
                  <a:avLst/>
                  <a:gdLst>
                    <a:gd name="csX0" fmla="*/ 0 w 171164"/>
                    <a:gd name="csY0" fmla="*/ 55054 h 503396"/>
                    <a:gd name="csX1" fmla="*/ 0 w 171164"/>
                    <a:gd name="csY1" fmla="*/ 0 h 503396"/>
                    <a:gd name="csX2" fmla="*/ 171164 w 171164"/>
                    <a:gd name="csY2" fmla="*/ 0 h 503396"/>
                    <a:gd name="csX3" fmla="*/ 171164 w 171164"/>
                    <a:gd name="csY3" fmla="*/ 55054 h 503396"/>
                    <a:gd name="csX4" fmla="*/ 161068 w 171164"/>
                    <a:gd name="csY4" fmla="*/ 316325 h 503396"/>
                    <a:gd name="csX5" fmla="*/ 153067 w 171164"/>
                    <a:gd name="csY5" fmla="*/ 440150 h 503396"/>
                    <a:gd name="csX6" fmla="*/ 85630 w 171164"/>
                    <a:gd name="csY6" fmla="*/ 503396 h 503396"/>
                    <a:gd name="csX7" fmla="*/ 85630 w 171164"/>
                    <a:gd name="csY7" fmla="*/ 503396 h 503396"/>
                    <a:gd name="csX8" fmla="*/ 18193 w 171164"/>
                    <a:gd name="csY8" fmla="*/ 440150 h 503396"/>
                    <a:gd name="csX9" fmla="*/ 10192 w 171164"/>
                    <a:gd name="csY9" fmla="*/ 316325 h 503396"/>
                    <a:gd name="csX10" fmla="*/ 95 w 171164"/>
                    <a:gd name="csY10" fmla="*/ 55054 h 50339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171164" h="503396">
                      <a:moveTo>
                        <a:pt x="0" y="55054"/>
                      </a:moveTo>
                      <a:lnTo>
                        <a:pt x="0" y="0"/>
                      </a:lnTo>
                      <a:lnTo>
                        <a:pt x="171164" y="0"/>
                      </a:lnTo>
                      <a:lnTo>
                        <a:pt x="171164" y="55054"/>
                      </a:lnTo>
                      <a:cubicBezTo>
                        <a:pt x="171164" y="142208"/>
                        <a:pt x="167830" y="229362"/>
                        <a:pt x="161068" y="316325"/>
                      </a:cubicBezTo>
                      <a:lnTo>
                        <a:pt x="153067" y="440150"/>
                      </a:lnTo>
                      <a:cubicBezTo>
                        <a:pt x="150781" y="475678"/>
                        <a:pt x="121253" y="503396"/>
                        <a:pt x="85630" y="503396"/>
                      </a:cubicBezTo>
                      <a:lnTo>
                        <a:pt x="85630" y="503396"/>
                      </a:lnTo>
                      <a:cubicBezTo>
                        <a:pt x="50006" y="503396"/>
                        <a:pt x="20479" y="475678"/>
                        <a:pt x="18193" y="440150"/>
                      </a:cubicBezTo>
                      <a:lnTo>
                        <a:pt x="10192" y="316325"/>
                      </a:lnTo>
                      <a:cubicBezTo>
                        <a:pt x="3524" y="229362"/>
                        <a:pt x="95" y="142208"/>
                        <a:pt x="95" y="5505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16" name="Ellipse 15">
                <a:extLst>
                  <a:ext uri="{FF2B5EF4-FFF2-40B4-BE49-F238E27FC236}">
                    <a16:creationId xmlns:a16="http://schemas.microsoft.com/office/drawing/2014/main" id="{026294D4-D236-8D04-0B4D-79367D94B419}"/>
                  </a:ext>
                </a:extLst>
              </p:cNvPr>
              <p:cNvSpPr/>
              <p:nvPr/>
            </p:nvSpPr>
            <p:spPr>
              <a:xfrm>
                <a:off x="8253984" y="4954143"/>
                <a:ext cx="174307" cy="174307"/>
              </a:xfrm>
              <a:prstGeom prst="ellipse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32" name="Graphique 61">
              <a:extLst>
                <a:ext uri="{FF2B5EF4-FFF2-40B4-BE49-F238E27FC236}">
                  <a16:creationId xmlns:a16="http://schemas.microsoft.com/office/drawing/2014/main" id="{1C6A2432-5A6F-6F90-CFE2-82D0B8D9E4A2}"/>
                </a:ext>
              </a:extLst>
            </p:cNvPr>
            <p:cNvGrpSpPr/>
            <p:nvPr/>
          </p:nvGrpSpPr>
          <p:grpSpPr>
            <a:xfrm>
              <a:off x="276769" y="2137114"/>
              <a:ext cx="2096318" cy="653736"/>
              <a:chOff x="3650456" y="3659504"/>
              <a:chExt cx="4777930" cy="1489995"/>
            </a:xfrm>
            <a:grpFill/>
          </p:grpSpPr>
          <p:grpSp>
            <p:nvGrpSpPr>
              <p:cNvPr id="33" name="Graphique 61">
                <a:extLst>
                  <a:ext uri="{FF2B5EF4-FFF2-40B4-BE49-F238E27FC236}">
                    <a16:creationId xmlns:a16="http://schemas.microsoft.com/office/drawing/2014/main" id="{C85A13C7-8578-50E7-59B4-E9F2F40BF8B6}"/>
                  </a:ext>
                </a:extLst>
              </p:cNvPr>
              <p:cNvGrpSpPr/>
              <p:nvPr/>
            </p:nvGrpSpPr>
            <p:grpSpPr>
              <a:xfrm>
                <a:off x="3650456" y="3659504"/>
                <a:ext cx="2379535" cy="742569"/>
                <a:chOff x="3650456" y="3659504"/>
                <a:chExt cx="2379535" cy="742569"/>
              </a:xfrm>
              <a:grpFill/>
            </p:grpSpPr>
            <p:sp>
              <p:nvSpPr>
                <p:cNvPr id="47" name="Forme libre : forme 46">
                  <a:extLst>
                    <a:ext uri="{FF2B5EF4-FFF2-40B4-BE49-F238E27FC236}">
                      <a16:creationId xmlns:a16="http://schemas.microsoft.com/office/drawing/2014/main" id="{ECEEBC8C-9ACD-3B2B-AA54-21C4F6C7DD5F}"/>
                    </a:ext>
                  </a:extLst>
                </p:cNvPr>
                <p:cNvSpPr/>
                <p:nvPr/>
              </p:nvSpPr>
              <p:spPr>
                <a:xfrm>
                  <a:off x="3650456" y="3664743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8" name="Forme libre : forme 47">
                  <a:extLst>
                    <a:ext uri="{FF2B5EF4-FFF2-40B4-BE49-F238E27FC236}">
                      <a16:creationId xmlns:a16="http://schemas.microsoft.com/office/drawing/2014/main" id="{6D16AE27-240F-F023-4ABA-463452DE0B25}"/>
                    </a:ext>
                  </a:extLst>
                </p:cNvPr>
                <p:cNvSpPr/>
                <p:nvPr/>
              </p:nvSpPr>
              <p:spPr>
                <a:xfrm>
                  <a:off x="4333017" y="3659504"/>
                  <a:ext cx="449960" cy="742569"/>
                </a:xfrm>
                <a:custGeom>
                  <a:avLst/>
                  <a:gdLst>
                    <a:gd name="csX0" fmla="*/ 0 w 449960"/>
                    <a:gd name="csY0" fmla="*/ 235553 h 742569"/>
                    <a:gd name="csX1" fmla="*/ 224980 w 449960"/>
                    <a:gd name="csY1" fmla="*/ 0 h 742569"/>
                    <a:gd name="csX2" fmla="*/ 449961 w 449960"/>
                    <a:gd name="csY2" fmla="*/ 234506 h 742569"/>
                    <a:gd name="csX3" fmla="*/ 449961 w 449960"/>
                    <a:gd name="csY3" fmla="*/ 507016 h 742569"/>
                    <a:gd name="csX4" fmla="*/ 224980 w 449960"/>
                    <a:gd name="csY4" fmla="*/ 742569 h 742569"/>
                    <a:gd name="csX5" fmla="*/ 0 w 449960"/>
                    <a:gd name="csY5" fmla="*/ 508064 h 742569"/>
                    <a:gd name="csX6" fmla="*/ 0 w 449960"/>
                    <a:gd name="csY6" fmla="*/ 235553 h 742569"/>
                    <a:gd name="csX7" fmla="*/ 281083 w 449960"/>
                    <a:gd name="csY7" fmla="*/ 239840 h 742569"/>
                    <a:gd name="csX8" fmla="*/ 225076 w 449960"/>
                    <a:gd name="csY8" fmla="*/ 173260 h 742569"/>
                    <a:gd name="csX9" fmla="*/ 169069 w 449960"/>
                    <a:gd name="csY9" fmla="*/ 239840 h 742569"/>
                    <a:gd name="csX10" fmla="*/ 169069 w 449960"/>
                    <a:gd name="csY10" fmla="*/ 505016 h 742569"/>
                    <a:gd name="csX11" fmla="*/ 225076 w 449960"/>
                    <a:gd name="csY11" fmla="*/ 570548 h 742569"/>
                    <a:gd name="csX12" fmla="*/ 281083 w 449960"/>
                    <a:gd name="csY12" fmla="*/ 505016 h 742569"/>
                    <a:gd name="csX13" fmla="*/ 281083 w 449960"/>
                    <a:gd name="csY13" fmla="*/ 239840 h 74256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0" h="742569">
                      <a:moveTo>
                        <a:pt x="0" y="235553"/>
                      </a:moveTo>
                      <a:cubicBezTo>
                        <a:pt x="0" y="69723"/>
                        <a:pt x="108775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6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5" y="742569"/>
                        <a:pt x="0" y="679228"/>
                        <a:pt x="0" y="508064"/>
                      </a:cubicBezTo>
                      <a:lnTo>
                        <a:pt x="0" y="235553"/>
                      </a:lnTo>
                      <a:close/>
                      <a:moveTo>
                        <a:pt x="281083" y="239840"/>
                      </a:moveTo>
                      <a:cubicBezTo>
                        <a:pt x="281083" y="192310"/>
                        <a:pt x="255746" y="173260"/>
                        <a:pt x="225076" y="173260"/>
                      </a:cubicBezTo>
                      <a:cubicBezTo>
                        <a:pt x="194405" y="173260"/>
                        <a:pt x="169069" y="192310"/>
                        <a:pt x="169069" y="239840"/>
                      </a:cubicBezTo>
                      <a:lnTo>
                        <a:pt x="169069" y="505016"/>
                      </a:lnTo>
                      <a:cubicBezTo>
                        <a:pt x="169069" y="551498"/>
                        <a:pt x="194405" y="570548"/>
                        <a:pt x="225076" y="570548"/>
                      </a:cubicBezTo>
                      <a:cubicBezTo>
                        <a:pt x="255746" y="570548"/>
                        <a:pt x="281083" y="551498"/>
                        <a:pt x="281083" y="505016"/>
                      </a:cubicBezTo>
                      <a:lnTo>
                        <a:pt x="281083" y="23984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9" name="Forme libre : forme 48">
                  <a:extLst>
                    <a:ext uri="{FF2B5EF4-FFF2-40B4-BE49-F238E27FC236}">
                      <a16:creationId xmlns:a16="http://schemas.microsoft.com/office/drawing/2014/main" id="{695DB524-9AE4-271B-DE64-F679DEB89AB4}"/>
                    </a:ext>
                  </a:extLst>
                </p:cNvPr>
                <p:cNvSpPr/>
                <p:nvPr/>
              </p:nvSpPr>
              <p:spPr>
                <a:xfrm>
                  <a:off x="4806124" y="3680650"/>
                  <a:ext cx="424814" cy="700373"/>
                </a:xfrm>
                <a:custGeom>
                  <a:avLst/>
                  <a:gdLst>
                    <a:gd name="csX0" fmla="*/ 95 w 424814"/>
                    <a:gd name="csY0" fmla="*/ 700373 h 700373"/>
                    <a:gd name="csX1" fmla="*/ 95 w 424814"/>
                    <a:gd name="csY1" fmla="*/ 0 h 700373"/>
                    <a:gd name="csX2" fmla="*/ 204025 w 424814"/>
                    <a:gd name="csY2" fmla="*/ 0 h 700373"/>
                    <a:gd name="csX3" fmla="*/ 417385 w 424814"/>
                    <a:gd name="csY3" fmla="*/ 184880 h 700373"/>
                    <a:gd name="csX4" fmla="*/ 324421 w 424814"/>
                    <a:gd name="csY4" fmla="*/ 341186 h 700373"/>
                    <a:gd name="csX5" fmla="*/ 324421 w 424814"/>
                    <a:gd name="csY5" fmla="*/ 345376 h 700373"/>
                    <a:gd name="csX6" fmla="*/ 424815 w 424814"/>
                    <a:gd name="csY6" fmla="*/ 502730 h 700373"/>
                    <a:gd name="csX7" fmla="*/ 424815 w 424814"/>
                    <a:gd name="csY7" fmla="*/ 700278 h 700373"/>
                    <a:gd name="csX8" fmla="*/ 255746 w 424814"/>
                    <a:gd name="csY8" fmla="*/ 700278 h 700373"/>
                    <a:gd name="csX9" fmla="*/ 255746 w 424814"/>
                    <a:gd name="csY9" fmla="*/ 506921 h 700373"/>
                    <a:gd name="csX10" fmla="*/ 198692 w 424814"/>
                    <a:gd name="csY10" fmla="*/ 437198 h 700373"/>
                    <a:gd name="csX11" fmla="*/ 169069 w 424814"/>
                    <a:gd name="csY11" fmla="*/ 437198 h 700373"/>
                    <a:gd name="csX12" fmla="*/ 169069 w 424814"/>
                    <a:gd name="csY12" fmla="*/ 700278 h 700373"/>
                    <a:gd name="csX13" fmla="*/ 0 w 424814"/>
                    <a:gd name="csY13" fmla="*/ 700278 h 700373"/>
                    <a:gd name="csX14" fmla="*/ 169069 w 424814"/>
                    <a:gd name="csY14" fmla="*/ 285179 h 700373"/>
                    <a:gd name="csX15" fmla="*/ 193358 w 424814"/>
                    <a:gd name="csY15" fmla="*/ 285179 h 700373"/>
                    <a:gd name="csX16" fmla="*/ 252508 w 424814"/>
                    <a:gd name="csY16" fmla="*/ 213360 h 700373"/>
                    <a:gd name="csX17" fmla="*/ 196501 w 424814"/>
                    <a:gd name="csY17" fmla="*/ 150019 h 700373"/>
                    <a:gd name="csX18" fmla="*/ 169069 w 424814"/>
                    <a:gd name="csY18" fmla="*/ 150019 h 700373"/>
                    <a:gd name="csX19" fmla="*/ 169069 w 424814"/>
                    <a:gd name="csY19" fmla="*/ 285274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424814" h="700373">
                      <a:moveTo>
                        <a:pt x="95" y="700373"/>
                      </a:moveTo>
                      <a:lnTo>
                        <a:pt x="95" y="0"/>
                      </a:lnTo>
                      <a:lnTo>
                        <a:pt x="204025" y="0"/>
                      </a:lnTo>
                      <a:cubicBezTo>
                        <a:pt x="366713" y="0"/>
                        <a:pt x="417385" y="94012"/>
                        <a:pt x="417385" y="184880"/>
                      </a:cubicBezTo>
                      <a:cubicBezTo>
                        <a:pt x="417385" y="264128"/>
                        <a:pt x="368808" y="315849"/>
                        <a:pt x="324421" y="341186"/>
                      </a:cubicBezTo>
                      <a:lnTo>
                        <a:pt x="324421" y="345376"/>
                      </a:lnTo>
                      <a:cubicBezTo>
                        <a:pt x="372999" y="359092"/>
                        <a:pt x="424815" y="402431"/>
                        <a:pt x="424815" y="502730"/>
                      </a:cubicBezTo>
                      <a:lnTo>
                        <a:pt x="424815" y="700278"/>
                      </a:lnTo>
                      <a:lnTo>
                        <a:pt x="255746" y="700278"/>
                      </a:lnTo>
                      <a:lnTo>
                        <a:pt x="255746" y="506921"/>
                      </a:lnTo>
                      <a:cubicBezTo>
                        <a:pt x="255746" y="460438"/>
                        <a:pt x="240983" y="437198"/>
                        <a:pt x="198692" y="437198"/>
                      </a:cubicBezTo>
                      <a:lnTo>
                        <a:pt x="169069" y="437198"/>
                      </a:lnTo>
                      <a:lnTo>
                        <a:pt x="169069" y="700278"/>
                      </a:lnTo>
                      <a:lnTo>
                        <a:pt x="0" y="700278"/>
                      </a:lnTo>
                      <a:close/>
                      <a:moveTo>
                        <a:pt x="169069" y="285179"/>
                      </a:moveTo>
                      <a:lnTo>
                        <a:pt x="193358" y="285179"/>
                      </a:lnTo>
                      <a:cubicBezTo>
                        <a:pt x="235649" y="285179"/>
                        <a:pt x="252508" y="255556"/>
                        <a:pt x="252508" y="213360"/>
                      </a:cubicBezTo>
                      <a:cubicBezTo>
                        <a:pt x="252508" y="171164"/>
                        <a:pt x="234505" y="150019"/>
                        <a:pt x="196501" y="150019"/>
                      </a:cubicBezTo>
                      <a:lnTo>
                        <a:pt x="169069" y="150019"/>
                      </a:lnTo>
                      <a:lnTo>
                        <a:pt x="169069" y="28527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50" name="Forme libre : forme 49">
                  <a:extLst>
                    <a:ext uri="{FF2B5EF4-FFF2-40B4-BE49-F238E27FC236}">
                      <a16:creationId xmlns:a16="http://schemas.microsoft.com/office/drawing/2014/main" id="{6D275792-9172-7A05-A589-8A7516364534}"/>
                    </a:ext>
                  </a:extLst>
                </p:cNvPr>
                <p:cNvSpPr/>
                <p:nvPr/>
              </p:nvSpPr>
              <p:spPr>
                <a:xfrm>
                  <a:off x="5253704" y="3680650"/>
                  <a:ext cx="340137" cy="700468"/>
                </a:xfrm>
                <a:custGeom>
                  <a:avLst/>
                  <a:gdLst>
                    <a:gd name="csX0" fmla="*/ 0 w 340137"/>
                    <a:gd name="csY0" fmla="*/ 0 h 700468"/>
                    <a:gd name="csX1" fmla="*/ 166878 w 340137"/>
                    <a:gd name="csY1" fmla="*/ 0 h 700468"/>
                    <a:gd name="csX2" fmla="*/ 166878 w 340137"/>
                    <a:gd name="csY2" fmla="*/ 531400 h 700468"/>
                    <a:gd name="csX3" fmla="*/ 340138 w 340137"/>
                    <a:gd name="csY3" fmla="*/ 531400 h 700468"/>
                    <a:gd name="csX4" fmla="*/ 340138 w 340137"/>
                    <a:gd name="csY4" fmla="*/ 700468 h 700468"/>
                    <a:gd name="csX5" fmla="*/ 0 w 340137"/>
                    <a:gd name="csY5" fmla="*/ 700468 h 700468"/>
                    <a:gd name="csX6" fmla="*/ 0 w 340137"/>
                    <a:gd name="csY6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340137" h="700468">
                      <a:moveTo>
                        <a:pt x="0" y="0"/>
                      </a:moveTo>
                      <a:lnTo>
                        <a:pt x="166878" y="0"/>
                      </a:lnTo>
                      <a:lnTo>
                        <a:pt x="166878" y="531400"/>
                      </a:lnTo>
                      <a:lnTo>
                        <a:pt x="340138" y="531400"/>
                      </a:lnTo>
                      <a:lnTo>
                        <a:pt x="340138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51" name="Forme libre : forme 50">
                  <a:extLst>
                    <a:ext uri="{FF2B5EF4-FFF2-40B4-BE49-F238E27FC236}">
                      <a16:creationId xmlns:a16="http://schemas.microsoft.com/office/drawing/2014/main" id="{7A360BEB-DC85-822D-EA3A-CF139E7F4384}"/>
                    </a:ext>
                  </a:extLst>
                </p:cNvPr>
                <p:cNvSpPr/>
                <p:nvPr/>
              </p:nvSpPr>
              <p:spPr>
                <a:xfrm>
                  <a:off x="5610605" y="3680650"/>
                  <a:ext cx="419385" cy="700373"/>
                </a:xfrm>
                <a:custGeom>
                  <a:avLst/>
                  <a:gdLst>
                    <a:gd name="csX0" fmla="*/ 0 w 419385"/>
                    <a:gd name="csY0" fmla="*/ 0 h 700373"/>
                    <a:gd name="csX1" fmla="*/ 160592 w 419385"/>
                    <a:gd name="csY1" fmla="*/ 0 h 700373"/>
                    <a:gd name="csX2" fmla="*/ 419386 w 419385"/>
                    <a:gd name="csY2" fmla="*/ 256699 h 700373"/>
                    <a:gd name="csX3" fmla="*/ 419386 w 419385"/>
                    <a:gd name="csY3" fmla="*/ 443675 h 700373"/>
                    <a:gd name="csX4" fmla="*/ 160592 w 419385"/>
                    <a:gd name="csY4" fmla="*/ 700373 h 700373"/>
                    <a:gd name="csX5" fmla="*/ 0 w 419385"/>
                    <a:gd name="csY5" fmla="*/ 700373 h 700373"/>
                    <a:gd name="csX6" fmla="*/ 0 w 419385"/>
                    <a:gd name="csY6" fmla="*/ 0 h 700373"/>
                    <a:gd name="csX7" fmla="*/ 249365 w 419385"/>
                    <a:gd name="csY7" fmla="*/ 234505 h 700373"/>
                    <a:gd name="csX8" fmla="*/ 192310 w 419385"/>
                    <a:gd name="csY8" fmla="*/ 170021 h 700373"/>
                    <a:gd name="csX9" fmla="*/ 169069 w 419385"/>
                    <a:gd name="csY9" fmla="*/ 170021 h 700373"/>
                    <a:gd name="csX10" fmla="*/ 169069 w 419385"/>
                    <a:gd name="csY10" fmla="*/ 530257 h 700373"/>
                    <a:gd name="csX11" fmla="*/ 192310 w 419385"/>
                    <a:gd name="csY11" fmla="*/ 530257 h 700373"/>
                    <a:gd name="csX12" fmla="*/ 249365 w 419385"/>
                    <a:gd name="csY12" fmla="*/ 465773 h 700373"/>
                    <a:gd name="csX13" fmla="*/ 249365 w 419385"/>
                    <a:gd name="csY13" fmla="*/ 23441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19385" h="700373">
                      <a:moveTo>
                        <a:pt x="0" y="0"/>
                      </a:moveTo>
                      <a:lnTo>
                        <a:pt x="160592" y="0"/>
                      </a:lnTo>
                      <a:cubicBezTo>
                        <a:pt x="330708" y="0"/>
                        <a:pt x="419386" y="53912"/>
                        <a:pt x="419386" y="256699"/>
                      </a:cubicBezTo>
                      <a:lnTo>
                        <a:pt x="419386" y="443675"/>
                      </a:lnTo>
                      <a:cubicBezTo>
                        <a:pt x="419386" y="646462"/>
                        <a:pt x="330613" y="700373"/>
                        <a:pt x="160592" y="700373"/>
                      </a:cubicBezTo>
                      <a:lnTo>
                        <a:pt x="0" y="700373"/>
                      </a:lnTo>
                      <a:lnTo>
                        <a:pt x="0" y="0"/>
                      </a:lnTo>
                      <a:close/>
                      <a:moveTo>
                        <a:pt x="249365" y="234505"/>
                      </a:moveTo>
                      <a:cubicBezTo>
                        <a:pt x="249365" y="185928"/>
                        <a:pt x="231362" y="170021"/>
                        <a:pt x="192310" y="170021"/>
                      </a:cubicBezTo>
                      <a:lnTo>
                        <a:pt x="169069" y="170021"/>
                      </a:lnTo>
                      <a:lnTo>
                        <a:pt x="169069" y="530257"/>
                      </a:lnTo>
                      <a:lnTo>
                        <a:pt x="192310" y="530257"/>
                      </a:lnTo>
                      <a:cubicBezTo>
                        <a:pt x="231362" y="530257"/>
                        <a:pt x="249365" y="513398"/>
                        <a:pt x="249365" y="465773"/>
                      </a:cubicBezTo>
                      <a:lnTo>
                        <a:pt x="249365" y="23441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34" name="Graphique 61">
                <a:extLst>
                  <a:ext uri="{FF2B5EF4-FFF2-40B4-BE49-F238E27FC236}">
                    <a16:creationId xmlns:a16="http://schemas.microsoft.com/office/drawing/2014/main" id="{602FC6FD-B206-E19A-457A-55B20B17CC93}"/>
                  </a:ext>
                </a:extLst>
              </p:cNvPr>
              <p:cNvGrpSpPr/>
              <p:nvPr/>
            </p:nvGrpSpPr>
            <p:grpSpPr>
              <a:xfrm>
                <a:off x="3650456" y="4412170"/>
                <a:ext cx="1747456" cy="716280"/>
                <a:chOff x="3650456" y="4412170"/>
                <a:chExt cx="1747456" cy="716280"/>
              </a:xfrm>
              <a:grpFill/>
            </p:grpSpPr>
            <p:sp>
              <p:nvSpPr>
                <p:cNvPr id="43" name="Forme libre : forme 42">
                  <a:extLst>
                    <a:ext uri="{FF2B5EF4-FFF2-40B4-BE49-F238E27FC236}">
                      <a16:creationId xmlns:a16="http://schemas.microsoft.com/office/drawing/2014/main" id="{FCE21456-34DD-EC01-C6E4-1433708DE2D5}"/>
                    </a:ext>
                  </a:extLst>
                </p:cNvPr>
                <p:cNvSpPr/>
                <p:nvPr/>
              </p:nvSpPr>
              <p:spPr>
                <a:xfrm>
                  <a:off x="3650456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4" name="Forme libre : forme 43">
                  <a:extLst>
                    <a:ext uri="{FF2B5EF4-FFF2-40B4-BE49-F238E27FC236}">
                      <a16:creationId xmlns:a16="http://schemas.microsoft.com/office/drawing/2014/main" id="{EF31CC3F-5E43-092D-8FBE-56899E64A104}"/>
                    </a:ext>
                  </a:extLst>
                </p:cNvPr>
                <p:cNvSpPr/>
                <p:nvPr/>
              </p:nvSpPr>
              <p:spPr>
                <a:xfrm>
                  <a:off x="4355020" y="4428077"/>
                  <a:ext cx="169068" cy="700373"/>
                </a:xfrm>
                <a:custGeom>
                  <a:avLst/>
                  <a:gdLst>
                    <a:gd name="csX0" fmla="*/ 0 w 169068"/>
                    <a:gd name="csY0" fmla="*/ 0 h 700373"/>
                    <a:gd name="csX1" fmla="*/ 169069 w 169068"/>
                    <a:gd name="csY1" fmla="*/ 0 h 700373"/>
                    <a:gd name="csX2" fmla="*/ 169069 w 169068"/>
                    <a:gd name="csY2" fmla="*/ 700373 h 700373"/>
                    <a:gd name="csX3" fmla="*/ 0 w 169068"/>
                    <a:gd name="csY3" fmla="*/ 700373 h 700373"/>
                    <a:gd name="csX4" fmla="*/ 0 w 169068"/>
                    <a:gd name="csY4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169068" h="700373">
                      <a:moveTo>
                        <a:pt x="0" y="0"/>
                      </a:moveTo>
                      <a:lnTo>
                        <a:pt x="169069" y="0"/>
                      </a:lnTo>
                      <a:lnTo>
                        <a:pt x="169069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5" name="Forme libre : forme 44">
                  <a:extLst>
                    <a:ext uri="{FF2B5EF4-FFF2-40B4-BE49-F238E27FC236}">
                      <a16:creationId xmlns:a16="http://schemas.microsoft.com/office/drawing/2014/main" id="{74CC3530-E0CF-9DAC-C215-943FF54F9B70}"/>
                    </a:ext>
                  </a:extLst>
                </p:cNvPr>
                <p:cNvSpPr/>
                <p:nvPr/>
              </p:nvSpPr>
              <p:spPr>
                <a:xfrm>
                  <a:off x="4541710" y="4428077"/>
                  <a:ext cx="412051" cy="700373"/>
                </a:xfrm>
                <a:custGeom>
                  <a:avLst/>
                  <a:gdLst>
                    <a:gd name="csX0" fmla="*/ 95 w 412051"/>
                    <a:gd name="csY0" fmla="*/ 0 h 700373"/>
                    <a:gd name="csX1" fmla="*/ 412052 w 412051"/>
                    <a:gd name="csY1" fmla="*/ 0 h 700373"/>
                    <a:gd name="csX2" fmla="*/ 412052 w 412051"/>
                    <a:gd name="csY2" fmla="*/ 163734 h 700373"/>
                    <a:gd name="csX3" fmla="*/ 292703 w 412051"/>
                    <a:gd name="csY3" fmla="*/ 163734 h 700373"/>
                    <a:gd name="csX4" fmla="*/ 292703 w 412051"/>
                    <a:gd name="csY4" fmla="*/ 700373 h 700373"/>
                    <a:gd name="csX5" fmla="*/ 123635 w 412051"/>
                    <a:gd name="csY5" fmla="*/ 700373 h 700373"/>
                    <a:gd name="csX6" fmla="*/ 123635 w 412051"/>
                    <a:gd name="csY6" fmla="*/ 163734 h 700373"/>
                    <a:gd name="csX7" fmla="*/ 0 w 412051"/>
                    <a:gd name="csY7" fmla="*/ 163734 h 700373"/>
                    <a:gd name="csX8" fmla="*/ 0 w 412051"/>
                    <a:gd name="csY8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412051" h="700373">
                      <a:moveTo>
                        <a:pt x="95" y="0"/>
                      </a:moveTo>
                      <a:lnTo>
                        <a:pt x="412052" y="0"/>
                      </a:lnTo>
                      <a:lnTo>
                        <a:pt x="412052" y="163734"/>
                      </a:lnTo>
                      <a:lnTo>
                        <a:pt x="292703" y="163734"/>
                      </a:lnTo>
                      <a:lnTo>
                        <a:pt x="292703" y="700373"/>
                      </a:lnTo>
                      <a:lnTo>
                        <a:pt x="123635" y="700373"/>
                      </a:lnTo>
                      <a:lnTo>
                        <a:pt x="123635" y="163734"/>
                      </a:lnTo>
                      <a:lnTo>
                        <a:pt x="0" y="16373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6" name="Forme libre : forme 45">
                  <a:extLst>
                    <a:ext uri="{FF2B5EF4-FFF2-40B4-BE49-F238E27FC236}">
                      <a16:creationId xmlns:a16="http://schemas.microsoft.com/office/drawing/2014/main" id="{36815244-F825-58E8-7C3B-FB36454888EA}"/>
                    </a:ext>
                  </a:extLst>
                </p:cNvPr>
                <p:cNvSpPr/>
                <p:nvPr/>
              </p:nvSpPr>
              <p:spPr>
                <a:xfrm>
                  <a:off x="4972240" y="4428077"/>
                  <a:ext cx="425672" cy="700373"/>
                </a:xfrm>
                <a:custGeom>
                  <a:avLst/>
                  <a:gdLst>
                    <a:gd name="csX0" fmla="*/ 258794 w 425672"/>
                    <a:gd name="csY0" fmla="*/ 410908 h 700373"/>
                    <a:gd name="csX1" fmla="*/ 166878 w 425672"/>
                    <a:gd name="csY1" fmla="*/ 410908 h 700373"/>
                    <a:gd name="csX2" fmla="*/ 166878 w 425672"/>
                    <a:gd name="csY2" fmla="*/ 700373 h 700373"/>
                    <a:gd name="csX3" fmla="*/ 0 w 425672"/>
                    <a:gd name="csY3" fmla="*/ 700373 h 700373"/>
                    <a:gd name="csX4" fmla="*/ 0 w 425672"/>
                    <a:gd name="csY4" fmla="*/ 0 h 700373"/>
                    <a:gd name="csX5" fmla="*/ 166878 w 425672"/>
                    <a:gd name="csY5" fmla="*/ 0 h 700373"/>
                    <a:gd name="csX6" fmla="*/ 166878 w 425672"/>
                    <a:gd name="csY6" fmla="*/ 249269 h 700373"/>
                    <a:gd name="csX7" fmla="*/ 258794 w 425672"/>
                    <a:gd name="csY7" fmla="*/ 249269 h 700373"/>
                    <a:gd name="csX8" fmla="*/ 258794 w 425672"/>
                    <a:gd name="csY8" fmla="*/ 0 h 700373"/>
                    <a:gd name="csX9" fmla="*/ 425672 w 425672"/>
                    <a:gd name="csY9" fmla="*/ 0 h 700373"/>
                    <a:gd name="csX10" fmla="*/ 425672 w 425672"/>
                    <a:gd name="csY10" fmla="*/ 700373 h 700373"/>
                    <a:gd name="csX11" fmla="*/ 258794 w 425672"/>
                    <a:gd name="csY11" fmla="*/ 700373 h 700373"/>
                    <a:gd name="csX12" fmla="*/ 258794 w 425672"/>
                    <a:gd name="csY12" fmla="*/ 410908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25672" h="700373">
                      <a:moveTo>
                        <a:pt x="258794" y="410908"/>
                      </a:moveTo>
                      <a:lnTo>
                        <a:pt x="166878" y="410908"/>
                      </a:lnTo>
                      <a:lnTo>
                        <a:pt x="16687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66878" y="0"/>
                      </a:lnTo>
                      <a:lnTo>
                        <a:pt x="166878" y="249269"/>
                      </a:lnTo>
                      <a:lnTo>
                        <a:pt x="258794" y="249269"/>
                      </a:lnTo>
                      <a:lnTo>
                        <a:pt x="258794" y="0"/>
                      </a:lnTo>
                      <a:lnTo>
                        <a:pt x="425672" y="0"/>
                      </a:lnTo>
                      <a:lnTo>
                        <a:pt x="425672" y="700373"/>
                      </a:lnTo>
                      <a:lnTo>
                        <a:pt x="258794" y="700373"/>
                      </a:lnTo>
                      <a:lnTo>
                        <a:pt x="258794" y="41090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35" name="Graphique 61">
                <a:extLst>
                  <a:ext uri="{FF2B5EF4-FFF2-40B4-BE49-F238E27FC236}">
                    <a16:creationId xmlns:a16="http://schemas.microsoft.com/office/drawing/2014/main" id="{77A16685-075C-44A4-1F1D-20F5F25CCD61}"/>
                  </a:ext>
                </a:extLst>
              </p:cNvPr>
              <p:cNvGrpSpPr/>
              <p:nvPr/>
            </p:nvGrpSpPr>
            <p:grpSpPr>
              <a:xfrm>
                <a:off x="5471445" y="4406931"/>
                <a:ext cx="2956941" cy="742568"/>
                <a:chOff x="5471445" y="4406931"/>
                <a:chExt cx="2956941" cy="742568"/>
              </a:xfrm>
              <a:grpFill/>
            </p:grpSpPr>
            <p:sp>
              <p:nvSpPr>
                <p:cNvPr id="37" name="Forme libre : forme 36">
                  <a:extLst>
                    <a:ext uri="{FF2B5EF4-FFF2-40B4-BE49-F238E27FC236}">
                      <a16:creationId xmlns:a16="http://schemas.microsoft.com/office/drawing/2014/main" id="{F39FF3CB-22AD-AF64-0C05-3C77A72D317E}"/>
                    </a:ext>
                  </a:extLst>
                </p:cNvPr>
                <p:cNvSpPr/>
                <p:nvPr/>
              </p:nvSpPr>
              <p:spPr>
                <a:xfrm>
                  <a:off x="5471445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8" name="Forme libre : forme 37">
                  <a:extLst>
                    <a:ext uri="{FF2B5EF4-FFF2-40B4-BE49-F238E27FC236}">
                      <a16:creationId xmlns:a16="http://schemas.microsoft.com/office/drawing/2014/main" id="{7B2847F8-A056-38E0-CA0F-BFB31693FDB9}"/>
                    </a:ext>
                  </a:extLst>
                </p:cNvPr>
                <p:cNvSpPr/>
                <p:nvPr/>
              </p:nvSpPr>
              <p:spPr>
                <a:xfrm>
                  <a:off x="6157245" y="4406931"/>
                  <a:ext cx="449961" cy="742568"/>
                </a:xfrm>
                <a:custGeom>
                  <a:avLst/>
                  <a:gdLst>
                    <a:gd name="csX0" fmla="*/ 0 w 449961"/>
                    <a:gd name="csY0" fmla="*/ 235553 h 742568"/>
                    <a:gd name="csX1" fmla="*/ 224980 w 449961"/>
                    <a:gd name="csY1" fmla="*/ 0 h 742568"/>
                    <a:gd name="csX2" fmla="*/ 449961 w 449961"/>
                    <a:gd name="csY2" fmla="*/ 234505 h 742568"/>
                    <a:gd name="csX3" fmla="*/ 449961 w 449961"/>
                    <a:gd name="csY3" fmla="*/ 507016 h 742568"/>
                    <a:gd name="csX4" fmla="*/ 224980 w 449961"/>
                    <a:gd name="csY4" fmla="*/ 742569 h 742568"/>
                    <a:gd name="csX5" fmla="*/ 0 w 449961"/>
                    <a:gd name="csY5" fmla="*/ 508063 h 742568"/>
                    <a:gd name="csX6" fmla="*/ 0 w 449961"/>
                    <a:gd name="csY6" fmla="*/ 235553 h 742568"/>
                    <a:gd name="csX7" fmla="*/ 280988 w 449961"/>
                    <a:gd name="csY7" fmla="*/ 239839 h 742568"/>
                    <a:gd name="csX8" fmla="*/ 224980 w 449961"/>
                    <a:gd name="csY8" fmla="*/ 173259 h 742568"/>
                    <a:gd name="csX9" fmla="*/ 168974 w 449961"/>
                    <a:gd name="csY9" fmla="*/ 239839 h 742568"/>
                    <a:gd name="csX10" fmla="*/ 168974 w 449961"/>
                    <a:gd name="csY10" fmla="*/ 505015 h 742568"/>
                    <a:gd name="csX11" fmla="*/ 224980 w 449961"/>
                    <a:gd name="csY11" fmla="*/ 570547 h 742568"/>
                    <a:gd name="csX12" fmla="*/ 280988 w 449961"/>
                    <a:gd name="csY12" fmla="*/ 505015 h 742568"/>
                    <a:gd name="csX13" fmla="*/ 280988 w 449961"/>
                    <a:gd name="csY13" fmla="*/ 239839 h 7425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1" h="742568">
                      <a:moveTo>
                        <a:pt x="0" y="235553"/>
                      </a:moveTo>
                      <a:cubicBezTo>
                        <a:pt x="0" y="69723"/>
                        <a:pt x="108776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5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6" y="742569"/>
                        <a:pt x="0" y="679228"/>
                        <a:pt x="0" y="508063"/>
                      </a:cubicBezTo>
                      <a:lnTo>
                        <a:pt x="0" y="235553"/>
                      </a:lnTo>
                      <a:close/>
                      <a:moveTo>
                        <a:pt x="280988" y="239839"/>
                      </a:moveTo>
                      <a:cubicBezTo>
                        <a:pt x="280988" y="192309"/>
                        <a:pt x="255651" y="173259"/>
                        <a:pt x="224980" y="173259"/>
                      </a:cubicBezTo>
                      <a:cubicBezTo>
                        <a:pt x="194310" y="173259"/>
                        <a:pt x="168974" y="192309"/>
                        <a:pt x="168974" y="239839"/>
                      </a:cubicBezTo>
                      <a:lnTo>
                        <a:pt x="168974" y="505015"/>
                      </a:lnTo>
                      <a:cubicBezTo>
                        <a:pt x="168974" y="551497"/>
                        <a:pt x="194310" y="570547"/>
                        <a:pt x="224980" y="570547"/>
                      </a:cubicBezTo>
                      <a:cubicBezTo>
                        <a:pt x="255651" y="570547"/>
                        <a:pt x="280988" y="551497"/>
                        <a:pt x="280988" y="505015"/>
                      </a:cubicBezTo>
                      <a:lnTo>
                        <a:pt x="280988" y="23983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9" name="Forme libre : forme 38">
                  <a:extLst>
                    <a:ext uri="{FF2B5EF4-FFF2-40B4-BE49-F238E27FC236}">
                      <a16:creationId xmlns:a16="http://schemas.microsoft.com/office/drawing/2014/main" id="{B301D5E8-97C0-AED6-50D2-464B4FADBCC5}"/>
                    </a:ext>
                  </a:extLst>
                </p:cNvPr>
                <p:cNvSpPr/>
                <p:nvPr/>
              </p:nvSpPr>
              <p:spPr>
                <a:xfrm>
                  <a:off x="6635019" y="4428077"/>
                  <a:ext cx="630650" cy="700373"/>
                </a:xfrm>
                <a:custGeom>
                  <a:avLst/>
                  <a:gdLst>
                    <a:gd name="csX0" fmla="*/ 164878 w 630650"/>
                    <a:gd name="csY0" fmla="*/ 301085 h 700373"/>
                    <a:gd name="csX1" fmla="*/ 158496 w 630650"/>
                    <a:gd name="csY1" fmla="*/ 301085 h 700373"/>
                    <a:gd name="csX2" fmla="*/ 158496 w 630650"/>
                    <a:gd name="csY2" fmla="*/ 700373 h 700373"/>
                    <a:gd name="csX3" fmla="*/ 0 w 630650"/>
                    <a:gd name="csY3" fmla="*/ 700373 h 700373"/>
                    <a:gd name="csX4" fmla="*/ 0 w 630650"/>
                    <a:gd name="csY4" fmla="*/ 0 h 700373"/>
                    <a:gd name="csX5" fmla="*/ 213360 w 630650"/>
                    <a:gd name="csY5" fmla="*/ 0 h 700373"/>
                    <a:gd name="csX6" fmla="*/ 311563 w 630650"/>
                    <a:gd name="csY6" fmla="*/ 370808 h 700373"/>
                    <a:gd name="csX7" fmla="*/ 317945 w 630650"/>
                    <a:gd name="csY7" fmla="*/ 370808 h 700373"/>
                    <a:gd name="csX8" fmla="*/ 417290 w 630650"/>
                    <a:gd name="csY8" fmla="*/ 0 h 700373"/>
                    <a:gd name="csX9" fmla="*/ 630650 w 630650"/>
                    <a:gd name="csY9" fmla="*/ 0 h 700373"/>
                    <a:gd name="csX10" fmla="*/ 630650 w 630650"/>
                    <a:gd name="csY10" fmla="*/ 700373 h 700373"/>
                    <a:gd name="csX11" fmla="*/ 472154 w 630650"/>
                    <a:gd name="csY11" fmla="*/ 700373 h 700373"/>
                    <a:gd name="csX12" fmla="*/ 472154 w 630650"/>
                    <a:gd name="csY12" fmla="*/ 301085 h 700373"/>
                    <a:gd name="csX13" fmla="*/ 465772 w 630650"/>
                    <a:gd name="csY13" fmla="*/ 301085 h 700373"/>
                    <a:gd name="csX14" fmla="*/ 375952 w 630650"/>
                    <a:gd name="csY14" fmla="*/ 700373 h 700373"/>
                    <a:gd name="csX15" fmla="*/ 254508 w 630650"/>
                    <a:gd name="csY15" fmla="*/ 700373 h 700373"/>
                    <a:gd name="csX16" fmla="*/ 164687 w 630650"/>
                    <a:gd name="csY16" fmla="*/ 301085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630650" h="700373">
                      <a:moveTo>
                        <a:pt x="164878" y="301085"/>
                      </a:moveTo>
                      <a:lnTo>
                        <a:pt x="158496" y="301085"/>
                      </a:lnTo>
                      <a:lnTo>
                        <a:pt x="158496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213360" y="0"/>
                      </a:lnTo>
                      <a:lnTo>
                        <a:pt x="311563" y="370808"/>
                      </a:lnTo>
                      <a:lnTo>
                        <a:pt x="317945" y="370808"/>
                      </a:lnTo>
                      <a:lnTo>
                        <a:pt x="417290" y="0"/>
                      </a:lnTo>
                      <a:lnTo>
                        <a:pt x="630650" y="0"/>
                      </a:lnTo>
                      <a:lnTo>
                        <a:pt x="630650" y="700373"/>
                      </a:lnTo>
                      <a:lnTo>
                        <a:pt x="472154" y="700373"/>
                      </a:lnTo>
                      <a:lnTo>
                        <a:pt x="472154" y="301085"/>
                      </a:lnTo>
                      <a:lnTo>
                        <a:pt x="465772" y="301085"/>
                      </a:lnTo>
                      <a:lnTo>
                        <a:pt x="375952" y="700373"/>
                      </a:lnTo>
                      <a:lnTo>
                        <a:pt x="254508" y="700373"/>
                      </a:lnTo>
                      <a:lnTo>
                        <a:pt x="164687" y="3010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0" name="Forme libre : forme 39">
                  <a:extLst>
                    <a:ext uri="{FF2B5EF4-FFF2-40B4-BE49-F238E27FC236}">
                      <a16:creationId xmlns:a16="http://schemas.microsoft.com/office/drawing/2014/main" id="{BA8112CD-5A18-5C45-3383-47FD7C59D662}"/>
                    </a:ext>
                  </a:extLst>
                </p:cNvPr>
                <p:cNvSpPr/>
                <p:nvPr/>
              </p:nvSpPr>
              <p:spPr>
                <a:xfrm>
                  <a:off x="7304246" y="4428077"/>
                  <a:ext cx="358140" cy="700468"/>
                </a:xfrm>
                <a:custGeom>
                  <a:avLst/>
                  <a:gdLst>
                    <a:gd name="csX0" fmla="*/ 95 w 358140"/>
                    <a:gd name="csY0" fmla="*/ 0 h 700468"/>
                    <a:gd name="csX1" fmla="*/ 353949 w 358140"/>
                    <a:gd name="csY1" fmla="*/ 0 h 700468"/>
                    <a:gd name="csX2" fmla="*/ 353949 w 358140"/>
                    <a:gd name="csY2" fmla="*/ 167926 h 700468"/>
                    <a:gd name="csX3" fmla="*/ 169069 w 358140"/>
                    <a:gd name="csY3" fmla="*/ 167926 h 700468"/>
                    <a:gd name="csX4" fmla="*/ 169069 w 358140"/>
                    <a:gd name="csY4" fmla="*/ 256699 h 700468"/>
                    <a:gd name="csX5" fmla="*/ 345472 w 358140"/>
                    <a:gd name="csY5" fmla="*/ 256699 h 700468"/>
                    <a:gd name="csX6" fmla="*/ 345472 w 358140"/>
                    <a:gd name="csY6" fmla="*/ 415195 h 700468"/>
                    <a:gd name="csX7" fmla="*/ 169069 w 358140"/>
                    <a:gd name="csY7" fmla="*/ 415195 h 700468"/>
                    <a:gd name="csX8" fmla="*/ 169069 w 358140"/>
                    <a:gd name="csY8" fmla="*/ 531400 h 700468"/>
                    <a:gd name="csX9" fmla="*/ 358140 w 358140"/>
                    <a:gd name="csY9" fmla="*/ 531400 h 700468"/>
                    <a:gd name="csX10" fmla="*/ 358140 w 358140"/>
                    <a:gd name="csY10" fmla="*/ 700468 h 700468"/>
                    <a:gd name="csX11" fmla="*/ 0 w 358140"/>
                    <a:gd name="csY11" fmla="*/ 700468 h 700468"/>
                    <a:gd name="csX12" fmla="*/ 0 w 358140"/>
                    <a:gd name="csY12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58140" h="700468">
                      <a:moveTo>
                        <a:pt x="95" y="0"/>
                      </a:moveTo>
                      <a:lnTo>
                        <a:pt x="353949" y="0"/>
                      </a:lnTo>
                      <a:lnTo>
                        <a:pt x="353949" y="167926"/>
                      </a:lnTo>
                      <a:lnTo>
                        <a:pt x="169069" y="167926"/>
                      </a:lnTo>
                      <a:lnTo>
                        <a:pt x="169069" y="256699"/>
                      </a:lnTo>
                      <a:lnTo>
                        <a:pt x="345472" y="256699"/>
                      </a:lnTo>
                      <a:lnTo>
                        <a:pt x="345472" y="415195"/>
                      </a:lnTo>
                      <a:lnTo>
                        <a:pt x="169069" y="415195"/>
                      </a:lnTo>
                      <a:lnTo>
                        <a:pt x="169069" y="531400"/>
                      </a:lnTo>
                      <a:lnTo>
                        <a:pt x="358140" y="531400"/>
                      </a:lnTo>
                      <a:lnTo>
                        <a:pt x="358140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1" name="Forme libre : forme 40">
                  <a:extLst>
                    <a:ext uri="{FF2B5EF4-FFF2-40B4-BE49-F238E27FC236}">
                      <a16:creationId xmlns:a16="http://schemas.microsoft.com/office/drawing/2014/main" id="{2A1241A8-8BE8-A61E-675F-D78024091BDE}"/>
                    </a:ext>
                  </a:extLst>
                </p:cNvPr>
                <p:cNvSpPr/>
                <p:nvPr/>
              </p:nvSpPr>
              <p:spPr>
                <a:xfrm>
                  <a:off x="7688770" y="4428077"/>
                  <a:ext cx="466915" cy="700373"/>
                </a:xfrm>
                <a:custGeom>
                  <a:avLst/>
                  <a:gdLst>
                    <a:gd name="csX0" fmla="*/ 163830 w 466915"/>
                    <a:gd name="csY0" fmla="*/ 339090 h 700373"/>
                    <a:gd name="csX1" fmla="*/ 157448 w 466915"/>
                    <a:gd name="csY1" fmla="*/ 339090 h 700373"/>
                    <a:gd name="csX2" fmla="*/ 157448 w 466915"/>
                    <a:gd name="csY2" fmla="*/ 700373 h 700373"/>
                    <a:gd name="csX3" fmla="*/ 0 w 466915"/>
                    <a:gd name="csY3" fmla="*/ 700373 h 700373"/>
                    <a:gd name="csX4" fmla="*/ 0 w 466915"/>
                    <a:gd name="csY4" fmla="*/ 0 h 700373"/>
                    <a:gd name="csX5" fmla="*/ 178498 w 466915"/>
                    <a:gd name="csY5" fmla="*/ 0 h 700373"/>
                    <a:gd name="csX6" fmla="*/ 304229 w 466915"/>
                    <a:gd name="csY6" fmla="*/ 326422 h 700373"/>
                    <a:gd name="csX7" fmla="*/ 310610 w 466915"/>
                    <a:gd name="csY7" fmla="*/ 326422 h 700373"/>
                    <a:gd name="csX8" fmla="*/ 310610 w 466915"/>
                    <a:gd name="csY8" fmla="*/ 0 h 700373"/>
                    <a:gd name="csX9" fmla="*/ 466915 w 466915"/>
                    <a:gd name="csY9" fmla="*/ 0 h 700373"/>
                    <a:gd name="csX10" fmla="*/ 466915 w 466915"/>
                    <a:gd name="csY10" fmla="*/ 700373 h 700373"/>
                    <a:gd name="csX11" fmla="*/ 295751 w 466915"/>
                    <a:gd name="csY11" fmla="*/ 700373 h 700373"/>
                    <a:gd name="csX12" fmla="*/ 163735 w 466915"/>
                    <a:gd name="csY12" fmla="*/ 33909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66915" h="700373">
                      <a:moveTo>
                        <a:pt x="163830" y="339090"/>
                      </a:moveTo>
                      <a:lnTo>
                        <a:pt x="157448" y="339090"/>
                      </a:lnTo>
                      <a:lnTo>
                        <a:pt x="15744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78498" y="0"/>
                      </a:lnTo>
                      <a:lnTo>
                        <a:pt x="304229" y="326422"/>
                      </a:lnTo>
                      <a:lnTo>
                        <a:pt x="310610" y="326422"/>
                      </a:lnTo>
                      <a:lnTo>
                        <a:pt x="310610" y="0"/>
                      </a:lnTo>
                      <a:lnTo>
                        <a:pt x="466915" y="0"/>
                      </a:lnTo>
                      <a:lnTo>
                        <a:pt x="466915" y="700373"/>
                      </a:lnTo>
                      <a:lnTo>
                        <a:pt x="295751" y="700373"/>
                      </a:lnTo>
                      <a:lnTo>
                        <a:pt x="163735" y="33909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2" name="Forme libre : forme 41">
                  <a:extLst>
                    <a:ext uri="{FF2B5EF4-FFF2-40B4-BE49-F238E27FC236}">
                      <a16:creationId xmlns:a16="http://schemas.microsoft.com/office/drawing/2014/main" id="{81202936-4464-1C87-4E7A-5139E0DBF22D}"/>
                    </a:ext>
                  </a:extLst>
                </p:cNvPr>
                <p:cNvSpPr/>
                <p:nvPr/>
              </p:nvSpPr>
              <p:spPr>
                <a:xfrm>
                  <a:off x="8257222" y="4428077"/>
                  <a:ext cx="171164" cy="503396"/>
                </a:xfrm>
                <a:custGeom>
                  <a:avLst/>
                  <a:gdLst>
                    <a:gd name="csX0" fmla="*/ 0 w 171164"/>
                    <a:gd name="csY0" fmla="*/ 55054 h 503396"/>
                    <a:gd name="csX1" fmla="*/ 0 w 171164"/>
                    <a:gd name="csY1" fmla="*/ 0 h 503396"/>
                    <a:gd name="csX2" fmla="*/ 171164 w 171164"/>
                    <a:gd name="csY2" fmla="*/ 0 h 503396"/>
                    <a:gd name="csX3" fmla="*/ 171164 w 171164"/>
                    <a:gd name="csY3" fmla="*/ 55054 h 503396"/>
                    <a:gd name="csX4" fmla="*/ 161068 w 171164"/>
                    <a:gd name="csY4" fmla="*/ 316325 h 503396"/>
                    <a:gd name="csX5" fmla="*/ 153067 w 171164"/>
                    <a:gd name="csY5" fmla="*/ 440150 h 503396"/>
                    <a:gd name="csX6" fmla="*/ 85630 w 171164"/>
                    <a:gd name="csY6" fmla="*/ 503396 h 503396"/>
                    <a:gd name="csX7" fmla="*/ 85630 w 171164"/>
                    <a:gd name="csY7" fmla="*/ 503396 h 503396"/>
                    <a:gd name="csX8" fmla="*/ 18193 w 171164"/>
                    <a:gd name="csY8" fmla="*/ 440150 h 503396"/>
                    <a:gd name="csX9" fmla="*/ 10192 w 171164"/>
                    <a:gd name="csY9" fmla="*/ 316325 h 503396"/>
                    <a:gd name="csX10" fmla="*/ 95 w 171164"/>
                    <a:gd name="csY10" fmla="*/ 55054 h 50339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171164" h="503396">
                      <a:moveTo>
                        <a:pt x="0" y="55054"/>
                      </a:moveTo>
                      <a:lnTo>
                        <a:pt x="0" y="0"/>
                      </a:lnTo>
                      <a:lnTo>
                        <a:pt x="171164" y="0"/>
                      </a:lnTo>
                      <a:lnTo>
                        <a:pt x="171164" y="55054"/>
                      </a:lnTo>
                      <a:cubicBezTo>
                        <a:pt x="171164" y="142208"/>
                        <a:pt x="167830" y="229362"/>
                        <a:pt x="161068" y="316325"/>
                      </a:cubicBezTo>
                      <a:lnTo>
                        <a:pt x="153067" y="440150"/>
                      </a:lnTo>
                      <a:cubicBezTo>
                        <a:pt x="150781" y="475678"/>
                        <a:pt x="121253" y="503396"/>
                        <a:pt x="85630" y="503396"/>
                      </a:cubicBezTo>
                      <a:lnTo>
                        <a:pt x="85630" y="503396"/>
                      </a:lnTo>
                      <a:cubicBezTo>
                        <a:pt x="50006" y="503396"/>
                        <a:pt x="20479" y="475678"/>
                        <a:pt x="18193" y="440150"/>
                      </a:cubicBezTo>
                      <a:lnTo>
                        <a:pt x="10192" y="316325"/>
                      </a:lnTo>
                      <a:cubicBezTo>
                        <a:pt x="3524" y="229362"/>
                        <a:pt x="95" y="142208"/>
                        <a:pt x="95" y="5505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6" name="Ellipse 35">
                <a:extLst>
                  <a:ext uri="{FF2B5EF4-FFF2-40B4-BE49-F238E27FC236}">
                    <a16:creationId xmlns:a16="http://schemas.microsoft.com/office/drawing/2014/main" id="{80CBC013-097E-4032-D33E-1D9CEBE28112}"/>
                  </a:ext>
                </a:extLst>
              </p:cNvPr>
              <p:cNvSpPr/>
              <p:nvPr/>
            </p:nvSpPr>
            <p:spPr>
              <a:xfrm>
                <a:off x="8253984" y="4954143"/>
                <a:ext cx="174307" cy="174307"/>
              </a:xfrm>
              <a:prstGeom prst="ellipse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52" name="Graphique 61">
              <a:extLst>
                <a:ext uri="{FF2B5EF4-FFF2-40B4-BE49-F238E27FC236}">
                  <a16:creationId xmlns:a16="http://schemas.microsoft.com/office/drawing/2014/main" id="{0662FA4B-66AA-1CEC-4751-F1CCD1821466}"/>
                </a:ext>
              </a:extLst>
            </p:cNvPr>
            <p:cNvGrpSpPr/>
            <p:nvPr/>
          </p:nvGrpSpPr>
          <p:grpSpPr>
            <a:xfrm>
              <a:off x="276769" y="1059915"/>
              <a:ext cx="2096318" cy="653736"/>
              <a:chOff x="3650456" y="3659504"/>
              <a:chExt cx="4777930" cy="1489995"/>
            </a:xfrm>
            <a:grpFill/>
          </p:grpSpPr>
          <p:grpSp>
            <p:nvGrpSpPr>
              <p:cNvPr id="53" name="Graphique 61">
                <a:extLst>
                  <a:ext uri="{FF2B5EF4-FFF2-40B4-BE49-F238E27FC236}">
                    <a16:creationId xmlns:a16="http://schemas.microsoft.com/office/drawing/2014/main" id="{93FD9A78-18C4-C4CE-A5FA-1FDBA5AB68CE}"/>
                  </a:ext>
                </a:extLst>
              </p:cNvPr>
              <p:cNvGrpSpPr/>
              <p:nvPr/>
            </p:nvGrpSpPr>
            <p:grpSpPr>
              <a:xfrm>
                <a:off x="3650456" y="3659504"/>
                <a:ext cx="2379535" cy="742569"/>
                <a:chOff x="3650456" y="3659504"/>
                <a:chExt cx="2379535" cy="742569"/>
              </a:xfrm>
              <a:grpFill/>
            </p:grpSpPr>
            <p:sp>
              <p:nvSpPr>
                <p:cNvPr id="67" name="Forme libre : forme 66">
                  <a:extLst>
                    <a:ext uri="{FF2B5EF4-FFF2-40B4-BE49-F238E27FC236}">
                      <a16:creationId xmlns:a16="http://schemas.microsoft.com/office/drawing/2014/main" id="{E869AB01-B828-10BF-36F1-2A55EF9A6E8F}"/>
                    </a:ext>
                  </a:extLst>
                </p:cNvPr>
                <p:cNvSpPr/>
                <p:nvPr/>
              </p:nvSpPr>
              <p:spPr>
                <a:xfrm>
                  <a:off x="3650456" y="3664743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8" name="Forme libre : forme 67">
                  <a:extLst>
                    <a:ext uri="{FF2B5EF4-FFF2-40B4-BE49-F238E27FC236}">
                      <a16:creationId xmlns:a16="http://schemas.microsoft.com/office/drawing/2014/main" id="{5A20AFE3-D4E4-B05D-C028-51D9B1A60B6F}"/>
                    </a:ext>
                  </a:extLst>
                </p:cNvPr>
                <p:cNvSpPr/>
                <p:nvPr/>
              </p:nvSpPr>
              <p:spPr>
                <a:xfrm>
                  <a:off x="4333017" y="3659504"/>
                  <a:ext cx="449960" cy="742569"/>
                </a:xfrm>
                <a:custGeom>
                  <a:avLst/>
                  <a:gdLst>
                    <a:gd name="csX0" fmla="*/ 0 w 449960"/>
                    <a:gd name="csY0" fmla="*/ 235553 h 742569"/>
                    <a:gd name="csX1" fmla="*/ 224980 w 449960"/>
                    <a:gd name="csY1" fmla="*/ 0 h 742569"/>
                    <a:gd name="csX2" fmla="*/ 449961 w 449960"/>
                    <a:gd name="csY2" fmla="*/ 234506 h 742569"/>
                    <a:gd name="csX3" fmla="*/ 449961 w 449960"/>
                    <a:gd name="csY3" fmla="*/ 507016 h 742569"/>
                    <a:gd name="csX4" fmla="*/ 224980 w 449960"/>
                    <a:gd name="csY4" fmla="*/ 742569 h 742569"/>
                    <a:gd name="csX5" fmla="*/ 0 w 449960"/>
                    <a:gd name="csY5" fmla="*/ 508064 h 742569"/>
                    <a:gd name="csX6" fmla="*/ 0 w 449960"/>
                    <a:gd name="csY6" fmla="*/ 235553 h 742569"/>
                    <a:gd name="csX7" fmla="*/ 281083 w 449960"/>
                    <a:gd name="csY7" fmla="*/ 239840 h 742569"/>
                    <a:gd name="csX8" fmla="*/ 225076 w 449960"/>
                    <a:gd name="csY8" fmla="*/ 173260 h 742569"/>
                    <a:gd name="csX9" fmla="*/ 169069 w 449960"/>
                    <a:gd name="csY9" fmla="*/ 239840 h 742569"/>
                    <a:gd name="csX10" fmla="*/ 169069 w 449960"/>
                    <a:gd name="csY10" fmla="*/ 505016 h 742569"/>
                    <a:gd name="csX11" fmla="*/ 225076 w 449960"/>
                    <a:gd name="csY11" fmla="*/ 570548 h 742569"/>
                    <a:gd name="csX12" fmla="*/ 281083 w 449960"/>
                    <a:gd name="csY12" fmla="*/ 505016 h 742569"/>
                    <a:gd name="csX13" fmla="*/ 281083 w 449960"/>
                    <a:gd name="csY13" fmla="*/ 239840 h 74256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0" h="742569">
                      <a:moveTo>
                        <a:pt x="0" y="235553"/>
                      </a:moveTo>
                      <a:cubicBezTo>
                        <a:pt x="0" y="69723"/>
                        <a:pt x="108775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6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5" y="742569"/>
                        <a:pt x="0" y="679228"/>
                        <a:pt x="0" y="508064"/>
                      </a:cubicBezTo>
                      <a:lnTo>
                        <a:pt x="0" y="235553"/>
                      </a:lnTo>
                      <a:close/>
                      <a:moveTo>
                        <a:pt x="281083" y="239840"/>
                      </a:moveTo>
                      <a:cubicBezTo>
                        <a:pt x="281083" y="192310"/>
                        <a:pt x="255746" y="173260"/>
                        <a:pt x="225076" y="173260"/>
                      </a:cubicBezTo>
                      <a:cubicBezTo>
                        <a:pt x="194405" y="173260"/>
                        <a:pt x="169069" y="192310"/>
                        <a:pt x="169069" y="239840"/>
                      </a:cubicBezTo>
                      <a:lnTo>
                        <a:pt x="169069" y="505016"/>
                      </a:lnTo>
                      <a:cubicBezTo>
                        <a:pt x="169069" y="551498"/>
                        <a:pt x="194405" y="570548"/>
                        <a:pt x="225076" y="570548"/>
                      </a:cubicBezTo>
                      <a:cubicBezTo>
                        <a:pt x="255746" y="570548"/>
                        <a:pt x="281083" y="551498"/>
                        <a:pt x="281083" y="505016"/>
                      </a:cubicBezTo>
                      <a:lnTo>
                        <a:pt x="281083" y="23984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9" name="Forme libre : forme 68">
                  <a:extLst>
                    <a:ext uri="{FF2B5EF4-FFF2-40B4-BE49-F238E27FC236}">
                      <a16:creationId xmlns:a16="http://schemas.microsoft.com/office/drawing/2014/main" id="{330C07F2-F911-7F36-EA95-20704CC30732}"/>
                    </a:ext>
                  </a:extLst>
                </p:cNvPr>
                <p:cNvSpPr/>
                <p:nvPr/>
              </p:nvSpPr>
              <p:spPr>
                <a:xfrm>
                  <a:off x="4806124" y="3680650"/>
                  <a:ext cx="424814" cy="700373"/>
                </a:xfrm>
                <a:custGeom>
                  <a:avLst/>
                  <a:gdLst>
                    <a:gd name="csX0" fmla="*/ 95 w 424814"/>
                    <a:gd name="csY0" fmla="*/ 700373 h 700373"/>
                    <a:gd name="csX1" fmla="*/ 95 w 424814"/>
                    <a:gd name="csY1" fmla="*/ 0 h 700373"/>
                    <a:gd name="csX2" fmla="*/ 204025 w 424814"/>
                    <a:gd name="csY2" fmla="*/ 0 h 700373"/>
                    <a:gd name="csX3" fmla="*/ 417385 w 424814"/>
                    <a:gd name="csY3" fmla="*/ 184880 h 700373"/>
                    <a:gd name="csX4" fmla="*/ 324421 w 424814"/>
                    <a:gd name="csY4" fmla="*/ 341186 h 700373"/>
                    <a:gd name="csX5" fmla="*/ 324421 w 424814"/>
                    <a:gd name="csY5" fmla="*/ 345376 h 700373"/>
                    <a:gd name="csX6" fmla="*/ 424815 w 424814"/>
                    <a:gd name="csY6" fmla="*/ 502730 h 700373"/>
                    <a:gd name="csX7" fmla="*/ 424815 w 424814"/>
                    <a:gd name="csY7" fmla="*/ 700278 h 700373"/>
                    <a:gd name="csX8" fmla="*/ 255746 w 424814"/>
                    <a:gd name="csY8" fmla="*/ 700278 h 700373"/>
                    <a:gd name="csX9" fmla="*/ 255746 w 424814"/>
                    <a:gd name="csY9" fmla="*/ 506921 h 700373"/>
                    <a:gd name="csX10" fmla="*/ 198692 w 424814"/>
                    <a:gd name="csY10" fmla="*/ 437198 h 700373"/>
                    <a:gd name="csX11" fmla="*/ 169069 w 424814"/>
                    <a:gd name="csY11" fmla="*/ 437198 h 700373"/>
                    <a:gd name="csX12" fmla="*/ 169069 w 424814"/>
                    <a:gd name="csY12" fmla="*/ 700278 h 700373"/>
                    <a:gd name="csX13" fmla="*/ 0 w 424814"/>
                    <a:gd name="csY13" fmla="*/ 700278 h 700373"/>
                    <a:gd name="csX14" fmla="*/ 169069 w 424814"/>
                    <a:gd name="csY14" fmla="*/ 285179 h 700373"/>
                    <a:gd name="csX15" fmla="*/ 193358 w 424814"/>
                    <a:gd name="csY15" fmla="*/ 285179 h 700373"/>
                    <a:gd name="csX16" fmla="*/ 252508 w 424814"/>
                    <a:gd name="csY16" fmla="*/ 213360 h 700373"/>
                    <a:gd name="csX17" fmla="*/ 196501 w 424814"/>
                    <a:gd name="csY17" fmla="*/ 150019 h 700373"/>
                    <a:gd name="csX18" fmla="*/ 169069 w 424814"/>
                    <a:gd name="csY18" fmla="*/ 150019 h 700373"/>
                    <a:gd name="csX19" fmla="*/ 169069 w 424814"/>
                    <a:gd name="csY19" fmla="*/ 285274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424814" h="700373">
                      <a:moveTo>
                        <a:pt x="95" y="700373"/>
                      </a:moveTo>
                      <a:lnTo>
                        <a:pt x="95" y="0"/>
                      </a:lnTo>
                      <a:lnTo>
                        <a:pt x="204025" y="0"/>
                      </a:lnTo>
                      <a:cubicBezTo>
                        <a:pt x="366713" y="0"/>
                        <a:pt x="417385" y="94012"/>
                        <a:pt x="417385" y="184880"/>
                      </a:cubicBezTo>
                      <a:cubicBezTo>
                        <a:pt x="417385" y="264128"/>
                        <a:pt x="368808" y="315849"/>
                        <a:pt x="324421" y="341186"/>
                      </a:cubicBezTo>
                      <a:lnTo>
                        <a:pt x="324421" y="345376"/>
                      </a:lnTo>
                      <a:cubicBezTo>
                        <a:pt x="372999" y="359092"/>
                        <a:pt x="424815" y="402431"/>
                        <a:pt x="424815" y="502730"/>
                      </a:cubicBezTo>
                      <a:lnTo>
                        <a:pt x="424815" y="700278"/>
                      </a:lnTo>
                      <a:lnTo>
                        <a:pt x="255746" y="700278"/>
                      </a:lnTo>
                      <a:lnTo>
                        <a:pt x="255746" y="506921"/>
                      </a:lnTo>
                      <a:cubicBezTo>
                        <a:pt x="255746" y="460438"/>
                        <a:pt x="240983" y="437198"/>
                        <a:pt x="198692" y="437198"/>
                      </a:cubicBezTo>
                      <a:lnTo>
                        <a:pt x="169069" y="437198"/>
                      </a:lnTo>
                      <a:lnTo>
                        <a:pt x="169069" y="700278"/>
                      </a:lnTo>
                      <a:lnTo>
                        <a:pt x="0" y="700278"/>
                      </a:lnTo>
                      <a:close/>
                      <a:moveTo>
                        <a:pt x="169069" y="285179"/>
                      </a:moveTo>
                      <a:lnTo>
                        <a:pt x="193358" y="285179"/>
                      </a:lnTo>
                      <a:cubicBezTo>
                        <a:pt x="235649" y="285179"/>
                        <a:pt x="252508" y="255556"/>
                        <a:pt x="252508" y="213360"/>
                      </a:cubicBezTo>
                      <a:cubicBezTo>
                        <a:pt x="252508" y="171164"/>
                        <a:pt x="234505" y="150019"/>
                        <a:pt x="196501" y="150019"/>
                      </a:cubicBezTo>
                      <a:lnTo>
                        <a:pt x="169069" y="150019"/>
                      </a:lnTo>
                      <a:lnTo>
                        <a:pt x="169069" y="28527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0" name="Forme libre : forme 69">
                  <a:extLst>
                    <a:ext uri="{FF2B5EF4-FFF2-40B4-BE49-F238E27FC236}">
                      <a16:creationId xmlns:a16="http://schemas.microsoft.com/office/drawing/2014/main" id="{4122E682-B16A-D862-3775-FDAD58A8E7F7}"/>
                    </a:ext>
                  </a:extLst>
                </p:cNvPr>
                <p:cNvSpPr/>
                <p:nvPr/>
              </p:nvSpPr>
              <p:spPr>
                <a:xfrm>
                  <a:off x="5253704" y="3680650"/>
                  <a:ext cx="340137" cy="700468"/>
                </a:xfrm>
                <a:custGeom>
                  <a:avLst/>
                  <a:gdLst>
                    <a:gd name="csX0" fmla="*/ 0 w 340137"/>
                    <a:gd name="csY0" fmla="*/ 0 h 700468"/>
                    <a:gd name="csX1" fmla="*/ 166878 w 340137"/>
                    <a:gd name="csY1" fmla="*/ 0 h 700468"/>
                    <a:gd name="csX2" fmla="*/ 166878 w 340137"/>
                    <a:gd name="csY2" fmla="*/ 531400 h 700468"/>
                    <a:gd name="csX3" fmla="*/ 340138 w 340137"/>
                    <a:gd name="csY3" fmla="*/ 531400 h 700468"/>
                    <a:gd name="csX4" fmla="*/ 340138 w 340137"/>
                    <a:gd name="csY4" fmla="*/ 700468 h 700468"/>
                    <a:gd name="csX5" fmla="*/ 0 w 340137"/>
                    <a:gd name="csY5" fmla="*/ 700468 h 700468"/>
                    <a:gd name="csX6" fmla="*/ 0 w 340137"/>
                    <a:gd name="csY6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340137" h="700468">
                      <a:moveTo>
                        <a:pt x="0" y="0"/>
                      </a:moveTo>
                      <a:lnTo>
                        <a:pt x="166878" y="0"/>
                      </a:lnTo>
                      <a:lnTo>
                        <a:pt x="166878" y="531400"/>
                      </a:lnTo>
                      <a:lnTo>
                        <a:pt x="340138" y="531400"/>
                      </a:lnTo>
                      <a:lnTo>
                        <a:pt x="340138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1" name="Forme libre : forme 70">
                  <a:extLst>
                    <a:ext uri="{FF2B5EF4-FFF2-40B4-BE49-F238E27FC236}">
                      <a16:creationId xmlns:a16="http://schemas.microsoft.com/office/drawing/2014/main" id="{A095395D-5A2C-EC45-CE69-C58C23399102}"/>
                    </a:ext>
                  </a:extLst>
                </p:cNvPr>
                <p:cNvSpPr/>
                <p:nvPr/>
              </p:nvSpPr>
              <p:spPr>
                <a:xfrm>
                  <a:off x="5610605" y="3680650"/>
                  <a:ext cx="419385" cy="700373"/>
                </a:xfrm>
                <a:custGeom>
                  <a:avLst/>
                  <a:gdLst>
                    <a:gd name="csX0" fmla="*/ 0 w 419385"/>
                    <a:gd name="csY0" fmla="*/ 0 h 700373"/>
                    <a:gd name="csX1" fmla="*/ 160592 w 419385"/>
                    <a:gd name="csY1" fmla="*/ 0 h 700373"/>
                    <a:gd name="csX2" fmla="*/ 419386 w 419385"/>
                    <a:gd name="csY2" fmla="*/ 256699 h 700373"/>
                    <a:gd name="csX3" fmla="*/ 419386 w 419385"/>
                    <a:gd name="csY3" fmla="*/ 443675 h 700373"/>
                    <a:gd name="csX4" fmla="*/ 160592 w 419385"/>
                    <a:gd name="csY4" fmla="*/ 700373 h 700373"/>
                    <a:gd name="csX5" fmla="*/ 0 w 419385"/>
                    <a:gd name="csY5" fmla="*/ 700373 h 700373"/>
                    <a:gd name="csX6" fmla="*/ 0 w 419385"/>
                    <a:gd name="csY6" fmla="*/ 0 h 700373"/>
                    <a:gd name="csX7" fmla="*/ 249365 w 419385"/>
                    <a:gd name="csY7" fmla="*/ 234505 h 700373"/>
                    <a:gd name="csX8" fmla="*/ 192310 w 419385"/>
                    <a:gd name="csY8" fmla="*/ 170021 h 700373"/>
                    <a:gd name="csX9" fmla="*/ 169069 w 419385"/>
                    <a:gd name="csY9" fmla="*/ 170021 h 700373"/>
                    <a:gd name="csX10" fmla="*/ 169069 w 419385"/>
                    <a:gd name="csY10" fmla="*/ 530257 h 700373"/>
                    <a:gd name="csX11" fmla="*/ 192310 w 419385"/>
                    <a:gd name="csY11" fmla="*/ 530257 h 700373"/>
                    <a:gd name="csX12" fmla="*/ 249365 w 419385"/>
                    <a:gd name="csY12" fmla="*/ 465773 h 700373"/>
                    <a:gd name="csX13" fmla="*/ 249365 w 419385"/>
                    <a:gd name="csY13" fmla="*/ 23441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19385" h="700373">
                      <a:moveTo>
                        <a:pt x="0" y="0"/>
                      </a:moveTo>
                      <a:lnTo>
                        <a:pt x="160592" y="0"/>
                      </a:lnTo>
                      <a:cubicBezTo>
                        <a:pt x="330708" y="0"/>
                        <a:pt x="419386" y="53912"/>
                        <a:pt x="419386" y="256699"/>
                      </a:cubicBezTo>
                      <a:lnTo>
                        <a:pt x="419386" y="443675"/>
                      </a:lnTo>
                      <a:cubicBezTo>
                        <a:pt x="419386" y="646462"/>
                        <a:pt x="330613" y="700373"/>
                        <a:pt x="160592" y="700373"/>
                      </a:cubicBezTo>
                      <a:lnTo>
                        <a:pt x="0" y="700373"/>
                      </a:lnTo>
                      <a:lnTo>
                        <a:pt x="0" y="0"/>
                      </a:lnTo>
                      <a:close/>
                      <a:moveTo>
                        <a:pt x="249365" y="234505"/>
                      </a:moveTo>
                      <a:cubicBezTo>
                        <a:pt x="249365" y="185928"/>
                        <a:pt x="231362" y="170021"/>
                        <a:pt x="192310" y="170021"/>
                      </a:cubicBezTo>
                      <a:lnTo>
                        <a:pt x="169069" y="170021"/>
                      </a:lnTo>
                      <a:lnTo>
                        <a:pt x="169069" y="530257"/>
                      </a:lnTo>
                      <a:lnTo>
                        <a:pt x="192310" y="530257"/>
                      </a:lnTo>
                      <a:cubicBezTo>
                        <a:pt x="231362" y="530257"/>
                        <a:pt x="249365" y="513398"/>
                        <a:pt x="249365" y="465773"/>
                      </a:cubicBezTo>
                      <a:lnTo>
                        <a:pt x="249365" y="23441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54" name="Graphique 61">
                <a:extLst>
                  <a:ext uri="{FF2B5EF4-FFF2-40B4-BE49-F238E27FC236}">
                    <a16:creationId xmlns:a16="http://schemas.microsoft.com/office/drawing/2014/main" id="{703B6CD5-9E31-82E8-78F7-4ED83B448DF7}"/>
                  </a:ext>
                </a:extLst>
              </p:cNvPr>
              <p:cNvGrpSpPr/>
              <p:nvPr/>
            </p:nvGrpSpPr>
            <p:grpSpPr>
              <a:xfrm>
                <a:off x="3650456" y="4412170"/>
                <a:ext cx="1747456" cy="716280"/>
                <a:chOff x="3650456" y="4412170"/>
                <a:chExt cx="1747456" cy="716280"/>
              </a:xfrm>
              <a:grpFill/>
            </p:grpSpPr>
            <p:sp>
              <p:nvSpPr>
                <p:cNvPr id="63" name="Forme libre : forme 62">
                  <a:extLst>
                    <a:ext uri="{FF2B5EF4-FFF2-40B4-BE49-F238E27FC236}">
                      <a16:creationId xmlns:a16="http://schemas.microsoft.com/office/drawing/2014/main" id="{0F6AB734-6AF7-1D13-1899-6DBFB073C3AD}"/>
                    </a:ext>
                  </a:extLst>
                </p:cNvPr>
                <p:cNvSpPr/>
                <p:nvPr/>
              </p:nvSpPr>
              <p:spPr>
                <a:xfrm>
                  <a:off x="3650456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4" name="Forme libre : forme 63">
                  <a:extLst>
                    <a:ext uri="{FF2B5EF4-FFF2-40B4-BE49-F238E27FC236}">
                      <a16:creationId xmlns:a16="http://schemas.microsoft.com/office/drawing/2014/main" id="{FF9D7EAD-55B1-0241-14E3-509A6AD4A628}"/>
                    </a:ext>
                  </a:extLst>
                </p:cNvPr>
                <p:cNvSpPr/>
                <p:nvPr/>
              </p:nvSpPr>
              <p:spPr>
                <a:xfrm>
                  <a:off x="4355020" y="4428077"/>
                  <a:ext cx="169068" cy="700373"/>
                </a:xfrm>
                <a:custGeom>
                  <a:avLst/>
                  <a:gdLst>
                    <a:gd name="csX0" fmla="*/ 0 w 169068"/>
                    <a:gd name="csY0" fmla="*/ 0 h 700373"/>
                    <a:gd name="csX1" fmla="*/ 169069 w 169068"/>
                    <a:gd name="csY1" fmla="*/ 0 h 700373"/>
                    <a:gd name="csX2" fmla="*/ 169069 w 169068"/>
                    <a:gd name="csY2" fmla="*/ 700373 h 700373"/>
                    <a:gd name="csX3" fmla="*/ 0 w 169068"/>
                    <a:gd name="csY3" fmla="*/ 700373 h 700373"/>
                    <a:gd name="csX4" fmla="*/ 0 w 169068"/>
                    <a:gd name="csY4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169068" h="700373">
                      <a:moveTo>
                        <a:pt x="0" y="0"/>
                      </a:moveTo>
                      <a:lnTo>
                        <a:pt x="169069" y="0"/>
                      </a:lnTo>
                      <a:lnTo>
                        <a:pt x="169069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5" name="Forme libre : forme 64">
                  <a:extLst>
                    <a:ext uri="{FF2B5EF4-FFF2-40B4-BE49-F238E27FC236}">
                      <a16:creationId xmlns:a16="http://schemas.microsoft.com/office/drawing/2014/main" id="{5470DEBF-F9F1-CEB6-9C91-FE9EC28D1F5E}"/>
                    </a:ext>
                  </a:extLst>
                </p:cNvPr>
                <p:cNvSpPr/>
                <p:nvPr/>
              </p:nvSpPr>
              <p:spPr>
                <a:xfrm>
                  <a:off x="4541710" y="4428077"/>
                  <a:ext cx="412051" cy="700373"/>
                </a:xfrm>
                <a:custGeom>
                  <a:avLst/>
                  <a:gdLst>
                    <a:gd name="csX0" fmla="*/ 95 w 412051"/>
                    <a:gd name="csY0" fmla="*/ 0 h 700373"/>
                    <a:gd name="csX1" fmla="*/ 412052 w 412051"/>
                    <a:gd name="csY1" fmla="*/ 0 h 700373"/>
                    <a:gd name="csX2" fmla="*/ 412052 w 412051"/>
                    <a:gd name="csY2" fmla="*/ 163734 h 700373"/>
                    <a:gd name="csX3" fmla="*/ 292703 w 412051"/>
                    <a:gd name="csY3" fmla="*/ 163734 h 700373"/>
                    <a:gd name="csX4" fmla="*/ 292703 w 412051"/>
                    <a:gd name="csY4" fmla="*/ 700373 h 700373"/>
                    <a:gd name="csX5" fmla="*/ 123635 w 412051"/>
                    <a:gd name="csY5" fmla="*/ 700373 h 700373"/>
                    <a:gd name="csX6" fmla="*/ 123635 w 412051"/>
                    <a:gd name="csY6" fmla="*/ 163734 h 700373"/>
                    <a:gd name="csX7" fmla="*/ 0 w 412051"/>
                    <a:gd name="csY7" fmla="*/ 163734 h 700373"/>
                    <a:gd name="csX8" fmla="*/ 0 w 412051"/>
                    <a:gd name="csY8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412051" h="700373">
                      <a:moveTo>
                        <a:pt x="95" y="0"/>
                      </a:moveTo>
                      <a:lnTo>
                        <a:pt x="412052" y="0"/>
                      </a:lnTo>
                      <a:lnTo>
                        <a:pt x="412052" y="163734"/>
                      </a:lnTo>
                      <a:lnTo>
                        <a:pt x="292703" y="163734"/>
                      </a:lnTo>
                      <a:lnTo>
                        <a:pt x="292703" y="700373"/>
                      </a:lnTo>
                      <a:lnTo>
                        <a:pt x="123635" y="700373"/>
                      </a:lnTo>
                      <a:lnTo>
                        <a:pt x="123635" y="163734"/>
                      </a:lnTo>
                      <a:lnTo>
                        <a:pt x="0" y="16373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6" name="Forme libre : forme 65">
                  <a:extLst>
                    <a:ext uri="{FF2B5EF4-FFF2-40B4-BE49-F238E27FC236}">
                      <a16:creationId xmlns:a16="http://schemas.microsoft.com/office/drawing/2014/main" id="{26062624-1DED-6C82-D1D0-F265FF236D64}"/>
                    </a:ext>
                  </a:extLst>
                </p:cNvPr>
                <p:cNvSpPr/>
                <p:nvPr/>
              </p:nvSpPr>
              <p:spPr>
                <a:xfrm>
                  <a:off x="4972240" y="4428077"/>
                  <a:ext cx="425672" cy="700373"/>
                </a:xfrm>
                <a:custGeom>
                  <a:avLst/>
                  <a:gdLst>
                    <a:gd name="csX0" fmla="*/ 258794 w 425672"/>
                    <a:gd name="csY0" fmla="*/ 410908 h 700373"/>
                    <a:gd name="csX1" fmla="*/ 166878 w 425672"/>
                    <a:gd name="csY1" fmla="*/ 410908 h 700373"/>
                    <a:gd name="csX2" fmla="*/ 166878 w 425672"/>
                    <a:gd name="csY2" fmla="*/ 700373 h 700373"/>
                    <a:gd name="csX3" fmla="*/ 0 w 425672"/>
                    <a:gd name="csY3" fmla="*/ 700373 h 700373"/>
                    <a:gd name="csX4" fmla="*/ 0 w 425672"/>
                    <a:gd name="csY4" fmla="*/ 0 h 700373"/>
                    <a:gd name="csX5" fmla="*/ 166878 w 425672"/>
                    <a:gd name="csY5" fmla="*/ 0 h 700373"/>
                    <a:gd name="csX6" fmla="*/ 166878 w 425672"/>
                    <a:gd name="csY6" fmla="*/ 249269 h 700373"/>
                    <a:gd name="csX7" fmla="*/ 258794 w 425672"/>
                    <a:gd name="csY7" fmla="*/ 249269 h 700373"/>
                    <a:gd name="csX8" fmla="*/ 258794 w 425672"/>
                    <a:gd name="csY8" fmla="*/ 0 h 700373"/>
                    <a:gd name="csX9" fmla="*/ 425672 w 425672"/>
                    <a:gd name="csY9" fmla="*/ 0 h 700373"/>
                    <a:gd name="csX10" fmla="*/ 425672 w 425672"/>
                    <a:gd name="csY10" fmla="*/ 700373 h 700373"/>
                    <a:gd name="csX11" fmla="*/ 258794 w 425672"/>
                    <a:gd name="csY11" fmla="*/ 700373 h 700373"/>
                    <a:gd name="csX12" fmla="*/ 258794 w 425672"/>
                    <a:gd name="csY12" fmla="*/ 410908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25672" h="700373">
                      <a:moveTo>
                        <a:pt x="258794" y="410908"/>
                      </a:moveTo>
                      <a:lnTo>
                        <a:pt x="166878" y="410908"/>
                      </a:lnTo>
                      <a:lnTo>
                        <a:pt x="16687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66878" y="0"/>
                      </a:lnTo>
                      <a:lnTo>
                        <a:pt x="166878" y="249269"/>
                      </a:lnTo>
                      <a:lnTo>
                        <a:pt x="258794" y="249269"/>
                      </a:lnTo>
                      <a:lnTo>
                        <a:pt x="258794" y="0"/>
                      </a:lnTo>
                      <a:lnTo>
                        <a:pt x="425672" y="0"/>
                      </a:lnTo>
                      <a:lnTo>
                        <a:pt x="425672" y="700373"/>
                      </a:lnTo>
                      <a:lnTo>
                        <a:pt x="258794" y="700373"/>
                      </a:lnTo>
                      <a:lnTo>
                        <a:pt x="258794" y="41090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55" name="Graphique 61">
                <a:extLst>
                  <a:ext uri="{FF2B5EF4-FFF2-40B4-BE49-F238E27FC236}">
                    <a16:creationId xmlns:a16="http://schemas.microsoft.com/office/drawing/2014/main" id="{1C8EE7DA-5791-0C6A-BA03-8AA26250C13B}"/>
                  </a:ext>
                </a:extLst>
              </p:cNvPr>
              <p:cNvGrpSpPr/>
              <p:nvPr/>
            </p:nvGrpSpPr>
            <p:grpSpPr>
              <a:xfrm>
                <a:off x="5471445" y="4406931"/>
                <a:ext cx="2956941" cy="742568"/>
                <a:chOff x="5471445" y="4406931"/>
                <a:chExt cx="2956941" cy="742568"/>
              </a:xfrm>
              <a:grpFill/>
            </p:grpSpPr>
            <p:sp>
              <p:nvSpPr>
                <p:cNvPr id="57" name="Forme libre : forme 56">
                  <a:extLst>
                    <a:ext uri="{FF2B5EF4-FFF2-40B4-BE49-F238E27FC236}">
                      <a16:creationId xmlns:a16="http://schemas.microsoft.com/office/drawing/2014/main" id="{410504FF-28DE-9346-8140-E13262192835}"/>
                    </a:ext>
                  </a:extLst>
                </p:cNvPr>
                <p:cNvSpPr/>
                <p:nvPr/>
              </p:nvSpPr>
              <p:spPr>
                <a:xfrm>
                  <a:off x="5471445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58" name="Forme libre : forme 57">
                  <a:extLst>
                    <a:ext uri="{FF2B5EF4-FFF2-40B4-BE49-F238E27FC236}">
                      <a16:creationId xmlns:a16="http://schemas.microsoft.com/office/drawing/2014/main" id="{335A57E2-4886-3C7C-C3DA-7B8111A7FDDB}"/>
                    </a:ext>
                  </a:extLst>
                </p:cNvPr>
                <p:cNvSpPr/>
                <p:nvPr/>
              </p:nvSpPr>
              <p:spPr>
                <a:xfrm>
                  <a:off x="6157245" y="4406931"/>
                  <a:ext cx="449961" cy="742568"/>
                </a:xfrm>
                <a:custGeom>
                  <a:avLst/>
                  <a:gdLst>
                    <a:gd name="csX0" fmla="*/ 0 w 449961"/>
                    <a:gd name="csY0" fmla="*/ 235553 h 742568"/>
                    <a:gd name="csX1" fmla="*/ 224980 w 449961"/>
                    <a:gd name="csY1" fmla="*/ 0 h 742568"/>
                    <a:gd name="csX2" fmla="*/ 449961 w 449961"/>
                    <a:gd name="csY2" fmla="*/ 234505 h 742568"/>
                    <a:gd name="csX3" fmla="*/ 449961 w 449961"/>
                    <a:gd name="csY3" fmla="*/ 507016 h 742568"/>
                    <a:gd name="csX4" fmla="*/ 224980 w 449961"/>
                    <a:gd name="csY4" fmla="*/ 742569 h 742568"/>
                    <a:gd name="csX5" fmla="*/ 0 w 449961"/>
                    <a:gd name="csY5" fmla="*/ 508063 h 742568"/>
                    <a:gd name="csX6" fmla="*/ 0 w 449961"/>
                    <a:gd name="csY6" fmla="*/ 235553 h 742568"/>
                    <a:gd name="csX7" fmla="*/ 280988 w 449961"/>
                    <a:gd name="csY7" fmla="*/ 239839 h 742568"/>
                    <a:gd name="csX8" fmla="*/ 224980 w 449961"/>
                    <a:gd name="csY8" fmla="*/ 173259 h 742568"/>
                    <a:gd name="csX9" fmla="*/ 168974 w 449961"/>
                    <a:gd name="csY9" fmla="*/ 239839 h 742568"/>
                    <a:gd name="csX10" fmla="*/ 168974 w 449961"/>
                    <a:gd name="csY10" fmla="*/ 505015 h 742568"/>
                    <a:gd name="csX11" fmla="*/ 224980 w 449961"/>
                    <a:gd name="csY11" fmla="*/ 570547 h 742568"/>
                    <a:gd name="csX12" fmla="*/ 280988 w 449961"/>
                    <a:gd name="csY12" fmla="*/ 505015 h 742568"/>
                    <a:gd name="csX13" fmla="*/ 280988 w 449961"/>
                    <a:gd name="csY13" fmla="*/ 239839 h 7425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1" h="742568">
                      <a:moveTo>
                        <a:pt x="0" y="235553"/>
                      </a:moveTo>
                      <a:cubicBezTo>
                        <a:pt x="0" y="69723"/>
                        <a:pt x="108776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5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6" y="742569"/>
                        <a:pt x="0" y="679228"/>
                        <a:pt x="0" y="508063"/>
                      </a:cubicBezTo>
                      <a:lnTo>
                        <a:pt x="0" y="235553"/>
                      </a:lnTo>
                      <a:close/>
                      <a:moveTo>
                        <a:pt x="280988" y="239839"/>
                      </a:moveTo>
                      <a:cubicBezTo>
                        <a:pt x="280988" y="192309"/>
                        <a:pt x="255651" y="173259"/>
                        <a:pt x="224980" y="173259"/>
                      </a:cubicBezTo>
                      <a:cubicBezTo>
                        <a:pt x="194310" y="173259"/>
                        <a:pt x="168974" y="192309"/>
                        <a:pt x="168974" y="239839"/>
                      </a:cubicBezTo>
                      <a:lnTo>
                        <a:pt x="168974" y="505015"/>
                      </a:lnTo>
                      <a:cubicBezTo>
                        <a:pt x="168974" y="551497"/>
                        <a:pt x="194310" y="570547"/>
                        <a:pt x="224980" y="570547"/>
                      </a:cubicBezTo>
                      <a:cubicBezTo>
                        <a:pt x="255651" y="570547"/>
                        <a:pt x="280988" y="551497"/>
                        <a:pt x="280988" y="505015"/>
                      </a:cubicBezTo>
                      <a:lnTo>
                        <a:pt x="280988" y="23983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59" name="Forme libre : forme 58">
                  <a:extLst>
                    <a:ext uri="{FF2B5EF4-FFF2-40B4-BE49-F238E27FC236}">
                      <a16:creationId xmlns:a16="http://schemas.microsoft.com/office/drawing/2014/main" id="{46C19D74-F944-CB9D-242F-7619731E3D28}"/>
                    </a:ext>
                  </a:extLst>
                </p:cNvPr>
                <p:cNvSpPr/>
                <p:nvPr/>
              </p:nvSpPr>
              <p:spPr>
                <a:xfrm>
                  <a:off x="6635019" y="4428077"/>
                  <a:ext cx="630650" cy="700373"/>
                </a:xfrm>
                <a:custGeom>
                  <a:avLst/>
                  <a:gdLst>
                    <a:gd name="csX0" fmla="*/ 164878 w 630650"/>
                    <a:gd name="csY0" fmla="*/ 301085 h 700373"/>
                    <a:gd name="csX1" fmla="*/ 158496 w 630650"/>
                    <a:gd name="csY1" fmla="*/ 301085 h 700373"/>
                    <a:gd name="csX2" fmla="*/ 158496 w 630650"/>
                    <a:gd name="csY2" fmla="*/ 700373 h 700373"/>
                    <a:gd name="csX3" fmla="*/ 0 w 630650"/>
                    <a:gd name="csY3" fmla="*/ 700373 h 700373"/>
                    <a:gd name="csX4" fmla="*/ 0 w 630650"/>
                    <a:gd name="csY4" fmla="*/ 0 h 700373"/>
                    <a:gd name="csX5" fmla="*/ 213360 w 630650"/>
                    <a:gd name="csY5" fmla="*/ 0 h 700373"/>
                    <a:gd name="csX6" fmla="*/ 311563 w 630650"/>
                    <a:gd name="csY6" fmla="*/ 370808 h 700373"/>
                    <a:gd name="csX7" fmla="*/ 317945 w 630650"/>
                    <a:gd name="csY7" fmla="*/ 370808 h 700373"/>
                    <a:gd name="csX8" fmla="*/ 417290 w 630650"/>
                    <a:gd name="csY8" fmla="*/ 0 h 700373"/>
                    <a:gd name="csX9" fmla="*/ 630650 w 630650"/>
                    <a:gd name="csY9" fmla="*/ 0 h 700373"/>
                    <a:gd name="csX10" fmla="*/ 630650 w 630650"/>
                    <a:gd name="csY10" fmla="*/ 700373 h 700373"/>
                    <a:gd name="csX11" fmla="*/ 472154 w 630650"/>
                    <a:gd name="csY11" fmla="*/ 700373 h 700373"/>
                    <a:gd name="csX12" fmla="*/ 472154 w 630650"/>
                    <a:gd name="csY12" fmla="*/ 301085 h 700373"/>
                    <a:gd name="csX13" fmla="*/ 465772 w 630650"/>
                    <a:gd name="csY13" fmla="*/ 301085 h 700373"/>
                    <a:gd name="csX14" fmla="*/ 375952 w 630650"/>
                    <a:gd name="csY14" fmla="*/ 700373 h 700373"/>
                    <a:gd name="csX15" fmla="*/ 254508 w 630650"/>
                    <a:gd name="csY15" fmla="*/ 700373 h 700373"/>
                    <a:gd name="csX16" fmla="*/ 164687 w 630650"/>
                    <a:gd name="csY16" fmla="*/ 301085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630650" h="700373">
                      <a:moveTo>
                        <a:pt x="164878" y="301085"/>
                      </a:moveTo>
                      <a:lnTo>
                        <a:pt x="158496" y="301085"/>
                      </a:lnTo>
                      <a:lnTo>
                        <a:pt x="158496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213360" y="0"/>
                      </a:lnTo>
                      <a:lnTo>
                        <a:pt x="311563" y="370808"/>
                      </a:lnTo>
                      <a:lnTo>
                        <a:pt x="317945" y="370808"/>
                      </a:lnTo>
                      <a:lnTo>
                        <a:pt x="417290" y="0"/>
                      </a:lnTo>
                      <a:lnTo>
                        <a:pt x="630650" y="0"/>
                      </a:lnTo>
                      <a:lnTo>
                        <a:pt x="630650" y="700373"/>
                      </a:lnTo>
                      <a:lnTo>
                        <a:pt x="472154" y="700373"/>
                      </a:lnTo>
                      <a:lnTo>
                        <a:pt x="472154" y="301085"/>
                      </a:lnTo>
                      <a:lnTo>
                        <a:pt x="465772" y="301085"/>
                      </a:lnTo>
                      <a:lnTo>
                        <a:pt x="375952" y="700373"/>
                      </a:lnTo>
                      <a:lnTo>
                        <a:pt x="254508" y="700373"/>
                      </a:lnTo>
                      <a:lnTo>
                        <a:pt x="164687" y="3010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0" name="Forme libre : forme 59">
                  <a:extLst>
                    <a:ext uri="{FF2B5EF4-FFF2-40B4-BE49-F238E27FC236}">
                      <a16:creationId xmlns:a16="http://schemas.microsoft.com/office/drawing/2014/main" id="{347AEBE8-93EE-0B9E-954D-FAEF6253D508}"/>
                    </a:ext>
                  </a:extLst>
                </p:cNvPr>
                <p:cNvSpPr/>
                <p:nvPr/>
              </p:nvSpPr>
              <p:spPr>
                <a:xfrm>
                  <a:off x="7304246" y="4428077"/>
                  <a:ext cx="358140" cy="700468"/>
                </a:xfrm>
                <a:custGeom>
                  <a:avLst/>
                  <a:gdLst>
                    <a:gd name="csX0" fmla="*/ 95 w 358140"/>
                    <a:gd name="csY0" fmla="*/ 0 h 700468"/>
                    <a:gd name="csX1" fmla="*/ 353949 w 358140"/>
                    <a:gd name="csY1" fmla="*/ 0 h 700468"/>
                    <a:gd name="csX2" fmla="*/ 353949 w 358140"/>
                    <a:gd name="csY2" fmla="*/ 167926 h 700468"/>
                    <a:gd name="csX3" fmla="*/ 169069 w 358140"/>
                    <a:gd name="csY3" fmla="*/ 167926 h 700468"/>
                    <a:gd name="csX4" fmla="*/ 169069 w 358140"/>
                    <a:gd name="csY4" fmla="*/ 256699 h 700468"/>
                    <a:gd name="csX5" fmla="*/ 345472 w 358140"/>
                    <a:gd name="csY5" fmla="*/ 256699 h 700468"/>
                    <a:gd name="csX6" fmla="*/ 345472 w 358140"/>
                    <a:gd name="csY6" fmla="*/ 415195 h 700468"/>
                    <a:gd name="csX7" fmla="*/ 169069 w 358140"/>
                    <a:gd name="csY7" fmla="*/ 415195 h 700468"/>
                    <a:gd name="csX8" fmla="*/ 169069 w 358140"/>
                    <a:gd name="csY8" fmla="*/ 531400 h 700468"/>
                    <a:gd name="csX9" fmla="*/ 358140 w 358140"/>
                    <a:gd name="csY9" fmla="*/ 531400 h 700468"/>
                    <a:gd name="csX10" fmla="*/ 358140 w 358140"/>
                    <a:gd name="csY10" fmla="*/ 700468 h 700468"/>
                    <a:gd name="csX11" fmla="*/ 0 w 358140"/>
                    <a:gd name="csY11" fmla="*/ 700468 h 700468"/>
                    <a:gd name="csX12" fmla="*/ 0 w 358140"/>
                    <a:gd name="csY12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58140" h="700468">
                      <a:moveTo>
                        <a:pt x="95" y="0"/>
                      </a:moveTo>
                      <a:lnTo>
                        <a:pt x="353949" y="0"/>
                      </a:lnTo>
                      <a:lnTo>
                        <a:pt x="353949" y="167926"/>
                      </a:lnTo>
                      <a:lnTo>
                        <a:pt x="169069" y="167926"/>
                      </a:lnTo>
                      <a:lnTo>
                        <a:pt x="169069" y="256699"/>
                      </a:lnTo>
                      <a:lnTo>
                        <a:pt x="345472" y="256699"/>
                      </a:lnTo>
                      <a:lnTo>
                        <a:pt x="345472" y="415195"/>
                      </a:lnTo>
                      <a:lnTo>
                        <a:pt x="169069" y="415195"/>
                      </a:lnTo>
                      <a:lnTo>
                        <a:pt x="169069" y="531400"/>
                      </a:lnTo>
                      <a:lnTo>
                        <a:pt x="358140" y="531400"/>
                      </a:lnTo>
                      <a:lnTo>
                        <a:pt x="358140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1" name="Forme libre : forme 60">
                  <a:extLst>
                    <a:ext uri="{FF2B5EF4-FFF2-40B4-BE49-F238E27FC236}">
                      <a16:creationId xmlns:a16="http://schemas.microsoft.com/office/drawing/2014/main" id="{850DB386-BB37-583F-A4AE-3A6ADF898627}"/>
                    </a:ext>
                  </a:extLst>
                </p:cNvPr>
                <p:cNvSpPr/>
                <p:nvPr/>
              </p:nvSpPr>
              <p:spPr>
                <a:xfrm>
                  <a:off x="7688770" y="4428077"/>
                  <a:ext cx="466915" cy="700373"/>
                </a:xfrm>
                <a:custGeom>
                  <a:avLst/>
                  <a:gdLst>
                    <a:gd name="csX0" fmla="*/ 163830 w 466915"/>
                    <a:gd name="csY0" fmla="*/ 339090 h 700373"/>
                    <a:gd name="csX1" fmla="*/ 157448 w 466915"/>
                    <a:gd name="csY1" fmla="*/ 339090 h 700373"/>
                    <a:gd name="csX2" fmla="*/ 157448 w 466915"/>
                    <a:gd name="csY2" fmla="*/ 700373 h 700373"/>
                    <a:gd name="csX3" fmla="*/ 0 w 466915"/>
                    <a:gd name="csY3" fmla="*/ 700373 h 700373"/>
                    <a:gd name="csX4" fmla="*/ 0 w 466915"/>
                    <a:gd name="csY4" fmla="*/ 0 h 700373"/>
                    <a:gd name="csX5" fmla="*/ 178498 w 466915"/>
                    <a:gd name="csY5" fmla="*/ 0 h 700373"/>
                    <a:gd name="csX6" fmla="*/ 304229 w 466915"/>
                    <a:gd name="csY6" fmla="*/ 326422 h 700373"/>
                    <a:gd name="csX7" fmla="*/ 310610 w 466915"/>
                    <a:gd name="csY7" fmla="*/ 326422 h 700373"/>
                    <a:gd name="csX8" fmla="*/ 310610 w 466915"/>
                    <a:gd name="csY8" fmla="*/ 0 h 700373"/>
                    <a:gd name="csX9" fmla="*/ 466915 w 466915"/>
                    <a:gd name="csY9" fmla="*/ 0 h 700373"/>
                    <a:gd name="csX10" fmla="*/ 466915 w 466915"/>
                    <a:gd name="csY10" fmla="*/ 700373 h 700373"/>
                    <a:gd name="csX11" fmla="*/ 295751 w 466915"/>
                    <a:gd name="csY11" fmla="*/ 700373 h 700373"/>
                    <a:gd name="csX12" fmla="*/ 163735 w 466915"/>
                    <a:gd name="csY12" fmla="*/ 33909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66915" h="700373">
                      <a:moveTo>
                        <a:pt x="163830" y="339090"/>
                      </a:moveTo>
                      <a:lnTo>
                        <a:pt x="157448" y="339090"/>
                      </a:lnTo>
                      <a:lnTo>
                        <a:pt x="15744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78498" y="0"/>
                      </a:lnTo>
                      <a:lnTo>
                        <a:pt x="304229" y="326422"/>
                      </a:lnTo>
                      <a:lnTo>
                        <a:pt x="310610" y="326422"/>
                      </a:lnTo>
                      <a:lnTo>
                        <a:pt x="310610" y="0"/>
                      </a:lnTo>
                      <a:lnTo>
                        <a:pt x="466915" y="0"/>
                      </a:lnTo>
                      <a:lnTo>
                        <a:pt x="466915" y="700373"/>
                      </a:lnTo>
                      <a:lnTo>
                        <a:pt x="295751" y="700373"/>
                      </a:lnTo>
                      <a:lnTo>
                        <a:pt x="163735" y="33909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2" name="Forme libre : forme 61">
                  <a:extLst>
                    <a:ext uri="{FF2B5EF4-FFF2-40B4-BE49-F238E27FC236}">
                      <a16:creationId xmlns:a16="http://schemas.microsoft.com/office/drawing/2014/main" id="{CE899CCF-F85A-3650-23A1-D265C3C6FAB8}"/>
                    </a:ext>
                  </a:extLst>
                </p:cNvPr>
                <p:cNvSpPr/>
                <p:nvPr/>
              </p:nvSpPr>
              <p:spPr>
                <a:xfrm>
                  <a:off x="8257222" y="4428077"/>
                  <a:ext cx="171164" cy="503396"/>
                </a:xfrm>
                <a:custGeom>
                  <a:avLst/>
                  <a:gdLst>
                    <a:gd name="csX0" fmla="*/ 0 w 171164"/>
                    <a:gd name="csY0" fmla="*/ 55054 h 503396"/>
                    <a:gd name="csX1" fmla="*/ 0 w 171164"/>
                    <a:gd name="csY1" fmla="*/ 0 h 503396"/>
                    <a:gd name="csX2" fmla="*/ 171164 w 171164"/>
                    <a:gd name="csY2" fmla="*/ 0 h 503396"/>
                    <a:gd name="csX3" fmla="*/ 171164 w 171164"/>
                    <a:gd name="csY3" fmla="*/ 55054 h 503396"/>
                    <a:gd name="csX4" fmla="*/ 161068 w 171164"/>
                    <a:gd name="csY4" fmla="*/ 316325 h 503396"/>
                    <a:gd name="csX5" fmla="*/ 153067 w 171164"/>
                    <a:gd name="csY5" fmla="*/ 440150 h 503396"/>
                    <a:gd name="csX6" fmla="*/ 85630 w 171164"/>
                    <a:gd name="csY6" fmla="*/ 503396 h 503396"/>
                    <a:gd name="csX7" fmla="*/ 85630 w 171164"/>
                    <a:gd name="csY7" fmla="*/ 503396 h 503396"/>
                    <a:gd name="csX8" fmla="*/ 18193 w 171164"/>
                    <a:gd name="csY8" fmla="*/ 440150 h 503396"/>
                    <a:gd name="csX9" fmla="*/ 10192 w 171164"/>
                    <a:gd name="csY9" fmla="*/ 316325 h 503396"/>
                    <a:gd name="csX10" fmla="*/ 95 w 171164"/>
                    <a:gd name="csY10" fmla="*/ 55054 h 50339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171164" h="503396">
                      <a:moveTo>
                        <a:pt x="0" y="55054"/>
                      </a:moveTo>
                      <a:lnTo>
                        <a:pt x="0" y="0"/>
                      </a:lnTo>
                      <a:lnTo>
                        <a:pt x="171164" y="0"/>
                      </a:lnTo>
                      <a:lnTo>
                        <a:pt x="171164" y="55054"/>
                      </a:lnTo>
                      <a:cubicBezTo>
                        <a:pt x="171164" y="142208"/>
                        <a:pt x="167830" y="229362"/>
                        <a:pt x="161068" y="316325"/>
                      </a:cubicBezTo>
                      <a:lnTo>
                        <a:pt x="153067" y="440150"/>
                      </a:lnTo>
                      <a:cubicBezTo>
                        <a:pt x="150781" y="475678"/>
                        <a:pt x="121253" y="503396"/>
                        <a:pt x="85630" y="503396"/>
                      </a:cubicBezTo>
                      <a:lnTo>
                        <a:pt x="85630" y="503396"/>
                      </a:lnTo>
                      <a:cubicBezTo>
                        <a:pt x="50006" y="503396"/>
                        <a:pt x="20479" y="475678"/>
                        <a:pt x="18193" y="440150"/>
                      </a:cubicBezTo>
                      <a:lnTo>
                        <a:pt x="10192" y="316325"/>
                      </a:lnTo>
                      <a:cubicBezTo>
                        <a:pt x="3524" y="229362"/>
                        <a:pt x="95" y="142208"/>
                        <a:pt x="95" y="5505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56" name="Ellipse 55">
                <a:extLst>
                  <a:ext uri="{FF2B5EF4-FFF2-40B4-BE49-F238E27FC236}">
                    <a16:creationId xmlns:a16="http://schemas.microsoft.com/office/drawing/2014/main" id="{AE7D12FE-845C-963C-8548-B6426DA84C96}"/>
                  </a:ext>
                </a:extLst>
              </p:cNvPr>
              <p:cNvSpPr/>
              <p:nvPr/>
            </p:nvSpPr>
            <p:spPr>
              <a:xfrm>
                <a:off x="8253984" y="4954143"/>
                <a:ext cx="174307" cy="174307"/>
              </a:xfrm>
              <a:prstGeom prst="ellipse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72" name="Graphique 61">
              <a:extLst>
                <a:ext uri="{FF2B5EF4-FFF2-40B4-BE49-F238E27FC236}">
                  <a16:creationId xmlns:a16="http://schemas.microsoft.com/office/drawing/2014/main" id="{17A32E18-E221-2946-6C29-0552ADC22BDE}"/>
                </a:ext>
              </a:extLst>
            </p:cNvPr>
            <p:cNvGrpSpPr/>
            <p:nvPr/>
          </p:nvGrpSpPr>
          <p:grpSpPr>
            <a:xfrm>
              <a:off x="276769" y="-17284"/>
              <a:ext cx="2096318" cy="653736"/>
              <a:chOff x="3650456" y="3659504"/>
              <a:chExt cx="4777930" cy="1489995"/>
            </a:xfrm>
            <a:grpFill/>
          </p:grpSpPr>
          <p:grpSp>
            <p:nvGrpSpPr>
              <p:cNvPr id="73" name="Graphique 61">
                <a:extLst>
                  <a:ext uri="{FF2B5EF4-FFF2-40B4-BE49-F238E27FC236}">
                    <a16:creationId xmlns:a16="http://schemas.microsoft.com/office/drawing/2014/main" id="{3ACF79AF-CF38-3DF3-4EB6-E3C9A124D70D}"/>
                  </a:ext>
                </a:extLst>
              </p:cNvPr>
              <p:cNvGrpSpPr/>
              <p:nvPr/>
            </p:nvGrpSpPr>
            <p:grpSpPr>
              <a:xfrm>
                <a:off x="3650456" y="3659504"/>
                <a:ext cx="2379535" cy="742569"/>
                <a:chOff x="3650456" y="3659504"/>
                <a:chExt cx="2379535" cy="742569"/>
              </a:xfrm>
              <a:grpFill/>
            </p:grpSpPr>
            <p:sp>
              <p:nvSpPr>
                <p:cNvPr id="87" name="Forme libre : forme 86">
                  <a:extLst>
                    <a:ext uri="{FF2B5EF4-FFF2-40B4-BE49-F238E27FC236}">
                      <a16:creationId xmlns:a16="http://schemas.microsoft.com/office/drawing/2014/main" id="{8DC1F5EE-0636-E8E8-DEBB-627C2C91CEAF}"/>
                    </a:ext>
                  </a:extLst>
                </p:cNvPr>
                <p:cNvSpPr/>
                <p:nvPr/>
              </p:nvSpPr>
              <p:spPr>
                <a:xfrm>
                  <a:off x="3650456" y="3664743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88" name="Forme libre : forme 87">
                  <a:extLst>
                    <a:ext uri="{FF2B5EF4-FFF2-40B4-BE49-F238E27FC236}">
                      <a16:creationId xmlns:a16="http://schemas.microsoft.com/office/drawing/2014/main" id="{8472F878-048A-F4E6-7851-E03421278425}"/>
                    </a:ext>
                  </a:extLst>
                </p:cNvPr>
                <p:cNvSpPr/>
                <p:nvPr/>
              </p:nvSpPr>
              <p:spPr>
                <a:xfrm>
                  <a:off x="4333017" y="3659504"/>
                  <a:ext cx="449960" cy="742569"/>
                </a:xfrm>
                <a:custGeom>
                  <a:avLst/>
                  <a:gdLst>
                    <a:gd name="csX0" fmla="*/ 0 w 449960"/>
                    <a:gd name="csY0" fmla="*/ 235553 h 742569"/>
                    <a:gd name="csX1" fmla="*/ 224980 w 449960"/>
                    <a:gd name="csY1" fmla="*/ 0 h 742569"/>
                    <a:gd name="csX2" fmla="*/ 449961 w 449960"/>
                    <a:gd name="csY2" fmla="*/ 234506 h 742569"/>
                    <a:gd name="csX3" fmla="*/ 449961 w 449960"/>
                    <a:gd name="csY3" fmla="*/ 507016 h 742569"/>
                    <a:gd name="csX4" fmla="*/ 224980 w 449960"/>
                    <a:gd name="csY4" fmla="*/ 742569 h 742569"/>
                    <a:gd name="csX5" fmla="*/ 0 w 449960"/>
                    <a:gd name="csY5" fmla="*/ 508064 h 742569"/>
                    <a:gd name="csX6" fmla="*/ 0 w 449960"/>
                    <a:gd name="csY6" fmla="*/ 235553 h 742569"/>
                    <a:gd name="csX7" fmla="*/ 281083 w 449960"/>
                    <a:gd name="csY7" fmla="*/ 239840 h 742569"/>
                    <a:gd name="csX8" fmla="*/ 225076 w 449960"/>
                    <a:gd name="csY8" fmla="*/ 173260 h 742569"/>
                    <a:gd name="csX9" fmla="*/ 169069 w 449960"/>
                    <a:gd name="csY9" fmla="*/ 239840 h 742569"/>
                    <a:gd name="csX10" fmla="*/ 169069 w 449960"/>
                    <a:gd name="csY10" fmla="*/ 505016 h 742569"/>
                    <a:gd name="csX11" fmla="*/ 225076 w 449960"/>
                    <a:gd name="csY11" fmla="*/ 570548 h 742569"/>
                    <a:gd name="csX12" fmla="*/ 281083 w 449960"/>
                    <a:gd name="csY12" fmla="*/ 505016 h 742569"/>
                    <a:gd name="csX13" fmla="*/ 281083 w 449960"/>
                    <a:gd name="csY13" fmla="*/ 239840 h 74256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0" h="742569">
                      <a:moveTo>
                        <a:pt x="0" y="235553"/>
                      </a:moveTo>
                      <a:cubicBezTo>
                        <a:pt x="0" y="69723"/>
                        <a:pt x="108775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6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5" y="742569"/>
                        <a:pt x="0" y="679228"/>
                        <a:pt x="0" y="508064"/>
                      </a:cubicBezTo>
                      <a:lnTo>
                        <a:pt x="0" y="235553"/>
                      </a:lnTo>
                      <a:close/>
                      <a:moveTo>
                        <a:pt x="281083" y="239840"/>
                      </a:moveTo>
                      <a:cubicBezTo>
                        <a:pt x="281083" y="192310"/>
                        <a:pt x="255746" y="173260"/>
                        <a:pt x="225076" y="173260"/>
                      </a:cubicBezTo>
                      <a:cubicBezTo>
                        <a:pt x="194405" y="173260"/>
                        <a:pt x="169069" y="192310"/>
                        <a:pt x="169069" y="239840"/>
                      </a:cubicBezTo>
                      <a:lnTo>
                        <a:pt x="169069" y="505016"/>
                      </a:lnTo>
                      <a:cubicBezTo>
                        <a:pt x="169069" y="551498"/>
                        <a:pt x="194405" y="570548"/>
                        <a:pt x="225076" y="570548"/>
                      </a:cubicBezTo>
                      <a:cubicBezTo>
                        <a:pt x="255746" y="570548"/>
                        <a:pt x="281083" y="551498"/>
                        <a:pt x="281083" y="505016"/>
                      </a:cubicBezTo>
                      <a:lnTo>
                        <a:pt x="281083" y="23984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89" name="Forme libre : forme 88">
                  <a:extLst>
                    <a:ext uri="{FF2B5EF4-FFF2-40B4-BE49-F238E27FC236}">
                      <a16:creationId xmlns:a16="http://schemas.microsoft.com/office/drawing/2014/main" id="{DDE0EEE9-5187-0DD8-1C98-1386E5E22D0A}"/>
                    </a:ext>
                  </a:extLst>
                </p:cNvPr>
                <p:cNvSpPr/>
                <p:nvPr/>
              </p:nvSpPr>
              <p:spPr>
                <a:xfrm>
                  <a:off x="4806124" y="3680650"/>
                  <a:ext cx="424814" cy="700373"/>
                </a:xfrm>
                <a:custGeom>
                  <a:avLst/>
                  <a:gdLst>
                    <a:gd name="csX0" fmla="*/ 95 w 424814"/>
                    <a:gd name="csY0" fmla="*/ 700373 h 700373"/>
                    <a:gd name="csX1" fmla="*/ 95 w 424814"/>
                    <a:gd name="csY1" fmla="*/ 0 h 700373"/>
                    <a:gd name="csX2" fmla="*/ 204025 w 424814"/>
                    <a:gd name="csY2" fmla="*/ 0 h 700373"/>
                    <a:gd name="csX3" fmla="*/ 417385 w 424814"/>
                    <a:gd name="csY3" fmla="*/ 184880 h 700373"/>
                    <a:gd name="csX4" fmla="*/ 324421 w 424814"/>
                    <a:gd name="csY4" fmla="*/ 341186 h 700373"/>
                    <a:gd name="csX5" fmla="*/ 324421 w 424814"/>
                    <a:gd name="csY5" fmla="*/ 345376 h 700373"/>
                    <a:gd name="csX6" fmla="*/ 424815 w 424814"/>
                    <a:gd name="csY6" fmla="*/ 502730 h 700373"/>
                    <a:gd name="csX7" fmla="*/ 424815 w 424814"/>
                    <a:gd name="csY7" fmla="*/ 700278 h 700373"/>
                    <a:gd name="csX8" fmla="*/ 255746 w 424814"/>
                    <a:gd name="csY8" fmla="*/ 700278 h 700373"/>
                    <a:gd name="csX9" fmla="*/ 255746 w 424814"/>
                    <a:gd name="csY9" fmla="*/ 506921 h 700373"/>
                    <a:gd name="csX10" fmla="*/ 198692 w 424814"/>
                    <a:gd name="csY10" fmla="*/ 437198 h 700373"/>
                    <a:gd name="csX11" fmla="*/ 169069 w 424814"/>
                    <a:gd name="csY11" fmla="*/ 437198 h 700373"/>
                    <a:gd name="csX12" fmla="*/ 169069 w 424814"/>
                    <a:gd name="csY12" fmla="*/ 700278 h 700373"/>
                    <a:gd name="csX13" fmla="*/ 0 w 424814"/>
                    <a:gd name="csY13" fmla="*/ 700278 h 700373"/>
                    <a:gd name="csX14" fmla="*/ 169069 w 424814"/>
                    <a:gd name="csY14" fmla="*/ 285179 h 700373"/>
                    <a:gd name="csX15" fmla="*/ 193358 w 424814"/>
                    <a:gd name="csY15" fmla="*/ 285179 h 700373"/>
                    <a:gd name="csX16" fmla="*/ 252508 w 424814"/>
                    <a:gd name="csY16" fmla="*/ 213360 h 700373"/>
                    <a:gd name="csX17" fmla="*/ 196501 w 424814"/>
                    <a:gd name="csY17" fmla="*/ 150019 h 700373"/>
                    <a:gd name="csX18" fmla="*/ 169069 w 424814"/>
                    <a:gd name="csY18" fmla="*/ 150019 h 700373"/>
                    <a:gd name="csX19" fmla="*/ 169069 w 424814"/>
                    <a:gd name="csY19" fmla="*/ 285274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424814" h="700373">
                      <a:moveTo>
                        <a:pt x="95" y="700373"/>
                      </a:moveTo>
                      <a:lnTo>
                        <a:pt x="95" y="0"/>
                      </a:lnTo>
                      <a:lnTo>
                        <a:pt x="204025" y="0"/>
                      </a:lnTo>
                      <a:cubicBezTo>
                        <a:pt x="366713" y="0"/>
                        <a:pt x="417385" y="94012"/>
                        <a:pt x="417385" y="184880"/>
                      </a:cubicBezTo>
                      <a:cubicBezTo>
                        <a:pt x="417385" y="264128"/>
                        <a:pt x="368808" y="315849"/>
                        <a:pt x="324421" y="341186"/>
                      </a:cubicBezTo>
                      <a:lnTo>
                        <a:pt x="324421" y="345376"/>
                      </a:lnTo>
                      <a:cubicBezTo>
                        <a:pt x="372999" y="359092"/>
                        <a:pt x="424815" y="402431"/>
                        <a:pt x="424815" y="502730"/>
                      </a:cubicBezTo>
                      <a:lnTo>
                        <a:pt x="424815" y="700278"/>
                      </a:lnTo>
                      <a:lnTo>
                        <a:pt x="255746" y="700278"/>
                      </a:lnTo>
                      <a:lnTo>
                        <a:pt x="255746" y="506921"/>
                      </a:lnTo>
                      <a:cubicBezTo>
                        <a:pt x="255746" y="460438"/>
                        <a:pt x="240983" y="437198"/>
                        <a:pt x="198692" y="437198"/>
                      </a:cubicBezTo>
                      <a:lnTo>
                        <a:pt x="169069" y="437198"/>
                      </a:lnTo>
                      <a:lnTo>
                        <a:pt x="169069" y="700278"/>
                      </a:lnTo>
                      <a:lnTo>
                        <a:pt x="0" y="700278"/>
                      </a:lnTo>
                      <a:close/>
                      <a:moveTo>
                        <a:pt x="169069" y="285179"/>
                      </a:moveTo>
                      <a:lnTo>
                        <a:pt x="193358" y="285179"/>
                      </a:lnTo>
                      <a:cubicBezTo>
                        <a:pt x="235649" y="285179"/>
                        <a:pt x="252508" y="255556"/>
                        <a:pt x="252508" y="213360"/>
                      </a:cubicBezTo>
                      <a:cubicBezTo>
                        <a:pt x="252508" y="171164"/>
                        <a:pt x="234505" y="150019"/>
                        <a:pt x="196501" y="150019"/>
                      </a:cubicBezTo>
                      <a:lnTo>
                        <a:pt x="169069" y="150019"/>
                      </a:lnTo>
                      <a:lnTo>
                        <a:pt x="169069" y="28527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90" name="Forme libre : forme 89">
                  <a:extLst>
                    <a:ext uri="{FF2B5EF4-FFF2-40B4-BE49-F238E27FC236}">
                      <a16:creationId xmlns:a16="http://schemas.microsoft.com/office/drawing/2014/main" id="{D84A7A39-F34B-970C-E27D-BFDF90BDA46E}"/>
                    </a:ext>
                  </a:extLst>
                </p:cNvPr>
                <p:cNvSpPr/>
                <p:nvPr/>
              </p:nvSpPr>
              <p:spPr>
                <a:xfrm>
                  <a:off x="5253704" y="3680650"/>
                  <a:ext cx="340137" cy="700468"/>
                </a:xfrm>
                <a:custGeom>
                  <a:avLst/>
                  <a:gdLst>
                    <a:gd name="csX0" fmla="*/ 0 w 340137"/>
                    <a:gd name="csY0" fmla="*/ 0 h 700468"/>
                    <a:gd name="csX1" fmla="*/ 166878 w 340137"/>
                    <a:gd name="csY1" fmla="*/ 0 h 700468"/>
                    <a:gd name="csX2" fmla="*/ 166878 w 340137"/>
                    <a:gd name="csY2" fmla="*/ 531400 h 700468"/>
                    <a:gd name="csX3" fmla="*/ 340138 w 340137"/>
                    <a:gd name="csY3" fmla="*/ 531400 h 700468"/>
                    <a:gd name="csX4" fmla="*/ 340138 w 340137"/>
                    <a:gd name="csY4" fmla="*/ 700468 h 700468"/>
                    <a:gd name="csX5" fmla="*/ 0 w 340137"/>
                    <a:gd name="csY5" fmla="*/ 700468 h 700468"/>
                    <a:gd name="csX6" fmla="*/ 0 w 340137"/>
                    <a:gd name="csY6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340137" h="700468">
                      <a:moveTo>
                        <a:pt x="0" y="0"/>
                      </a:moveTo>
                      <a:lnTo>
                        <a:pt x="166878" y="0"/>
                      </a:lnTo>
                      <a:lnTo>
                        <a:pt x="166878" y="531400"/>
                      </a:lnTo>
                      <a:lnTo>
                        <a:pt x="340138" y="531400"/>
                      </a:lnTo>
                      <a:lnTo>
                        <a:pt x="340138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91" name="Forme libre : forme 90">
                  <a:extLst>
                    <a:ext uri="{FF2B5EF4-FFF2-40B4-BE49-F238E27FC236}">
                      <a16:creationId xmlns:a16="http://schemas.microsoft.com/office/drawing/2014/main" id="{89FFEEF8-5655-6BA9-E436-1BC790281607}"/>
                    </a:ext>
                  </a:extLst>
                </p:cNvPr>
                <p:cNvSpPr/>
                <p:nvPr/>
              </p:nvSpPr>
              <p:spPr>
                <a:xfrm>
                  <a:off x="5610605" y="3680650"/>
                  <a:ext cx="419385" cy="700373"/>
                </a:xfrm>
                <a:custGeom>
                  <a:avLst/>
                  <a:gdLst>
                    <a:gd name="csX0" fmla="*/ 0 w 419385"/>
                    <a:gd name="csY0" fmla="*/ 0 h 700373"/>
                    <a:gd name="csX1" fmla="*/ 160592 w 419385"/>
                    <a:gd name="csY1" fmla="*/ 0 h 700373"/>
                    <a:gd name="csX2" fmla="*/ 419386 w 419385"/>
                    <a:gd name="csY2" fmla="*/ 256699 h 700373"/>
                    <a:gd name="csX3" fmla="*/ 419386 w 419385"/>
                    <a:gd name="csY3" fmla="*/ 443675 h 700373"/>
                    <a:gd name="csX4" fmla="*/ 160592 w 419385"/>
                    <a:gd name="csY4" fmla="*/ 700373 h 700373"/>
                    <a:gd name="csX5" fmla="*/ 0 w 419385"/>
                    <a:gd name="csY5" fmla="*/ 700373 h 700373"/>
                    <a:gd name="csX6" fmla="*/ 0 w 419385"/>
                    <a:gd name="csY6" fmla="*/ 0 h 700373"/>
                    <a:gd name="csX7" fmla="*/ 249365 w 419385"/>
                    <a:gd name="csY7" fmla="*/ 234505 h 700373"/>
                    <a:gd name="csX8" fmla="*/ 192310 w 419385"/>
                    <a:gd name="csY8" fmla="*/ 170021 h 700373"/>
                    <a:gd name="csX9" fmla="*/ 169069 w 419385"/>
                    <a:gd name="csY9" fmla="*/ 170021 h 700373"/>
                    <a:gd name="csX10" fmla="*/ 169069 w 419385"/>
                    <a:gd name="csY10" fmla="*/ 530257 h 700373"/>
                    <a:gd name="csX11" fmla="*/ 192310 w 419385"/>
                    <a:gd name="csY11" fmla="*/ 530257 h 700373"/>
                    <a:gd name="csX12" fmla="*/ 249365 w 419385"/>
                    <a:gd name="csY12" fmla="*/ 465773 h 700373"/>
                    <a:gd name="csX13" fmla="*/ 249365 w 419385"/>
                    <a:gd name="csY13" fmla="*/ 23441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19385" h="700373">
                      <a:moveTo>
                        <a:pt x="0" y="0"/>
                      </a:moveTo>
                      <a:lnTo>
                        <a:pt x="160592" y="0"/>
                      </a:lnTo>
                      <a:cubicBezTo>
                        <a:pt x="330708" y="0"/>
                        <a:pt x="419386" y="53912"/>
                        <a:pt x="419386" y="256699"/>
                      </a:cubicBezTo>
                      <a:lnTo>
                        <a:pt x="419386" y="443675"/>
                      </a:lnTo>
                      <a:cubicBezTo>
                        <a:pt x="419386" y="646462"/>
                        <a:pt x="330613" y="700373"/>
                        <a:pt x="160592" y="700373"/>
                      </a:cubicBezTo>
                      <a:lnTo>
                        <a:pt x="0" y="700373"/>
                      </a:lnTo>
                      <a:lnTo>
                        <a:pt x="0" y="0"/>
                      </a:lnTo>
                      <a:close/>
                      <a:moveTo>
                        <a:pt x="249365" y="234505"/>
                      </a:moveTo>
                      <a:cubicBezTo>
                        <a:pt x="249365" y="185928"/>
                        <a:pt x="231362" y="170021"/>
                        <a:pt x="192310" y="170021"/>
                      </a:cubicBezTo>
                      <a:lnTo>
                        <a:pt x="169069" y="170021"/>
                      </a:lnTo>
                      <a:lnTo>
                        <a:pt x="169069" y="530257"/>
                      </a:lnTo>
                      <a:lnTo>
                        <a:pt x="192310" y="530257"/>
                      </a:lnTo>
                      <a:cubicBezTo>
                        <a:pt x="231362" y="530257"/>
                        <a:pt x="249365" y="513398"/>
                        <a:pt x="249365" y="465773"/>
                      </a:cubicBezTo>
                      <a:lnTo>
                        <a:pt x="249365" y="23441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74" name="Graphique 61">
                <a:extLst>
                  <a:ext uri="{FF2B5EF4-FFF2-40B4-BE49-F238E27FC236}">
                    <a16:creationId xmlns:a16="http://schemas.microsoft.com/office/drawing/2014/main" id="{33BDC072-EC70-4A97-D0BB-3C58D94C9DCF}"/>
                  </a:ext>
                </a:extLst>
              </p:cNvPr>
              <p:cNvGrpSpPr/>
              <p:nvPr/>
            </p:nvGrpSpPr>
            <p:grpSpPr>
              <a:xfrm>
                <a:off x="3650456" y="4412170"/>
                <a:ext cx="1747456" cy="716280"/>
                <a:chOff x="3650456" y="4412170"/>
                <a:chExt cx="1747456" cy="716280"/>
              </a:xfrm>
              <a:grpFill/>
            </p:grpSpPr>
            <p:sp>
              <p:nvSpPr>
                <p:cNvPr id="83" name="Forme libre : forme 82">
                  <a:extLst>
                    <a:ext uri="{FF2B5EF4-FFF2-40B4-BE49-F238E27FC236}">
                      <a16:creationId xmlns:a16="http://schemas.microsoft.com/office/drawing/2014/main" id="{10DA24FC-5E1E-3E0F-D8CC-8C07EF7FCECB}"/>
                    </a:ext>
                  </a:extLst>
                </p:cNvPr>
                <p:cNvSpPr/>
                <p:nvPr/>
              </p:nvSpPr>
              <p:spPr>
                <a:xfrm>
                  <a:off x="3650456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84" name="Forme libre : forme 83">
                  <a:extLst>
                    <a:ext uri="{FF2B5EF4-FFF2-40B4-BE49-F238E27FC236}">
                      <a16:creationId xmlns:a16="http://schemas.microsoft.com/office/drawing/2014/main" id="{7E61C562-A8A5-3094-2A32-7AA8717BA170}"/>
                    </a:ext>
                  </a:extLst>
                </p:cNvPr>
                <p:cNvSpPr/>
                <p:nvPr/>
              </p:nvSpPr>
              <p:spPr>
                <a:xfrm>
                  <a:off x="4355020" y="4428077"/>
                  <a:ext cx="169068" cy="700373"/>
                </a:xfrm>
                <a:custGeom>
                  <a:avLst/>
                  <a:gdLst>
                    <a:gd name="csX0" fmla="*/ 0 w 169068"/>
                    <a:gd name="csY0" fmla="*/ 0 h 700373"/>
                    <a:gd name="csX1" fmla="*/ 169069 w 169068"/>
                    <a:gd name="csY1" fmla="*/ 0 h 700373"/>
                    <a:gd name="csX2" fmla="*/ 169069 w 169068"/>
                    <a:gd name="csY2" fmla="*/ 700373 h 700373"/>
                    <a:gd name="csX3" fmla="*/ 0 w 169068"/>
                    <a:gd name="csY3" fmla="*/ 700373 h 700373"/>
                    <a:gd name="csX4" fmla="*/ 0 w 169068"/>
                    <a:gd name="csY4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169068" h="700373">
                      <a:moveTo>
                        <a:pt x="0" y="0"/>
                      </a:moveTo>
                      <a:lnTo>
                        <a:pt x="169069" y="0"/>
                      </a:lnTo>
                      <a:lnTo>
                        <a:pt x="169069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85" name="Forme libre : forme 84">
                  <a:extLst>
                    <a:ext uri="{FF2B5EF4-FFF2-40B4-BE49-F238E27FC236}">
                      <a16:creationId xmlns:a16="http://schemas.microsoft.com/office/drawing/2014/main" id="{B1CA8CE9-A73A-637D-E2F5-F47BE57ECA3C}"/>
                    </a:ext>
                  </a:extLst>
                </p:cNvPr>
                <p:cNvSpPr/>
                <p:nvPr/>
              </p:nvSpPr>
              <p:spPr>
                <a:xfrm>
                  <a:off x="4541710" y="4428077"/>
                  <a:ext cx="412051" cy="700373"/>
                </a:xfrm>
                <a:custGeom>
                  <a:avLst/>
                  <a:gdLst>
                    <a:gd name="csX0" fmla="*/ 95 w 412051"/>
                    <a:gd name="csY0" fmla="*/ 0 h 700373"/>
                    <a:gd name="csX1" fmla="*/ 412052 w 412051"/>
                    <a:gd name="csY1" fmla="*/ 0 h 700373"/>
                    <a:gd name="csX2" fmla="*/ 412052 w 412051"/>
                    <a:gd name="csY2" fmla="*/ 163734 h 700373"/>
                    <a:gd name="csX3" fmla="*/ 292703 w 412051"/>
                    <a:gd name="csY3" fmla="*/ 163734 h 700373"/>
                    <a:gd name="csX4" fmla="*/ 292703 w 412051"/>
                    <a:gd name="csY4" fmla="*/ 700373 h 700373"/>
                    <a:gd name="csX5" fmla="*/ 123635 w 412051"/>
                    <a:gd name="csY5" fmla="*/ 700373 h 700373"/>
                    <a:gd name="csX6" fmla="*/ 123635 w 412051"/>
                    <a:gd name="csY6" fmla="*/ 163734 h 700373"/>
                    <a:gd name="csX7" fmla="*/ 0 w 412051"/>
                    <a:gd name="csY7" fmla="*/ 163734 h 700373"/>
                    <a:gd name="csX8" fmla="*/ 0 w 412051"/>
                    <a:gd name="csY8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412051" h="700373">
                      <a:moveTo>
                        <a:pt x="95" y="0"/>
                      </a:moveTo>
                      <a:lnTo>
                        <a:pt x="412052" y="0"/>
                      </a:lnTo>
                      <a:lnTo>
                        <a:pt x="412052" y="163734"/>
                      </a:lnTo>
                      <a:lnTo>
                        <a:pt x="292703" y="163734"/>
                      </a:lnTo>
                      <a:lnTo>
                        <a:pt x="292703" y="700373"/>
                      </a:lnTo>
                      <a:lnTo>
                        <a:pt x="123635" y="700373"/>
                      </a:lnTo>
                      <a:lnTo>
                        <a:pt x="123635" y="163734"/>
                      </a:lnTo>
                      <a:lnTo>
                        <a:pt x="0" y="16373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86" name="Forme libre : forme 85">
                  <a:extLst>
                    <a:ext uri="{FF2B5EF4-FFF2-40B4-BE49-F238E27FC236}">
                      <a16:creationId xmlns:a16="http://schemas.microsoft.com/office/drawing/2014/main" id="{A5BE420A-E94C-D039-400C-0987FB79E461}"/>
                    </a:ext>
                  </a:extLst>
                </p:cNvPr>
                <p:cNvSpPr/>
                <p:nvPr/>
              </p:nvSpPr>
              <p:spPr>
                <a:xfrm>
                  <a:off x="4972240" y="4428077"/>
                  <a:ext cx="425672" cy="700373"/>
                </a:xfrm>
                <a:custGeom>
                  <a:avLst/>
                  <a:gdLst>
                    <a:gd name="csX0" fmla="*/ 258794 w 425672"/>
                    <a:gd name="csY0" fmla="*/ 410908 h 700373"/>
                    <a:gd name="csX1" fmla="*/ 166878 w 425672"/>
                    <a:gd name="csY1" fmla="*/ 410908 h 700373"/>
                    <a:gd name="csX2" fmla="*/ 166878 w 425672"/>
                    <a:gd name="csY2" fmla="*/ 700373 h 700373"/>
                    <a:gd name="csX3" fmla="*/ 0 w 425672"/>
                    <a:gd name="csY3" fmla="*/ 700373 h 700373"/>
                    <a:gd name="csX4" fmla="*/ 0 w 425672"/>
                    <a:gd name="csY4" fmla="*/ 0 h 700373"/>
                    <a:gd name="csX5" fmla="*/ 166878 w 425672"/>
                    <a:gd name="csY5" fmla="*/ 0 h 700373"/>
                    <a:gd name="csX6" fmla="*/ 166878 w 425672"/>
                    <a:gd name="csY6" fmla="*/ 249269 h 700373"/>
                    <a:gd name="csX7" fmla="*/ 258794 w 425672"/>
                    <a:gd name="csY7" fmla="*/ 249269 h 700373"/>
                    <a:gd name="csX8" fmla="*/ 258794 w 425672"/>
                    <a:gd name="csY8" fmla="*/ 0 h 700373"/>
                    <a:gd name="csX9" fmla="*/ 425672 w 425672"/>
                    <a:gd name="csY9" fmla="*/ 0 h 700373"/>
                    <a:gd name="csX10" fmla="*/ 425672 w 425672"/>
                    <a:gd name="csY10" fmla="*/ 700373 h 700373"/>
                    <a:gd name="csX11" fmla="*/ 258794 w 425672"/>
                    <a:gd name="csY11" fmla="*/ 700373 h 700373"/>
                    <a:gd name="csX12" fmla="*/ 258794 w 425672"/>
                    <a:gd name="csY12" fmla="*/ 410908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25672" h="700373">
                      <a:moveTo>
                        <a:pt x="258794" y="410908"/>
                      </a:moveTo>
                      <a:lnTo>
                        <a:pt x="166878" y="410908"/>
                      </a:lnTo>
                      <a:lnTo>
                        <a:pt x="16687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66878" y="0"/>
                      </a:lnTo>
                      <a:lnTo>
                        <a:pt x="166878" y="249269"/>
                      </a:lnTo>
                      <a:lnTo>
                        <a:pt x="258794" y="249269"/>
                      </a:lnTo>
                      <a:lnTo>
                        <a:pt x="258794" y="0"/>
                      </a:lnTo>
                      <a:lnTo>
                        <a:pt x="425672" y="0"/>
                      </a:lnTo>
                      <a:lnTo>
                        <a:pt x="425672" y="700373"/>
                      </a:lnTo>
                      <a:lnTo>
                        <a:pt x="258794" y="700373"/>
                      </a:lnTo>
                      <a:lnTo>
                        <a:pt x="258794" y="41090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75" name="Graphique 61">
                <a:extLst>
                  <a:ext uri="{FF2B5EF4-FFF2-40B4-BE49-F238E27FC236}">
                    <a16:creationId xmlns:a16="http://schemas.microsoft.com/office/drawing/2014/main" id="{056BD6DB-34A8-8BD2-1F0B-CC12B8DF9CB6}"/>
                  </a:ext>
                </a:extLst>
              </p:cNvPr>
              <p:cNvGrpSpPr/>
              <p:nvPr/>
            </p:nvGrpSpPr>
            <p:grpSpPr>
              <a:xfrm>
                <a:off x="5471445" y="4406931"/>
                <a:ext cx="2956941" cy="742568"/>
                <a:chOff x="5471445" y="4406931"/>
                <a:chExt cx="2956941" cy="742568"/>
              </a:xfrm>
              <a:grpFill/>
            </p:grpSpPr>
            <p:sp>
              <p:nvSpPr>
                <p:cNvPr id="77" name="Forme libre : forme 76">
                  <a:extLst>
                    <a:ext uri="{FF2B5EF4-FFF2-40B4-BE49-F238E27FC236}">
                      <a16:creationId xmlns:a16="http://schemas.microsoft.com/office/drawing/2014/main" id="{AFC71E50-B5D8-D5C0-377F-D2EDE45998E5}"/>
                    </a:ext>
                  </a:extLst>
                </p:cNvPr>
                <p:cNvSpPr/>
                <p:nvPr/>
              </p:nvSpPr>
              <p:spPr>
                <a:xfrm>
                  <a:off x="5471445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8" name="Forme libre : forme 77">
                  <a:extLst>
                    <a:ext uri="{FF2B5EF4-FFF2-40B4-BE49-F238E27FC236}">
                      <a16:creationId xmlns:a16="http://schemas.microsoft.com/office/drawing/2014/main" id="{4482CF0B-DFA9-541A-76AD-4E89A6AC3E9C}"/>
                    </a:ext>
                  </a:extLst>
                </p:cNvPr>
                <p:cNvSpPr/>
                <p:nvPr/>
              </p:nvSpPr>
              <p:spPr>
                <a:xfrm>
                  <a:off x="6157245" y="4406931"/>
                  <a:ext cx="449961" cy="742568"/>
                </a:xfrm>
                <a:custGeom>
                  <a:avLst/>
                  <a:gdLst>
                    <a:gd name="csX0" fmla="*/ 0 w 449961"/>
                    <a:gd name="csY0" fmla="*/ 235553 h 742568"/>
                    <a:gd name="csX1" fmla="*/ 224980 w 449961"/>
                    <a:gd name="csY1" fmla="*/ 0 h 742568"/>
                    <a:gd name="csX2" fmla="*/ 449961 w 449961"/>
                    <a:gd name="csY2" fmla="*/ 234505 h 742568"/>
                    <a:gd name="csX3" fmla="*/ 449961 w 449961"/>
                    <a:gd name="csY3" fmla="*/ 507016 h 742568"/>
                    <a:gd name="csX4" fmla="*/ 224980 w 449961"/>
                    <a:gd name="csY4" fmla="*/ 742569 h 742568"/>
                    <a:gd name="csX5" fmla="*/ 0 w 449961"/>
                    <a:gd name="csY5" fmla="*/ 508063 h 742568"/>
                    <a:gd name="csX6" fmla="*/ 0 w 449961"/>
                    <a:gd name="csY6" fmla="*/ 235553 h 742568"/>
                    <a:gd name="csX7" fmla="*/ 280988 w 449961"/>
                    <a:gd name="csY7" fmla="*/ 239839 h 742568"/>
                    <a:gd name="csX8" fmla="*/ 224980 w 449961"/>
                    <a:gd name="csY8" fmla="*/ 173259 h 742568"/>
                    <a:gd name="csX9" fmla="*/ 168974 w 449961"/>
                    <a:gd name="csY9" fmla="*/ 239839 h 742568"/>
                    <a:gd name="csX10" fmla="*/ 168974 w 449961"/>
                    <a:gd name="csY10" fmla="*/ 505015 h 742568"/>
                    <a:gd name="csX11" fmla="*/ 224980 w 449961"/>
                    <a:gd name="csY11" fmla="*/ 570547 h 742568"/>
                    <a:gd name="csX12" fmla="*/ 280988 w 449961"/>
                    <a:gd name="csY12" fmla="*/ 505015 h 742568"/>
                    <a:gd name="csX13" fmla="*/ 280988 w 449961"/>
                    <a:gd name="csY13" fmla="*/ 239839 h 7425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1" h="742568">
                      <a:moveTo>
                        <a:pt x="0" y="235553"/>
                      </a:moveTo>
                      <a:cubicBezTo>
                        <a:pt x="0" y="69723"/>
                        <a:pt x="108776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5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6" y="742569"/>
                        <a:pt x="0" y="679228"/>
                        <a:pt x="0" y="508063"/>
                      </a:cubicBezTo>
                      <a:lnTo>
                        <a:pt x="0" y="235553"/>
                      </a:lnTo>
                      <a:close/>
                      <a:moveTo>
                        <a:pt x="280988" y="239839"/>
                      </a:moveTo>
                      <a:cubicBezTo>
                        <a:pt x="280988" y="192309"/>
                        <a:pt x="255651" y="173259"/>
                        <a:pt x="224980" y="173259"/>
                      </a:cubicBezTo>
                      <a:cubicBezTo>
                        <a:pt x="194310" y="173259"/>
                        <a:pt x="168974" y="192309"/>
                        <a:pt x="168974" y="239839"/>
                      </a:cubicBezTo>
                      <a:lnTo>
                        <a:pt x="168974" y="505015"/>
                      </a:lnTo>
                      <a:cubicBezTo>
                        <a:pt x="168974" y="551497"/>
                        <a:pt x="194310" y="570547"/>
                        <a:pt x="224980" y="570547"/>
                      </a:cubicBezTo>
                      <a:cubicBezTo>
                        <a:pt x="255651" y="570547"/>
                        <a:pt x="280988" y="551497"/>
                        <a:pt x="280988" y="505015"/>
                      </a:cubicBezTo>
                      <a:lnTo>
                        <a:pt x="280988" y="23983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9" name="Forme libre : forme 78">
                  <a:extLst>
                    <a:ext uri="{FF2B5EF4-FFF2-40B4-BE49-F238E27FC236}">
                      <a16:creationId xmlns:a16="http://schemas.microsoft.com/office/drawing/2014/main" id="{C174CAD6-F0C6-EE7C-86DC-83A9AC96C2AD}"/>
                    </a:ext>
                  </a:extLst>
                </p:cNvPr>
                <p:cNvSpPr/>
                <p:nvPr/>
              </p:nvSpPr>
              <p:spPr>
                <a:xfrm>
                  <a:off x="6635019" y="4428077"/>
                  <a:ext cx="630650" cy="700373"/>
                </a:xfrm>
                <a:custGeom>
                  <a:avLst/>
                  <a:gdLst>
                    <a:gd name="csX0" fmla="*/ 164878 w 630650"/>
                    <a:gd name="csY0" fmla="*/ 301085 h 700373"/>
                    <a:gd name="csX1" fmla="*/ 158496 w 630650"/>
                    <a:gd name="csY1" fmla="*/ 301085 h 700373"/>
                    <a:gd name="csX2" fmla="*/ 158496 w 630650"/>
                    <a:gd name="csY2" fmla="*/ 700373 h 700373"/>
                    <a:gd name="csX3" fmla="*/ 0 w 630650"/>
                    <a:gd name="csY3" fmla="*/ 700373 h 700373"/>
                    <a:gd name="csX4" fmla="*/ 0 w 630650"/>
                    <a:gd name="csY4" fmla="*/ 0 h 700373"/>
                    <a:gd name="csX5" fmla="*/ 213360 w 630650"/>
                    <a:gd name="csY5" fmla="*/ 0 h 700373"/>
                    <a:gd name="csX6" fmla="*/ 311563 w 630650"/>
                    <a:gd name="csY6" fmla="*/ 370808 h 700373"/>
                    <a:gd name="csX7" fmla="*/ 317945 w 630650"/>
                    <a:gd name="csY7" fmla="*/ 370808 h 700373"/>
                    <a:gd name="csX8" fmla="*/ 417290 w 630650"/>
                    <a:gd name="csY8" fmla="*/ 0 h 700373"/>
                    <a:gd name="csX9" fmla="*/ 630650 w 630650"/>
                    <a:gd name="csY9" fmla="*/ 0 h 700373"/>
                    <a:gd name="csX10" fmla="*/ 630650 w 630650"/>
                    <a:gd name="csY10" fmla="*/ 700373 h 700373"/>
                    <a:gd name="csX11" fmla="*/ 472154 w 630650"/>
                    <a:gd name="csY11" fmla="*/ 700373 h 700373"/>
                    <a:gd name="csX12" fmla="*/ 472154 w 630650"/>
                    <a:gd name="csY12" fmla="*/ 301085 h 700373"/>
                    <a:gd name="csX13" fmla="*/ 465772 w 630650"/>
                    <a:gd name="csY13" fmla="*/ 301085 h 700373"/>
                    <a:gd name="csX14" fmla="*/ 375952 w 630650"/>
                    <a:gd name="csY14" fmla="*/ 700373 h 700373"/>
                    <a:gd name="csX15" fmla="*/ 254508 w 630650"/>
                    <a:gd name="csY15" fmla="*/ 700373 h 700373"/>
                    <a:gd name="csX16" fmla="*/ 164687 w 630650"/>
                    <a:gd name="csY16" fmla="*/ 301085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630650" h="700373">
                      <a:moveTo>
                        <a:pt x="164878" y="301085"/>
                      </a:moveTo>
                      <a:lnTo>
                        <a:pt x="158496" y="301085"/>
                      </a:lnTo>
                      <a:lnTo>
                        <a:pt x="158496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213360" y="0"/>
                      </a:lnTo>
                      <a:lnTo>
                        <a:pt x="311563" y="370808"/>
                      </a:lnTo>
                      <a:lnTo>
                        <a:pt x="317945" y="370808"/>
                      </a:lnTo>
                      <a:lnTo>
                        <a:pt x="417290" y="0"/>
                      </a:lnTo>
                      <a:lnTo>
                        <a:pt x="630650" y="0"/>
                      </a:lnTo>
                      <a:lnTo>
                        <a:pt x="630650" y="700373"/>
                      </a:lnTo>
                      <a:lnTo>
                        <a:pt x="472154" y="700373"/>
                      </a:lnTo>
                      <a:lnTo>
                        <a:pt x="472154" y="301085"/>
                      </a:lnTo>
                      <a:lnTo>
                        <a:pt x="465772" y="301085"/>
                      </a:lnTo>
                      <a:lnTo>
                        <a:pt x="375952" y="700373"/>
                      </a:lnTo>
                      <a:lnTo>
                        <a:pt x="254508" y="700373"/>
                      </a:lnTo>
                      <a:lnTo>
                        <a:pt x="164687" y="3010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80" name="Forme libre : forme 79">
                  <a:extLst>
                    <a:ext uri="{FF2B5EF4-FFF2-40B4-BE49-F238E27FC236}">
                      <a16:creationId xmlns:a16="http://schemas.microsoft.com/office/drawing/2014/main" id="{1B296C45-5E48-B687-5739-59AAA8DD3A8D}"/>
                    </a:ext>
                  </a:extLst>
                </p:cNvPr>
                <p:cNvSpPr/>
                <p:nvPr/>
              </p:nvSpPr>
              <p:spPr>
                <a:xfrm>
                  <a:off x="7304246" y="4428077"/>
                  <a:ext cx="358140" cy="700468"/>
                </a:xfrm>
                <a:custGeom>
                  <a:avLst/>
                  <a:gdLst>
                    <a:gd name="csX0" fmla="*/ 95 w 358140"/>
                    <a:gd name="csY0" fmla="*/ 0 h 700468"/>
                    <a:gd name="csX1" fmla="*/ 353949 w 358140"/>
                    <a:gd name="csY1" fmla="*/ 0 h 700468"/>
                    <a:gd name="csX2" fmla="*/ 353949 w 358140"/>
                    <a:gd name="csY2" fmla="*/ 167926 h 700468"/>
                    <a:gd name="csX3" fmla="*/ 169069 w 358140"/>
                    <a:gd name="csY3" fmla="*/ 167926 h 700468"/>
                    <a:gd name="csX4" fmla="*/ 169069 w 358140"/>
                    <a:gd name="csY4" fmla="*/ 256699 h 700468"/>
                    <a:gd name="csX5" fmla="*/ 345472 w 358140"/>
                    <a:gd name="csY5" fmla="*/ 256699 h 700468"/>
                    <a:gd name="csX6" fmla="*/ 345472 w 358140"/>
                    <a:gd name="csY6" fmla="*/ 415195 h 700468"/>
                    <a:gd name="csX7" fmla="*/ 169069 w 358140"/>
                    <a:gd name="csY7" fmla="*/ 415195 h 700468"/>
                    <a:gd name="csX8" fmla="*/ 169069 w 358140"/>
                    <a:gd name="csY8" fmla="*/ 531400 h 700468"/>
                    <a:gd name="csX9" fmla="*/ 358140 w 358140"/>
                    <a:gd name="csY9" fmla="*/ 531400 h 700468"/>
                    <a:gd name="csX10" fmla="*/ 358140 w 358140"/>
                    <a:gd name="csY10" fmla="*/ 700468 h 700468"/>
                    <a:gd name="csX11" fmla="*/ 0 w 358140"/>
                    <a:gd name="csY11" fmla="*/ 700468 h 700468"/>
                    <a:gd name="csX12" fmla="*/ 0 w 358140"/>
                    <a:gd name="csY12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58140" h="700468">
                      <a:moveTo>
                        <a:pt x="95" y="0"/>
                      </a:moveTo>
                      <a:lnTo>
                        <a:pt x="353949" y="0"/>
                      </a:lnTo>
                      <a:lnTo>
                        <a:pt x="353949" y="167926"/>
                      </a:lnTo>
                      <a:lnTo>
                        <a:pt x="169069" y="167926"/>
                      </a:lnTo>
                      <a:lnTo>
                        <a:pt x="169069" y="256699"/>
                      </a:lnTo>
                      <a:lnTo>
                        <a:pt x="345472" y="256699"/>
                      </a:lnTo>
                      <a:lnTo>
                        <a:pt x="345472" y="415195"/>
                      </a:lnTo>
                      <a:lnTo>
                        <a:pt x="169069" y="415195"/>
                      </a:lnTo>
                      <a:lnTo>
                        <a:pt x="169069" y="531400"/>
                      </a:lnTo>
                      <a:lnTo>
                        <a:pt x="358140" y="531400"/>
                      </a:lnTo>
                      <a:lnTo>
                        <a:pt x="358140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81" name="Forme libre : forme 80">
                  <a:extLst>
                    <a:ext uri="{FF2B5EF4-FFF2-40B4-BE49-F238E27FC236}">
                      <a16:creationId xmlns:a16="http://schemas.microsoft.com/office/drawing/2014/main" id="{0D6FA90A-B219-049B-A684-2BD7D2170772}"/>
                    </a:ext>
                  </a:extLst>
                </p:cNvPr>
                <p:cNvSpPr/>
                <p:nvPr/>
              </p:nvSpPr>
              <p:spPr>
                <a:xfrm>
                  <a:off x="7688770" y="4428077"/>
                  <a:ext cx="466915" cy="700373"/>
                </a:xfrm>
                <a:custGeom>
                  <a:avLst/>
                  <a:gdLst>
                    <a:gd name="csX0" fmla="*/ 163830 w 466915"/>
                    <a:gd name="csY0" fmla="*/ 339090 h 700373"/>
                    <a:gd name="csX1" fmla="*/ 157448 w 466915"/>
                    <a:gd name="csY1" fmla="*/ 339090 h 700373"/>
                    <a:gd name="csX2" fmla="*/ 157448 w 466915"/>
                    <a:gd name="csY2" fmla="*/ 700373 h 700373"/>
                    <a:gd name="csX3" fmla="*/ 0 w 466915"/>
                    <a:gd name="csY3" fmla="*/ 700373 h 700373"/>
                    <a:gd name="csX4" fmla="*/ 0 w 466915"/>
                    <a:gd name="csY4" fmla="*/ 0 h 700373"/>
                    <a:gd name="csX5" fmla="*/ 178498 w 466915"/>
                    <a:gd name="csY5" fmla="*/ 0 h 700373"/>
                    <a:gd name="csX6" fmla="*/ 304229 w 466915"/>
                    <a:gd name="csY6" fmla="*/ 326422 h 700373"/>
                    <a:gd name="csX7" fmla="*/ 310610 w 466915"/>
                    <a:gd name="csY7" fmla="*/ 326422 h 700373"/>
                    <a:gd name="csX8" fmla="*/ 310610 w 466915"/>
                    <a:gd name="csY8" fmla="*/ 0 h 700373"/>
                    <a:gd name="csX9" fmla="*/ 466915 w 466915"/>
                    <a:gd name="csY9" fmla="*/ 0 h 700373"/>
                    <a:gd name="csX10" fmla="*/ 466915 w 466915"/>
                    <a:gd name="csY10" fmla="*/ 700373 h 700373"/>
                    <a:gd name="csX11" fmla="*/ 295751 w 466915"/>
                    <a:gd name="csY11" fmla="*/ 700373 h 700373"/>
                    <a:gd name="csX12" fmla="*/ 163735 w 466915"/>
                    <a:gd name="csY12" fmla="*/ 33909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66915" h="700373">
                      <a:moveTo>
                        <a:pt x="163830" y="339090"/>
                      </a:moveTo>
                      <a:lnTo>
                        <a:pt x="157448" y="339090"/>
                      </a:lnTo>
                      <a:lnTo>
                        <a:pt x="15744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78498" y="0"/>
                      </a:lnTo>
                      <a:lnTo>
                        <a:pt x="304229" y="326422"/>
                      </a:lnTo>
                      <a:lnTo>
                        <a:pt x="310610" y="326422"/>
                      </a:lnTo>
                      <a:lnTo>
                        <a:pt x="310610" y="0"/>
                      </a:lnTo>
                      <a:lnTo>
                        <a:pt x="466915" y="0"/>
                      </a:lnTo>
                      <a:lnTo>
                        <a:pt x="466915" y="700373"/>
                      </a:lnTo>
                      <a:lnTo>
                        <a:pt x="295751" y="700373"/>
                      </a:lnTo>
                      <a:lnTo>
                        <a:pt x="163735" y="33909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82" name="Forme libre : forme 81">
                  <a:extLst>
                    <a:ext uri="{FF2B5EF4-FFF2-40B4-BE49-F238E27FC236}">
                      <a16:creationId xmlns:a16="http://schemas.microsoft.com/office/drawing/2014/main" id="{BEBDD456-7DF2-9042-E7F7-3188369BBBB0}"/>
                    </a:ext>
                  </a:extLst>
                </p:cNvPr>
                <p:cNvSpPr/>
                <p:nvPr/>
              </p:nvSpPr>
              <p:spPr>
                <a:xfrm>
                  <a:off x="8257222" y="4428077"/>
                  <a:ext cx="171164" cy="503396"/>
                </a:xfrm>
                <a:custGeom>
                  <a:avLst/>
                  <a:gdLst>
                    <a:gd name="csX0" fmla="*/ 0 w 171164"/>
                    <a:gd name="csY0" fmla="*/ 55054 h 503396"/>
                    <a:gd name="csX1" fmla="*/ 0 w 171164"/>
                    <a:gd name="csY1" fmla="*/ 0 h 503396"/>
                    <a:gd name="csX2" fmla="*/ 171164 w 171164"/>
                    <a:gd name="csY2" fmla="*/ 0 h 503396"/>
                    <a:gd name="csX3" fmla="*/ 171164 w 171164"/>
                    <a:gd name="csY3" fmla="*/ 55054 h 503396"/>
                    <a:gd name="csX4" fmla="*/ 161068 w 171164"/>
                    <a:gd name="csY4" fmla="*/ 316325 h 503396"/>
                    <a:gd name="csX5" fmla="*/ 153067 w 171164"/>
                    <a:gd name="csY5" fmla="*/ 440150 h 503396"/>
                    <a:gd name="csX6" fmla="*/ 85630 w 171164"/>
                    <a:gd name="csY6" fmla="*/ 503396 h 503396"/>
                    <a:gd name="csX7" fmla="*/ 85630 w 171164"/>
                    <a:gd name="csY7" fmla="*/ 503396 h 503396"/>
                    <a:gd name="csX8" fmla="*/ 18193 w 171164"/>
                    <a:gd name="csY8" fmla="*/ 440150 h 503396"/>
                    <a:gd name="csX9" fmla="*/ 10192 w 171164"/>
                    <a:gd name="csY9" fmla="*/ 316325 h 503396"/>
                    <a:gd name="csX10" fmla="*/ 95 w 171164"/>
                    <a:gd name="csY10" fmla="*/ 55054 h 50339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171164" h="503396">
                      <a:moveTo>
                        <a:pt x="0" y="55054"/>
                      </a:moveTo>
                      <a:lnTo>
                        <a:pt x="0" y="0"/>
                      </a:lnTo>
                      <a:lnTo>
                        <a:pt x="171164" y="0"/>
                      </a:lnTo>
                      <a:lnTo>
                        <a:pt x="171164" y="55054"/>
                      </a:lnTo>
                      <a:cubicBezTo>
                        <a:pt x="171164" y="142208"/>
                        <a:pt x="167830" y="229362"/>
                        <a:pt x="161068" y="316325"/>
                      </a:cubicBezTo>
                      <a:lnTo>
                        <a:pt x="153067" y="440150"/>
                      </a:lnTo>
                      <a:cubicBezTo>
                        <a:pt x="150781" y="475678"/>
                        <a:pt x="121253" y="503396"/>
                        <a:pt x="85630" y="503396"/>
                      </a:cubicBezTo>
                      <a:lnTo>
                        <a:pt x="85630" y="503396"/>
                      </a:lnTo>
                      <a:cubicBezTo>
                        <a:pt x="50006" y="503396"/>
                        <a:pt x="20479" y="475678"/>
                        <a:pt x="18193" y="440150"/>
                      </a:cubicBezTo>
                      <a:lnTo>
                        <a:pt x="10192" y="316325"/>
                      </a:lnTo>
                      <a:cubicBezTo>
                        <a:pt x="3524" y="229362"/>
                        <a:pt x="95" y="142208"/>
                        <a:pt x="95" y="5505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76" name="Ellipse 75">
                <a:extLst>
                  <a:ext uri="{FF2B5EF4-FFF2-40B4-BE49-F238E27FC236}">
                    <a16:creationId xmlns:a16="http://schemas.microsoft.com/office/drawing/2014/main" id="{9C941562-DD5A-849E-4144-952EA2BC43F0}"/>
                  </a:ext>
                </a:extLst>
              </p:cNvPr>
              <p:cNvSpPr/>
              <p:nvPr/>
            </p:nvSpPr>
            <p:spPr>
              <a:xfrm>
                <a:off x="8253984" y="4954143"/>
                <a:ext cx="174307" cy="174307"/>
              </a:xfrm>
              <a:prstGeom prst="ellipse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92" name="Graphique 61">
              <a:extLst>
                <a:ext uri="{FF2B5EF4-FFF2-40B4-BE49-F238E27FC236}">
                  <a16:creationId xmlns:a16="http://schemas.microsoft.com/office/drawing/2014/main" id="{A32D9F5A-7949-F799-81A3-E03216842BDA}"/>
                </a:ext>
              </a:extLst>
            </p:cNvPr>
            <p:cNvGrpSpPr/>
            <p:nvPr/>
          </p:nvGrpSpPr>
          <p:grpSpPr>
            <a:xfrm>
              <a:off x="276769" y="5368711"/>
              <a:ext cx="2096318" cy="653736"/>
              <a:chOff x="3650456" y="3659504"/>
              <a:chExt cx="4777930" cy="1489995"/>
            </a:xfrm>
            <a:grpFill/>
          </p:grpSpPr>
          <p:grpSp>
            <p:nvGrpSpPr>
              <p:cNvPr id="93" name="Graphique 61">
                <a:extLst>
                  <a:ext uri="{FF2B5EF4-FFF2-40B4-BE49-F238E27FC236}">
                    <a16:creationId xmlns:a16="http://schemas.microsoft.com/office/drawing/2014/main" id="{3D34FF11-58DD-FE05-F00D-286737A080FA}"/>
                  </a:ext>
                </a:extLst>
              </p:cNvPr>
              <p:cNvGrpSpPr/>
              <p:nvPr/>
            </p:nvGrpSpPr>
            <p:grpSpPr>
              <a:xfrm>
                <a:off x="3650456" y="3659504"/>
                <a:ext cx="2379535" cy="742569"/>
                <a:chOff x="3650456" y="3659504"/>
                <a:chExt cx="2379535" cy="742569"/>
              </a:xfrm>
              <a:grpFill/>
            </p:grpSpPr>
            <p:sp>
              <p:nvSpPr>
                <p:cNvPr id="107" name="Forme libre : forme 106">
                  <a:extLst>
                    <a:ext uri="{FF2B5EF4-FFF2-40B4-BE49-F238E27FC236}">
                      <a16:creationId xmlns:a16="http://schemas.microsoft.com/office/drawing/2014/main" id="{155A3F84-96EE-2829-DB3A-85019B5A1A69}"/>
                    </a:ext>
                  </a:extLst>
                </p:cNvPr>
                <p:cNvSpPr/>
                <p:nvPr/>
              </p:nvSpPr>
              <p:spPr>
                <a:xfrm>
                  <a:off x="3650456" y="3664743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8" name="Forme libre : forme 107">
                  <a:extLst>
                    <a:ext uri="{FF2B5EF4-FFF2-40B4-BE49-F238E27FC236}">
                      <a16:creationId xmlns:a16="http://schemas.microsoft.com/office/drawing/2014/main" id="{AE1FF0AE-575A-9E6F-F786-1638E7148E03}"/>
                    </a:ext>
                  </a:extLst>
                </p:cNvPr>
                <p:cNvSpPr/>
                <p:nvPr/>
              </p:nvSpPr>
              <p:spPr>
                <a:xfrm>
                  <a:off x="4333017" y="3659504"/>
                  <a:ext cx="449960" cy="742569"/>
                </a:xfrm>
                <a:custGeom>
                  <a:avLst/>
                  <a:gdLst>
                    <a:gd name="csX0" fmla="*/ 0 w 449960"/>
                    <a:gd name="csY0" fmla="*/ 235553 h 742569"/>
                    <a:gd name="csX1" fmla="*/ 224980 w 449960"/>
                    <a:gd name="csY1" fmla="*/ 0 h 742569"/>
                    <a:gd name="csX2" fmla="*/ 449961 w 449960"/>
                    <a:gd name="csY2" fmla="*/ 234506 h 742569"/>
                    <a:gd name="csX3" fmla="*/ 449961 w 449960"/>
                    <a:gd name="csY3" fmla="*/ 507016 h 742569"/>
                    <a:gd name="csX4" fmla="*/ 224980 w 449960"/>
                    <a:gd name="csY4" fmla="*/ 742569 h 742569"/>
                    <a:gd name="csX5" fmla="*/ 0 w 449960"/>
                    <a:gd name="csY5" fmla="*/ 508064 h 742569"/>
                    <a:gd name="csX6" fmla="*/ 0 w 449960"/>
                    <a:gd name="csY6" fmla="*/ 235553 h 742569"/>
                    <a:gd name="csX7" fmla="*/ 281083 w 449960"/>
                    <a:gd name="csY7" fmla="*/ 239840 h 742569"/>
                    <a:gd name="csX8" fmla="*/ 225076 w 449960"/>
                    <a:gd name="csY8" fmla="*/ 173260 h 742569"/>
                    <a:gd name="csX9" fmla="*/ 169069 w 449960"/>
                    <a:gd name="csY9" fmla="*/ 239840 h 742569"/>
                    <a:gd name="csX10" fmla="*/ 169069 w 449960"/>
                    <a:gd name="csY10" fmla="*/ 505016 h 742569"/>
                    <a:gd name="csX11" fmla="*/ 225076 w 449960"/>
                    <a:gd name="csY11" fmla="*/ 570548 h 742569"/>
                    <a:gd name="csX12" fmla="*/ 281083 w 449960"/>
                    <a:gd name="csY12" fmla="*/ 505016 h 742569"/>
                    <a:gd name="csX13" fmla="*/ 281083 w 449960"/>
                    <a:gd name="csY13" fmla="*/ 239840 h 74256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0" h="742569">
                      <a:moveTo>
                        <a:pt x="0" y="235553"/>
                      </a:moveTo>
                      <a:cubicBezTo>
                        <a:pt x="0" y="69723"/>
                        <a:pt x="108775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6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5" y="742569"/>
                        <a:pt x="0" y="679228"/>
                        <a:pt x="0" y="508064"/>
                      </a:cubicBezTo>
                      <a:lnTo>
                        <a:pt x="0" y="235553"/>
                      </a:lnTo>
                      <a:close/>
                      <a:moveTo>
                        <a:pt x="281083" y="239840"/>
                      </a:moveTo>
                      <a:cubicBezTo>
                        <a:pt x="281083" y="192310"/>
                        <a:pt x="255746" y="173260"/>
                        <a:pt x="225076" y="173260"/>
                      </a:cubicBezTo>
                      <a:cubicBezTo>
                        <a:pt x="194405" y="173260"/>
                        <a:pt x="169069" y="192310"/>
                        <a:pt x="169069" y="239840"/>
                      </a:cubicBezTo>
                      <a:lnTo>
                        <a:pt x="169069" y="505016"/>
                      </a:lnTo>
                      <a:cubicBezTo>
                        <a:pt x="169069" y="551498"/>
                        <a:pt x="194405" y="570548"/>
                        <a:pt x="225076" y="570548"/>
                      </a:cubicBezTo>
                      <a:cubicBezTo>
                        <a:pt x="255746" y="570548"/>
                        <a:pt x="281083" y="551498"/>
                        <a:pt x="281083" y="505016"/>
                      </a:cubicBezTo>
                      <a:lnTo>
                        <a:pt x="281083" y="23984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9" name="Forme libre : forme 108">
                  <a:extLst>
                    <a:ext uri="{FF2B5EF4-FFF2-40B4-BE49-F238E27FC236}">
                      <a16:creationId xmlns:a16="http://schemas.microsoft.com/office/drawing/2014/main" id="{DA00A503-408B-F3EE-9D94-427798E6BB3B}"/>
                    </a:ext>
                  </a:extLst>
                </p:cNvPr>
                <p:cNvSpPr/>
                <p:nvPr/>
              </p:nvSpPr>
              <p:spPr>
                <a:xfrm>
                  <a:off x="4806124" y="3680650"/>
                  <a:ext cx="424814" cy="700373"/>
                </a:xfrm>
                <a:custGeom>
                  <a:avLst/>
                  <a:gdLst>
                    <a:gd name="csX0" fmla="*/ 95 w 424814"/>
                    <a:gd name="csY0" fmla="*/ 700373 h 700373"/>
                    <a:gd name="csX1" fmla="*/ 95 w 424814"/>
                    <a:gd name="csY1" fmla="*/ 0 h 700373"/>
                    <a:gd name="csX2" fmla="*/ 204025 w 424814"/>
                    <a:gd name="csY2" fmla="*/ 0 h 700373"/>
                    <a:gd name="csX3" fmla="*/ 417385 w 424814"/>
                    <a:gd name="csY3" fmla="*/ 184880 h 700373"/>
                    <a:gd name="csX4" fmla="*/ 324421 w 424814"/>
                    <a:gd name="csY4" fmla="*/ 341186 h 700373"/>
                    <a:gd name="csX5" fmla="*/ 324421 w 424814"/>
                    <a:gd name="csY5" fmla="*/ 345376 h 700373"/>
                    <a:gd name="csX6" fmla="*/ 424815 w 424814"/>
                    <a:gd name="csY6" fmla="*/ 502730 h 700373"/>
                    <a:gd name="csX7" fmla="*/ 424815 w 424814"/>
                    <a:gd name="csY7" fmla="*/ 700278 h 700373"/>
                    <a:gd name="csX8" fmla="*/ 255746 w 424814"/>
                    <a:gd name="csY8" fmla="*/ 700278 h 700373"/>
                    <a:gd name="csX9" fmla="*/ 255746 w 424814"/>
                    <a:gd name="csY9" fmla="*/ 506921 h 700373"/>
                    <a:gd name="csX10" fmla="*/ 198692 w 424814"/>
                    <a:gd name="csY10" fmla="*/ 437198 h 700373"/>
                    <a:gd name="csX11" fmla="*/ 169069 w 424814"/>
                    <a:gd name="csY11" fmla="*/ 437198 h 700373"/>
                    <a:gd name="csX12" fmla="*/ 169069 w 424814"/>
                    <a:gd name="csY12" fmla="*/ 700278 h 700373"/>
                    <a:gd name="csX13" fmla="*/ 0 w 424814"/>
                    <a:gd name="csY13" fmla="*/ 700278 h 700373"/>
                    <a:gd name="csX14" fmla="*/ 169069 w 424814"/>
                    <a:gd name="csY14" fmla="*/ 285179 h 700373"/>
                    <a:gd name="csX15" fmla="*/ 193358 w 424814"/>
                    <a:gd name="csY15" fmla="*/ 285179 h 700373"/>
                    <a:gd name="csX16" fmla="*/ 252508 w 424814"/>
                    <a:gd name="csY16" fmla="*/ 213360 h 700373"/>
                    <a:gd name="csX17" fmla="*/ 196501 w 424814"/>
                    <a:gd name="csY17" fmla="*/ 150019 h 700373"/>
                    <a:gd name="csX18" fmla="*/ 169069 w 424814"/>
                    <a:gd name="csY18" fmla="*/ 150019 h 700373"/>
                    <a:gd name="csX19" fmla="*/ 169069 w 424814"/>
                    <a:gd name="csY19" fmla="*/ 285274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424814" h="700373">
                      <a:moveTo>
                        <a:pt x="95" y="700373"/>
                      </a:moveTo>
                      <a:lnTo>
                        <a:pt x="95" y="0"/>
                      </a:lnTo>
                      <a:lnTo>
                        <a:pt x="204025" y="0"/>
                      </a:lnTo>
                      <a:cubicBezTo>
                        <a:pt x="366713" y="0"/>
                        <a:pt x="417385" y="94012"/>
                        <a:pt x="417385" y="184880"/>
                      </a:cubicBezTo>
                      <a:cubicBezTo>
                        <a:pt x="417385" y="264128"/>
                        <a:pt x="368808" y="315849"/>
                        <a:pt x="324421" y="341186"/>
                      </a:cubicBezTo>
                      <a:lnTo>
                        <a:pt x="324421" y="345376"/>
                      </a:lnTo>
                      <a:cubicBezTo>
                        <a:pt x="372999" y="359092"/>
                        <a:pt x="424815" y="402431"/>
                        <a:pt x="424815" y="502730"/>
                      </a:cubicBezTo>
                      <a:lnTo>
                        <a:pt x="424815" y="700278"/>
                      </a:lnTo>
                      <a:lnTo>
                        <a:pt x="255746" y="700278"/>
                      </a:lnTo>
                      <a:lnTo>
                        <a:pt x="255746" y="506921"/>
                      </a:lnTo>
                      <a:cubicBezTo>
                        <a:pt x="255746" y="460438"/>
                        <a:pt x="240983" y="437198"/>
                        <a:pt x="198692" y="437198"/>
                      </a:cubicBezTo>
                      <a:lnTo>
                        <a:pt x="169069" y="437198"/>
                      </a:lnTo>
                      <a:lnTo>
                        <a:pt x="169069" y="700278"/>
                      </a:lnTo>
                      <a:lnTo>
                        <a:pt x="0" y="700278"/>
                      </a:lnTo>
                      <a:close/>
                      <a:moveTo>
                        <a:pt x="169069" y="285179"/>
                      </a:moveTo>
                      <a:lnTo>
                        <a:pt x="193358" y="285179"/>
                      </a:lnTo>
                      <a:cubicBezTo>
                        <a:pt x="235649" y="285179"/>
                        <a:pt x="252508" y="255556"/>
                        <a:pt x="252508" y="213360"/>
                      </a:cubicBezTo>
                      <a:cubicBezTo>
                        <a:pt x="252508" y="171164"/>
                        <a:pt x="234505" y="150019"/>
                        <a:pt x="196501" y="150019"/>
                      </a:cubicBezTo>
                      <a:lnTo>
                        <a:pt x="169069" y="150019"/>
                      </a:lnTo>
                      <a:lnTo>
                        <a:pt x="169069" y="28527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10" name="Forme libre : forme 109">
                  <a:extLst>
                    <a:ext uri="{FF2B5EF4-FFF2-40B4-BE49-F238E27FC236}">
                      <a16:creationId xmlns:a16="http://schemas.microsoft.com/office/drawing/2014/main" id="{513B3CE3-A6FD-504A-678A-7DB5EB4D1CB2}"/>
                    </a:ext>
                  </a:extLst>
                </p:cNvPr>
                <p:cNvSpPr/>
                <p:nvPr/>
              </p:nvSpPr>
              <p:spPr>
                <a:xfrm>
                  <a:off x="5253704" y="3680650"/>
                  <a:ext cx="340137" cy="700468"/>
                </a:xfrm>
                <a:custGeom>
                  <a:avLst/>
                  <a:gdLst>
                    <a:gd name="csX0" fmla="*/ 0 w 340137"/>
                    <a:gd name="csY0" fmla="*/ 0 h 700468"/>
                    <a:gd name="csX1" fmla="*/ 166878 w 340137"/>
                    <a:gd name="csY1" fmla="*/ 0 h 700468"/>
                    <a:gd name="csX2" fmla="*/ 166878 w 340137"/>
                    <a:gd name="csY2" fmla="*/ 531400 h 700468"/>
                    <a:gd name="csX3" fmla="*/ 340138 w 340137"/>
                    <a:gd name="csY3" fmla="*/ 531400 h 700468"/>
                    <a:gd name="csX4" fmla="*/ 340138 w 340137"/>
                    <a:gd name="csY4" fmla="*/ 700468 h 700468"/>
                    <a:gd name="csX5" fmla="*/ 0 w 340137"/>
                    <a:gd name="csY5" fmla="*/ 700468 h 700468"/>
                    <a:gd name="csX6" fmla="*/ 0 w 340137"/>
                    <a:gd name="csY6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340137" h="700468">
                      <a:moveTo>
                        <a:pt x="0" y="0"/>
                      </a:moveTo>
                      <a:lnTo>
                        <a:pt x="166878" y="0"/>
                      </a:lnTo>
                      <a:lnTo>
                        <a:pt x="166878" y="531400"/>
                      </a:lnTo>
                      <a:lnTo>
                        <a:pt x="340138" y="531400"/>
                      </a:lnTo>
                      <a:lnTo>
                        <a:pt x="340138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11" name="Forme libre : forme 110">
                  <a:extLst>
                    <a:ext uri="{FF2B5EF4-FFF2-40B4-BE49-F238E27FC236}">
                      <a16:creationId xmlns:a16="http://schemas.microsoft.com/office/drawing/2014/main" id="{6901CB36-3F9B-E8D4-6333-D709F654ED9D}"/>
                    </a:ext>
                  </a:extLst>
                </p:cNvPr>
                <p:cNvSpPr/>
                <p:nvPr/>
              </p:nvSpPr>
              <p:spPr>
                <a:xfrm>
                  <a:off x="5610605" y="3680650"/>
                  <a:ext cx="419385" cy="700373"/>
                </a:xfrm>
                <a:custGeom>
                  <a:avLst/>
                  <a:gdLst>
                    <a:gd name="csX0" fmla="*/ 0 w 419385"/>
                    <a:gd name="csY0" fmla="*/ 0 h 700373"/>
                    <a:gd name="csX1" fmla="*/ 160592 w 419385"/>
                    <a:gd name="csY1" fmla="*/ 0 h 700373"/>
                    <a:gd name="csX2" fmla="*/ 419386 w 419385"/>
                    <a:gd name="csY2" fmla="*/ 256699 h 700373"/>
                    <a:gd name="csX3" fmla="*/ 419386 w 419385"/>
                    <a:gd name="csY3" fmla="*/ 443675 h 700373"/>
                    <a:gd name="csX4" fmla="*/ 160592 w 419385"/>
                    <a:gd name="csY4" fmla="*/ 700373 h 700373"/>
                    <a:gd name="csX5" fmla="*/ 0 w 419385"/>
                    <a:gd name="csY5" fmla="*/ 700373 h 700373"/>
                    <a:gd name="csX6" fmla="*/ 0 w 419385"/>
                    <a:gd name="csY6" fmla="*/ 0 h 700373"/>
                    <a:gd name="csX7" fmla="*/ 249365 w 419385"/>
                    <a:gd name="csY7" fmla="*/ 234505 h 700373"/>
                    <a:gd name="csX8" fmla="*/ 192310 w 419385"/>
                    <a:gd name="csY8" fmla="*/ 170021 h 700373"/>
                    <a:gd name="csX9" fmla="*/ 169069 w 419385"/>
                    <a:gd name="csY9" fmla="*/ 170021 h 700373"/>
                    <a:gd name="csX10" fmla="*/ 169069 w 419385"/>
                    <a:gd name="csY10" fmla="*/ 530257 h 700373"/>
                    <a:gd name="csX11" fmla="*/ 192310 w 419385"/>
                    <a:gd name="csY11" fmla="*/ 530257 h 700373"/>
                    <a:gd name="csX12" fmla="*/ 249365 w 419385"/>
                    <a:gd name="csY12" fmla="*/ 465773 h 700373"/>
                    <a:gd name="csX13" fmla="*/ 249365 w 419385"/>
                    <a:gd name="csY13" fmla="*/ 23441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19385" h="700373">
                      <a:moveTo>
                        <a:pt x="0" y="0"/>
                      </a:moveTo>
                      <a:lnTo>
                        <a:pt x="160592" y="0"/>
                      </a:lnTo>
                      <a:cubicBezTo>
                        <a:pt x="330708" y="0"/>
                        <a:pt x="419386" y="53912"/>
                        <a:pt x="419386" y="256699"/>
                      </a:cubicBezTo>
                      <a:lnTo>
                        <a:pt x="419386" y="443675"/>
                      </a:lnTo>
                      <a:cubicBezTo>
                        <a:pt x="419386" y="646462"/>
                        <a:pt x="330613" y="700373"/>
                        <a:pt x="160592" y="700373"/>
                      </a:cubicBezTo>
                      <a:lnTo>
                        <a:pt x="0" y="700373"/>
                      </a:lnTo>
                      <a:lnTo>
                        <a:pt x="0" y="0"/>
                      </a:lnTo>
                      <a:close/>
                      <a:moveTo>
                        <a:pt x="249365" y="234505"/>
                      </a:moveTo>
                      <a:cubicBezTo>
                        <a:pt x="249365" y="185928"/>
                        <a:pt x="231362" y="170021"/>
                        <a:pt x="192310" y="170021"/>
                      </a:cubicBezTo>
                      <a:lnTo>
                        <a:pt x="169069" y="170021"/>
                      </a:lnTo>
                      <a:lnTo>
                        <a:pt x="169069" y="530257"/>
                      </a:lnTo>
                      <a:lnTo>
                        <a:pt x="192310" y="530257"/>
                      </a:lnTo>
                      <a:cubicBezTo>
                        <a:pt x="231362" y="530257"/>
                        <a:pt x="249365" y="513398"/>
                        <a:pt x="249365" y="465773"/>
                      </a:cubicBezTo>
                      <a:lnTo>
                        <a:pt x="249365" y="23441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94" name="Graphique 61">
                <a:extLst>
                  <a:ext uri="{FF2B5EF4-FFF2-40B4-BE49-F238E27FC236}">
                    <a16:creationId xmlns:a16="http://schemas.microsoft.com/office/drawing/2014/main" id="{3334849C-3882-659F-73C1-03CC34D5B41A}"/>
                  </a:ext>
                </a:extLst>
              </p:cNvPr>
              <p:cNvGrpSpPr/>
              <p:nvPr/>
            </p:nvGrpSpPr>
            <p:grpSpPr>
              <a:xfrm>
                <a:off x="3650456" y="4412170"/>
                <a:ext cx="1747456" cy="716280"/>
                <a:chOff x="3650456" y="4412170"/>
                <a:chExt cx="1747456" cy="716280"/>
              </a:xfrm>
              <a:grpFill/>
            </p:grpSpPr>
            <p:sp>
              <p:nvSpPr>
                <p:cNvPr id="103" name="Forme libre : forme 102">
                  <a:extLst>
                    <a:ext uri="{FF2B5EF4-FFF2-40B4-BE49-F238E27FC236}">
                      <a16:creationId xmlns:a16="http://schemas.microsoft.com/office/drawing/2014/main" id="{6EF81CDB-CBF2-0237-0EC6-97CC3DBC5D1B}"/>
                    </a:ext>
                  </a:extLst>
                </p:cNvPr>
                <p:cNvSpPr/>
                <p:nvPr/>
              </p:nvSpPr>
              <p:spPr>
                <a:xfrm>
                  <a:off x="3650456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4" name="Forme libre : forme 103">
                  <a:extLst>
                    <a:ext uri="{FF2B5EF4-FFF2-40B4-BE49-F238E27FC236}">
                      <a16:creationId xmlns:a16="http://schemas.microsoft.com/office/drawing/2014/main" id="{2F5FE2E5-DEDC-8276-1142-91C6CB018D4A}"/>
                    </a:ext>
                  </a:extLst>
                </p:cNvPr>
                <p:cNvSpPr/>
                <p:nvPr/>
              </p:nvSpPr>
              <p:spPr>
                <a:xfrm>
                  <a:off x="4355020" y="4428077"/>
                  <a:ext cx="169068" cy="700373"/>
                </a:xfrm>
                <a:custGeom>
                  <a:avLst/>
                  <a:gdLst>
                    <a:gd name="csX0" fmla="*/ 0 w 169068"/>
                    <a:gd name="csY0" fmla="*/ 0 h 700373"/>
                    <a:gd name="csX1" fmla="*/ 169069 w 169068"/>
                    <a:gd name="csY1" fmla="*/ 0 h 700373"/>
                    <a:gd name="csX2" fmla="*/ 169069 w 169068"/>
                    <a:gd name="csY2" fmla="*/ 700373 h 700373"/>
                    <a:gd name="csX3" fmla="*/ 0 w 169068"/>
                    <a:gd name="csY3" fmla="*/ 700373 h 700373"/>
                    <a:gd name="csX4" fmla="*/ 0 w 169068"/>
                    <a:gd name="csY4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169068" h="700373">
                      <a:moveTo>
                        <a:pt x="0" y="0"/>
                      </a:moveTo>
                      <a:lnTo>
                        <a:pt x="169069" y="0"/>
                      </a:lnTo>
                      <a:lnTo>
                        <a:pt x="169069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5" name="Forme libre : forme 104">
                  <a:extLst>
                    <a:ext uri="{FF2B5EF4-FFF2-40B4-BE49-F238E27FC236}">
                      <a16:creationId xmlns:a16="http://schemas.microsoft.com/office/drawing/2014/main" id="{A0FC9378-01CF-4CEC-F3DD-58A5C1B59674}"/>
                    </a:ext>
                  </a:extLst>
                </p:cNvPr>
                <p:cNvSpPr/>
                <p:nvPr/>
              </p:nvSpPr>
              <p:spPr>
                <a:xfrm>
                  <a:off x="4541710" y="4428077"/>
                  <a:ext cx="412051" cy="700373"/>
                </a:xfrm>
                <a:custGeom>
                  <a:avLst/>
                  <a:gdLst>
                    <a:gd name="csX0" fmla="*/ 95 w 412051"/>
                    <a:gd name="csY0" fmla="*/ 0 h 700373"/>
                    <a:gd name="csX1" fmla="*/ 412052 w 412051"/>
                    <a:gd name="csY1" fmla="*/ 0 h 700373"/>
                    <a:gd name="csX2" fmla="*/ 412052 w 412051"/>
                    <a:gd name="csY2" fmla="*/ 163734 h 700373"/>
                    <a:gd name="csX3" fmla="*/ 292703 w 412051"/>
                    <a:gd name="csY3" fmla="*/ 163734 h 700373"/>
                    <a:gd name="csX4" fmla="*/ 292703 w 412051"/>
                    <a:gd name="csY4" fmla="*/ 700373 h 700373"/>
                    <a:gd name="csX5" fmla="*/ 123635 w 412051"/>
                    <a:gd name="csY5" fmla="*/ 700373 h 700373"/>
                    <a:gd name="csX6" fmla="*/ 123635 w 412051"/>
                    <a:gd name="csY6" fmla="*/ 163734 h 700373"/>
                    <a:gd name="csX7" fmla="*/ 0 w 412051"/>
                    <a:gd name="csY7" fmla="*/ 163734 h 700373"/>
                    <a:gd name="csX8" fmla="*/ 0 w 412051"/>
                    <a:gd name="csY8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412051" h="700373">
                      <a:moveTo>
                        <a:pt x="95" y="0"/>
                      </a:moveTo>
                      <a:lnTo>
                        <a:pt x="412052" y="0"/>
                      </a:lnTo>
                      <a:lnTo>
                        <a:pt x="412052" y="163734"/>
                      </a:lnTo>
                      <a:lnTo>
                        <a:pt x="292703" y="163734"/>
                      </a:lnTo>
                      <a:lnTo>
                        <a:pt x="292703" y="700373"/>
                      </a:lnTo>
                      <a:lnTo>
                        <a:pt x="123635" y="700373"/>
                      </a:lnTo>
                      <a:lnTo>
                        <a:pt x="123635" y="163734"/>
                      </a:lnTo>
                      <a:lnTo>
                        <a:pt x="0" y="16373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6" name="Forme libre : forme 105">
                  <a:extLst>
                    <a:ext uri="{FF2B5EF4-FFF2-40B4-BE49-F238E27FC236}">
                      <a16:creationId xmlns:a16="http://schemas.microsoft.com/office/drawing/2014/main" id="{BFDE94D0-89BA-3802-2DF6-7169327704D4}"/>
                    </a:ext>
                  </a:extLst>
                </p:cNvPr>
                <p:cNvSpPr/>
                <p:nvPr/>
              </p:nvSpPr>
              <p:spPr>
                <a:xfrm>
                  <a:off x="4972240" y="4428077"/>
                  <a:ext cx="425672" cy="700373"/>
                </a:xfrm>
                <a:custGeom>
                  <a:avLst/>
                  <a:gdLst>
                    <a:gd name="csX0" fmla="*/ 258794 w 425672"/>
                    <a:gd name="csY0" fmla="*/ 410908 h 700373"/>
                    <a:gd name="csX1" fmla="*/ 166878 w 425672"/>
                    <a:gd name="csY1" fmla="*/ 410908 h 700373"/>
                    <a:gd name="csX2" fmla="*/ 166878 w 425672"/>
                    <a:gd name="csY2" fmla="*/ 700373 h 700373"/>
                    <a:gd name="csX3" fmla="*/ 0 w 425672"/>
                    <a:gd name="csY3" fmla="*/ 700373 h 700373"/>
                    <a:gd name="csX4" fmla="*/ 0 w 425672"/>
                    <a:gd name="csY4" fmla="*/ 0 h 700373"/>
                    <a:gd name="csX5" fmla="*/ 166878 w 425672"/>
                    <a:gd name="csY5" fmla="*/ 0 h 700373"/>
                    <a:gd name="csX6" fmla="*/ 166878 w 425672"/>
                    <a:gd name="csY6" fmla="*/ 249269 h 700373"/>
                    <a:gd name="csX7" fmla="*/ 258794 w 425672"/>
                    <a:gd name="csY7" fmla="*/ 249269 h 700373"/>
                    <a:gd name="csX8" fmla="*/ 258794 w 425672"/>
                    <a:gd name="csY8" fmla="*/ 0 h 700373"/>
                    <a:gd name="csX9" fmla="*/ 425672 w 425672"/>
                    <a:gd name="csY9" fmla="*/ 0 h 700373"/>
                    <a:gd name="csX10" fmla="*/ 425672 w 425672"/>
                    <a:gd name="csY10" fmla="*/ 700373 h 700373"/>
                    <a:gd name="csX11" fmla="*/ 258794 w 425672"/>
                    <a:gd name="csY11" fmla="*/ 700373 h 700373"/>
                    <a:gd name="csX12" fmla="*/ 258794 w 425672"/>
                    <a:gd name="csY12" fmla="*/ 410908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25672" h="700373">
                      <a:moveTo>
                        <a:pt x="258794" y="410908"/>
                      </a:moveTo>
                      <a:lnTo>
                        <a:pt x="166878" y="410908"/>
                      </a:lnTo>
                      <a:lnTo>
                        <a:pt x="16687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66878" y="0"/>
                      </a:lnTo>
                      <a:lnTo>
                        <a:pt x="166878" y="249269"/>
                      </a:lnTo>
                      <a:lnTo>
                        <a:pt x="258794" y="249269"/>
                      </a:lnTo>
                      <a:lnTo>
                        <a:pt x="258794" y="0"/>
                      </a:lnTo>
                      <a:lnTo>
                        <a:pt x="425672" y="0"/>
                      </a:lnTo>
                      <a:lnTo>
                        <a:pt x="425672" y="700373"/>
                      </a:lnTo>
                      <a:lnTo>
                        <a:pt x="258794" y="700373"/>
                      </a:lnTo>
                      <a:lnTo>
                        <a:pt x="258794" y="41090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95" name="Graphique 61">
                <a:extLst>
                  <a:ext uri="{FF2B5EF4-FFF2-40B4-BE49-F238E27FC236}">
                    <a16:creationId xmlns:a16="http://schemas.microsoft.com/office/drawing/2014/main" id="{63417C9D-A669-8995-2A6C-0D2849A7FFA3}"/>
                  </a:ext>
                </a:extLst>
              </p:cNvPr>
              <p:cNvGrpSpPr/>
              <p:nvPr/>
            </p:nvGrpSpPr>
            <p:grpSpPr>
              <a:xfrm>
                <a:off x="5471445" y="4406931"/>
                <a:ext cx="2956941" cy="742568"/>
                <a:chOff x="5471445" y="4406931"/>
                <a:chExt cx="2956941" cy="742568"/>
              </a:xfrm>
              <a:grpFill/>
            </p:grpSpPr>
            <p:sp>
              <p:nvSpPr>
                <p:cNvPr id="97" name="Forme libre : forme 96">
                  <a:extLst>
                    <a:ext uri="{FF2B5EF4-FFF2-40B4-BE49-F238E27FC236}">
                      <a16:creationId xmlns:a16="http://schemas.microsoft.com/office/drawing/2014/main" id="{CDD6ACDD-50DF-1D80-0B88-F17B72D15AF6}"/>
                    </a:ext>
                  </a:extLst>
                </p:cNvPr>
                <p:cNvSpPr/>
                <p:nvPr/>
              </p:nvSpPr>
              <p:spPr>
                <a:xfrm>
                  <a:off x="5471445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98" name="Forme libre : forme 97">
                  <a:extLst>
                    <a:ext uri="{FF2B5EF4-FFF2-40B4-BE49-F238E27FC236}">
                      <a16:creationId xmlns:a16="http://schemas.microsoft.com/office/drawing/2014/main" id="{C28DD6BD-F114-ED11-8191-2C0264A57E1E}"/>
                    </a:ext>
                  </a:extLst>
                </p:cNvPr>
                <p:cNvSpPr/>
                <p:nvPr/>
              </p:nvSpPr>
              <p:spPr>
                <a:xfrm>
                  <a:off x="6157245" y="4406931"/>
                  <a:ext cx="449961" cy="742568"/>
                </a:xfrm>
                <a:custGeom>
                  <a:avLst/>
                  <a:gdLst>
                    <a:gd name="csX0" fmla="*/ 0 w 449961"/>
                    <a:gd name="csY0" fmla="*/ 235553 h 742568"/>
                    <a:gd name="csX1" fmla="*/ 224980 w 449961"/>
                    <a:gd name="csY1" fmla="*/ 0 h 742568"/>
                    <a:gd name="csX2" fmla="*/ 449961 w 449961"/>
                    <a:gd name="csY2" fmla="*/ 234505 h 742568"/>
                    <a:gd name="csX3" fmla="*/ 449961 w 449961"/>
                    <a:gd name="csY3" fmla="*/ 507016 h 742568"/>
                    <a:gd name="csX4" fmla="*/ 224980 w 449961"/>
                    <a:gd name="csY4" fmla="*/ 742569 h 742568"/>
                    <a:gd name="csX5" fmla="*/ 0 w 449961"/>
                    <a:gd name="csY5" fmla="*/ 508063 h 742568"/>
                    <a:gd name="csX6" fmla="*/ 0 w 449961"/>
                    <a:gd name="csY6" fmla="*/ 235553 h 742568"/>
                    <a:gd name="csX7" fmla="*/ 280988 w 449961"/>
                    <a:gd name="csY7" fmla="*/ 239839 h 742568"/>
                    <a:gd name="csX8" fmla="*/ 224980 w 449961"/>
                    <a:gd name="csY8" fmla="*/ 173259 h 742568"/>
                    <a:gd name="csX9" fmla="*/ 168974 w 449961"/>
                    <a:gd name="csY9" fmla="*/ 239839 h 742568"/>
                    <a:gd name="csX10" fmla="*/ 168974 w 449961"/>
                    <a:gd name="csY10" fmla="*/ 505015 h 742568"/>
                    <a:gd name="csX11" fmla="*/ 224980 w 449961"/>
                    <a:gd name="csY11" fmla="*/ 570547 h 742568"/>
                    <a:gd name="csX12" fmla="*/ 280988 w 449961"/>
                    <a:gd name="csY12" fmla="*/ 505015 h 742568"/>
                    <a:gd name="csX13" fmla="*/ 280988 w 449961"/>
                    <a:gd name="csY13" fmla="*/ 239839 h 7425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1" h="742568">
                      <a:moveTo>
                        <a:pt x="0" y="235553"/>
                      </a:moveTo>
                      <a:cubicBezTo>
                        <a:pt x="0" y="69723"/>
                        <a:pt x="108776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5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6" y="742569"/>
                        <a:pt x="0" y="679228"/>
                        <a:pt x="0" y="508063"/>
                      </a:cubicBezTo>
                      <a:lnTo>
                        <a:pt x="0" y="235553"/>
                      </a:lnTo>
                      <a:close/>
                      <a:moveTo>
                        <a:pt x="280988" y="239839"/>
                      </a:moveTo>
                      <a:cubicBezTo>
                        <a:pt x="280988" y="192309"/>
                        <a:pt x="255651" y="173259"/>
                        <a:pt x="224980" y="173259"/>
                      </a:cubicBezTo>
                      <a:cubicBezTo>
                        <a:pt x="194310" y="173259"/>
                        <a:pt x="168974" y="192309"/>
                        <a:pt x="168974" y="239839"/>
                      </a:cubicBezTo>
                      <a:lnTo>
                        <a:pt x="168974" y="505015"/>
                      </a:lnTo>
                      <a:cubicBezTo>
                        <a:pt x="168974" y="551497"/>
                        <a:pt x="194310" y="570547"/>
                        <a:pt x="224980" y="570547"/>
                      </a:cubicBezTo>
                      <a:cubicBezTo>
                        <a:pt x="255651" y="570547"/>
                        <a:pt x="280988" y="551497"/>
                        <a:pt x="280988" y="505015"/>
                      </a:cubicBezTo>
                      <a:lnTo>
                        <a:pt x="280988" y="23983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99" name="Forme libre : forme 98">
                  <a:extLst>
                    <a:ext uri="{FF2B5EF4-FFF2-40B4-BE49-F238E27FC236}">
                      <a16:creationId xmlns:a16="http://schemas.microsoft.com/office/drawing/2014/main" id="{77DFD827-4EBB-2306-8424-80B49490CCCA}"/>
                    </a:ext>
                  </a:extLst>
                </p:cNvPr>
                <p:cNvSpPr/>
                <p:nvPr/>
              </p:nvSpPr>
              <p:spPr>
                <a:xfrm>
                  <a:off x="6635019" y="4428077"/>
                  <a:ext cx="630650" cy="700373"/>
                </a:xfrm>
                <a:custGeom>
                  <a:avLst/>
                  <a:gdLst>
                    <a:gd name="csX0" fmla="*/ 164878 w 630650"/>
                    <a:gd name="csY0" fmla="*/ 301085 h 700373"/>
                    <a:gd name="csX1" fmla="*/ 158496 w 630650"/>
                    <a:gd name="csY1" fmla="*/ 301085 h 700373"/>
                    <a:gd name="csX2" fmla="*/ 158496 w 630650"/>
                    <a:gd name="csY2" fmla="*/ 700373 h 700373"/>
                    <a:gd name="csX3" fmla="*/ 0 w 630650"/>
                    <a:gd name="csY3" fmla="*/ 700373 h 700373"/>
                    <a:gd name="csX4" fmla="*/ 0 w 630650"/>
                    <a:gd name="csY4" fmla="*/ 0 h 700373"/>
                    <a:gd name="csX5" fmla="*/ 213360 w 630650"/>
                    <a:gd name="csY5" fmla="*/ 0 h 700373"/>
                    <a:gd name="csX6" fmla="*/ 311563 w 630650"/>
                    <a:gd name="csY6" fmla="*/ 370808 h 700373"/>
                    <a:gd name="csX7" fmla="*/ 317945 w 630650"/>
                    <a:gd name="csY7" fmla="*/ 370808 h 700373"/>
                    <a:gd name="csX8" fmla="*/ 417290 w 630650"/>
                    <a:gd name="csY8" fmla="*/ 0 h 700373"/>
                    <a:gd name="csX9" fmla="*/ 630650 w 630650"/>
                    <a:gd name="csY9" fmla="*/ 0 h 700373"/>
                    <a:gd name="csX10" fmla="*/ 630650 w 630650"/>
                    <a:gd name="csY10" fmla="*/ 700373 h 700373"/>
                    <a:gd name="csX11" fmla="*/ 472154 w 630650"/>
                    <a:gd name="csY11" fmla="*/ 700373 h 700373"/>
                    <a:gd name="csX12" fmla="*/ 472154 w 630650"/>
                    <a:gd name="csY12" fmla="*/ 301085 h 700373"/>
                    <a:gd name="csX13" fmla="*/ 465772 w 630650"/>
                    <a:gd name="csY13" fmla="*/ 301085 h 700373"/>
                    <a:gd name="csX14" fmla="*/ 375952 w 630650"/>
                    <a:gd name="csY14" fmla="*/ 700373 h 700373"/>
                    <a:gd name="csX15" fmla="*/ 254508 w 630650"/>
                    <a:gd name="csY15" fmla="*/ 700373 h 700373"/>
                    <a:gd name="csX16" fmla="*/ 164687 w 630650"/>
                    <a:gd name="csY16" fmla="*/ 301085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630650" h="700373">
                      <a:moveTo>
                        <a:pt x="164878" y="301085"/>
                      </a:moveTo>
                      <a:lnTo>
                        <a:pt x="158496" y="301085"/>
                      </a:lnTo>
                      <a:lnTo>
                        <a:pt x="158496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213360" y="0"/>
                      </a:lnTo>
                      <a:lnTo>
                        <a:pt x="311563" y="370808"/>
                      </a:lnTo>
                      <a:lnTo>
                        <a:pt x="317945" y="370808"/>
                      </a:lnTo>
                      <a:lnTo>
                        <a:pt x="417290" y="0"/>
                      </a:lnTo>
                      <a:lnTo>
                        <a:pt x="630650" y="0"/>
                      </a:lnTo>
                      <a:lnTo>
                        <a:pt x="630650" y="700373"/>
                      </a:lnTo>
                      <a:lnTo>
                        <a:pt x="472154" y="700373"/>
                      </a:lnTo>
                      <a:lnTo>
                        <a:pt x="472154" y="301085"/>
                      </a:lnTo>
                      <a:lnTo>
                        <a:pt x="465772" y="301085"/>
                      </a:lnTo>
                      <a:lnTo>
                        <a:pt x="375952" y="700373"/>
                      </a:lnTo>
                      <a:lnTo>
                        <a:pt x="254508" y="700373"/>
                      </a:lnTo>
                      <a:lnTo>
                        <a:pt x="164687" y="3010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0" name="Forme libre : forme 99">
                  <a:extLst>
                    <a:ext uri="{FF2B5EF4-FFF2-40B4-BE49-F238E27FC236}">
                      <a16:creationId xmlns:a16="http://schemas.microsoft.com/office/drawing/2014/main" id="{5B99B546-7F12-F240-D275-2A1A5C8B6F95}"/>
                    </a:ext>
                  </a:extLst>
                </p:cNvPr>
                <p:cNvSpPr/>
                <p:nvPr/>
              </p:nvSpPr>
              <p:spPr>
                <a:xfrm>
                  <a:off x="7304246" y="4428077"/>
                  <a:ext cx="358140" cy="700468"/>
                </a:xfrm>
                <a:custGeom>
                  <a:avLst/>
                  <a:gdLst>
                    <a:gd name="csX0" fmla="*/ 95 w 358140"/>
                    <a:gd name="csY0" fmla="*/ 0 h 700468"/>
                    <a:gd name="csX1" fmla="*/ 353949 w 358140"/>
                    <a:gd name="csY1" fmla="*/ 0 h 700468"/>
                    <a:gd name="csX2" fmla="*/ 353949 w 358140"/>
                    <a:gd name="csY2" fmla="*/ 167926 h 700468"/>
                    <a:gd name="csX3" fmla="*/ 169069 w 358140"/>
                    <a:gd name="csY3" fmla="*/ 167926 h 700468"/>
                    <a:gd name="csX4" fmla="*/ 169069 w 358140"/>
                    <a:gd name="csY4" fmla="*/ 256699 h 700468"/>
                    <a:gd name="csX5" fmla="*/ 345472 w 358140"/>
                    <a:gd name="csY5" fmla="*/ 256699 h 700468"/>
                    <a:gd name="csX6" fmla="*/ 345472 w 358140"/>
                    <a:gd name="csY6" fmla="*/ 415195 h 700468"/>
                    <a:gd name="csX7" fmla="*/ 169069 w 358140"/>
                    <a:gd name="csY7" fmla="*/ 415195 h 700468"/>
                    <a:gd name="csX8" fmla="*/ 169069 w 358140"/>
                    <a:gd name="csY8" fmla="*/ 531400 h 700468"/>
                    <a:gd name="csX9" fmla="*/ 358140 w 358140"/>
                    <a:gd name="csY9" fmla="*/ 531400 h 700468"/>
                    <a:gd name="csX10" fmla="*/ 358140 w 358140"/>
                    <a:gd name="csY10" fmla="*/ 700468 h 700468"/>
                    <a:gd name="csX11" fmla="*/ 0 w 358140"/>
                    <a:gd name="csY11" fmla="*/ 700468 h 700468"/>
                    <a:gd name="csX12" fmla="*/ 0 w 358140"/>
                    <a:gd name="csY12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58140" h="700468">
                      <a:moveTo>
                        <a:pt x="95" y="0"/>
                      </a:moveTo>
                      <a:lnTo>
                        <a:pt x="353949" y="0"/>
                      </a:lnTo>
                      <a:lnTo>
                        <a:pt x="353949" y="167926"/>
                      </a:lnTo>
                      <a:lnTo>
                        <a:pt x="169069" y="167926"/>
                      </a:lnTo>
                      <a:lnTo>
                        <a:pt x="169069" y="256699"/>
                      </a:lnTo>
                      <a:lnTo>
                        <a:pt x="345472" y="256699"/>
                      </a:lnTo>
                      <a:lnTo>
                        <a:pt x="345472" y="415195"/>
                      </a:lnTo>
                      <a:lnTo>
                        <a:pt x="169069" y="415195"/>
                      </a:lnTo>
                      <a:lnTo>
                        <a:pt x="169069" y="531400"/>
                      </a:lnTo>
                      <a:lnTo>
                        <a:pt x="358140" y="531400"/>
                      </a:lnTo>
                      <a:lnTo>
                        <a:pt x="358140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1" name="Forme libre : forme 100">
                  <a:extLst>
                    <a:ext uri="{FF2B5EF4-FFF2-40B4-BE49-F238E27FC236}">
                      <a16:creationId xmlns:a16="http://schemas.microsoft.com/office/drawing/2014/main" id="{5BC93A39-9EDF-A101-B996-586368E4B1DF}"/>
                    </a:ext>
                  </a:extLst>
                </p:cNvPr>
                <p:cNvSpPr/>
                <p:nvPr/>
              </p:nvSpPr>
              <p:spPr>
                <a:xfrm>
                  <a:off x="7688770" y="4428077"/>
                  <a:ext cx="466915" cy="700373"/>
                </a:xfrm>
                <a:custGeom>
                  <a:avLst/>
                  <a:gdLst>
                    <a:gd name="csX0" fmla="*/ 163830 w 466915"/>
                    <a:gd name="csY0" fmla="*/ 339090 h 700373"/>
                    <a:gd name="csX1" fmla="*/ 157448 w 466915"/>
                    <a:gd name="csY1" fmla="*/ 339090 h 700373"/>
                    <a:gd name="csX2" fmla="*/ 157448 w 466915"/>
                    <a:gd name="csY2" fmla="*/ 700373 h 700373"/>
                    <a:gd name="csX3" fmla="*/ 0 w 466915"/>
                    <a:gd name="csY3" fmla="*/ 700373 h 700373"/>
                    <a:gd name="csX4" fmla="*/ 0 w 466915"/>
                    <a:gd name="csY4" fmla="*/ 0 h 700373"/>
                    <a:gd name="csX5" fmla="*/ 178498 w 466915"/>
                    <a:gd name="csY5" fmla="*/ 0 h 700373"/>
                    <a:gd name="csX6" fmla="*/ 304229 w 466915"/>
                    <a:gd name="csY6" fmla="*/ 326422 h 700373"/>
                    <a:gd name="csX7" fmla="*/ 310610 w 466915"/>
                    <a:gd name="csY7" fmla="*/ 326422 h 700373"/>
                    <a:gd name="csX8" fmla="*/ 310610 w 466915"/>
                    <a:gd name="csY8" fmla="*/ 0 h 700373"/>
                    <a:gd name="csX9" fmla="*/ 466915 w 466915"/>
                    <a:gd name="csY9" fmla="*/ 0 h 700373"/>
                    <a:gd name="csX10" fmla="*/ 466915 w 466915"/>
                    <a:gd name="csY10" fmla="*/ 700373 h 700373"/>
                    <a:gd name="csX11" fmla="*/ 295751 w 466915"/>
                    <a:gd name="csY11" fmla="*/ 700373 h 700373"/>
                    <a:gd name="csX12" fmla="*/ 163735 w 466915"/>
                    <a:gd name="csY12" fmla="*/ 33909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66915" h="700373">
                      <a:moveTo>
                        <a:pt x="163830" y="339090"/>
                      </a:moveTo>
                      <a:lnTo>
                        <a:pt x="157448" y="339090"/>
                      </a:lnTo>
                      <a:lnTo>
                        <a:pt x="15744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78498" y="0"/>
                      </a:lnTo>
                      <a:lnTo>
                        <a:pt x="304229" y="326422"/>
                      </a:lnTo>
                      <a:lnTo>
                        <a:pt x="310610" y="326422"/>
                      </a:lnTo>
                      <a:lnTo>
                        <a:pt x="310610" y="0"/>
                      </a:lnTo>
                      <a:lnTo>
                        <a:pt x="466915" y="0"/>
                      </a:lnTo>
                      <a:lnTo>
                        <a:pt x="466915" y="700373"/>
                      </a:lnTo>
                      <a:lnTo>
                        <a:pt x="295751" y="700373"/>
                      </a:lnTo>
                      <a:lnTo>
                        <a:pt x="163735" y="33909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2" name="Forme libre : forme 101">
                  <a:extLst>
                    <a:ext uri="{FF2B5EF4-FFF2-40B4-BE49-F238E27FC236}">
                      <a16:creationId xmlns:a16="http://schemas.microsoft.com/office/drawing/2014/main" id="{184622A3-E37C-3DA2-DD38-2EBE6654190B}"/>
                    </a:ext>
                  </a:extLst>
                </p:cNvPr>
                <p:cNvSpPr/>
                <p:nvPr/>
              </p:nvSpPr>
              <p:spPr>
                <a:xfrm>
                  <a:off x="8257222" y="4428077"/>
                  <a:ext cx="171164" cy="503396"/>
                </a:xfrm>
                <a:custGeom>
                  <a:avLst/>
                  <a:gdLst>
                    <a:gd name="csX0" fmla="*/ 0 w 171164"/>
                    <a:gd name="csY0" fmla="*/ 55054 h 503396"/>
                    <a:gd name="csX1" fmla="*/ 0 w 171164"/>
                    <a:gd name="csY1" fmla="*/ 0 h 503396"/>
                    <a:gd name="csX2" fmla="*/ 171164 w 171164"/>
                    <a:gd name="csY2" fmla="*/ 0 h 503396"/>
                    <a:gd name="csX3" fmla="*/ 171164 w 171164"/>
                    <a:gd name="csY3" fmla="*/ 55054 h 503396"/>
                    <a:gd name="csX4" fmla="*/ 161068 w 171164"/>
                    <a:gd name="csY4" fmla="*/ 316325 h 503396"/>
                    <a:gd name="csX5" fmla="*/ 153067 w 171164"/>
                    <a:gd name="csY5" fmla="*/ 440150 h 503396"/>
                    <a:gd name="csX6" fmla="*/ 85630 w 171164"/>
                    <a:gd name="csY6" fmla="*/ 503396 h 503396"/>
                    <a:gd name="csX7" fmla="*/ 85630 w 171164"/>
                    <a:gd name="csY7" fmla="*/ 503396 h 503396"/>
                    <a:gd name="csX8" fmla="*/ 18193 w 171164"/>
                    <a:gd name="csY8" fmla="*/ 440150 h 503396"/>
                    <a:gd name="csX9" fmla="*/ 10192 w 171164"/>
                    <a:gd name="csY9" fmla="*/ 316325 h 503396"/>
                    <a:gd name="csX10" fmla="*/ 95 w 171164"/>
                    <a:gd name="csY10" fmla="*/ 55054 h 50339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171164" h="503396">
                      <a:moveTo>
                        <a:pt x="0" y="55054"/>
                      </a:moveTo>
                      <a:lnTo>
                        <a:pt x="0" y="0"/>
                      </a:lnTo>
                      <a:lnTo>
                        <a:pt x="171164" y="0"/>
                      </a:lnTo>
                      <a:lnTo>
                        <a:pt x="171164" y="55054"/>
                      </a:lnTo>
                      <a:cubicBezTo>
                        <a:pt x="171164" y="142208"/>
                        <a:pt x="167830" y="229362"/>
                        <a:pt x="161068" y="316325"/>
                      </a:cubicBezTo>
                      <a:lnTo>
                        <a:pt x="153067" y="440150"/>
                      </a:lnTo>
                      <a:cubicBezTo>
                        <a:pt x="150781" y="475678"/>
                        <a:pt x="121253" y="503396"/>
                        <a:pt x="85630" y="503396"/>
                      </a:cubicBezTo>
                      <a:lnTo>
                        <a:pt x="85630" y="503396"/>
                      </a:lnTo>
                      <a:cubicBezTo>
                        <a:pt x="50006" y="503396"/>
                        <a:pt x="20479" y="475678"/>
                        <a:pt x="18193" y="440150"/>
                      </a:cubicBezTo>
                      <a:lnTo>
                        <a:pt x="10192" y="316325"/>
                      </a:lnTo>
                      <a:cubicBezTo>
                        <a:pt x="3524" y="229362"/>
                        <a:pt x="95" y="142208"/>
                        <a:pt x="95" y="5505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96" name="Ellipse 95">
                <a:extLst>
                  <a:ext uri="{FF2B5EF4-FFF2-40B4-BE49-F238E27FC236}">
                    <a16:creationId xmlns:a16="http://schemas.microsoft.com/office/drawing/2014/main" id="{D830DFD7-811D-A091-BE86-976DB0F729EC}"/>
                  </a:ext>
                </a:extLst>
              </p:cNvPr>
              <p:cNvSpPr/>
              <p:nvPr/>
            </p:nvSpPr>
            <p:spPr>
              <a:xfrm>
                <a:off x="8253984" y="4954143"/>
                <a:ext cx="174307" cy="174307"/>
              </a:xfrm>
              <a:prstGeom prst="ellipse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12" name="Graphique 61">
              <a:extLst>
                <a:ext uri="{FF2B5EF4-FFF2-40B4-BE49-F238E27FC236}">
                  <a16:creationId xmlns:a16="http://schemas.microsoft.com/office/drawing/2014/main" id="{D4CA08E9-134C-2604-B499-960FC086A3DA}"/>
                </a:ext>
              </a:extLst>
            </p:cNvPr>
            <p:cNvGrpSpPr/>
            <p:nvPr/>
          </p:nvGrpSpPr>
          <p:grpSpPr>
            <a:xfrm>
              <a:off x="276769" y="3214313"/>
              <a:ext cx="2096318" cy="653736"/>
              <a:chOff x="3650456" y="3659504"/>
              <a:chExt cx="4777930" cy="1489995"/>
            </a:xfrm>
            <a:grpFill/>
          </p:grpSpPr>
          <p:grpSp>
            <p:nvGrpSpPr>
              <p:cNvPr id="113" name="Graphique 61">
                <a:extLst>
                  <a:ext uri="{FF2B5EF4-FFF2-40B4-BE49-F238E27FC236}">
                    <a16:creationId xmlns:a16="http://schemas.microsoft.com/office/drawing/2014/main" id="{17D61886-26CE-2BEC-57E8-12BE803986EF}"/>
                  </a:ext>
                </a:extLst>
              </p:cNvPr>
              <p:cNvGrpSpPr/>
              <p:nvPr/>
            </p:nvGrpSpPr>
            <p:grpSpPr>
              <a:xfrm>
                <a:off x="3650456" y="3659504"/>
                <a:ext cx="2379535" cy="742569"/>
                <a:chOff x="3650456" y="3659504"/>
                <a:chExt cx="2379535" cy="742569"/>
              </a:xfrm>
              <a:grpFill/>
            </p:grpSpPr>
            <p:sp>
              <p:nvSpPr>
                <p:cNvPr id="127" name="Forme libre : forme 126">
                  <a:extLst>
                    <a:ext uri="{FF2B5EF4-FFF2-40B4-BE49-F238E27FC236}">
                      <a16:creationId xmlns:a16="http://schemas.microsoft.com/office/drawing/2014/main" id="{691F5877-4C27-3DF3-9C5B-A8CE46639F43}"/>
                    </a:ext>
                  </a:extLst>
                </p:cNvPr>
                <p:cNvSpPr/>
                <p:nvPr/>
              </p:nvSpPr>
              <p:spPr>
                <a:xfrm>
                  <a:off x="3650456" y="3664743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28" name="Forme libre : forme 127">
                  <a:extLst>
                    <a:ext uri="{FF2B5EF4-FFF2-40B4-BE49-F238E27FC236}">
                      <a16:creationId xmlns:a16="http://schemas.microsoft.com/office/drawing/2014/main" id="{BABAE1F8-E237-9298-0FA8-A8C396878F2B}"/>
                    </a:ext>
                  </a:extLst>
                </p:cNvPr>
                <p:cNvSpPr/>
                <p:nvPr/>
              </p:nvSpPr>
              <p:spPr>
                <a:xfrm>
                  <a:off x="4333017" y="3659504"/>
                  <a:ext cx="449960" cy="742569"/>
                </a:xfrm>
                <a:custGeom>
                  <a:avLst/>
                  <a:gdLst>
                    <a:gd name="csX0" fmla="*/ 0 w 449960"/>
                    <a:gd name="csY0" fmla="*/ 235553 h 742569"/>
                    <a:gd name="csX1" fmla="*/ 224980 w 449960"/>
                    <a:gd name="csY1" fmla="*/ 0 h 742569"/>
                    <a:gd name="csX2" fmla="*/ 449961 w 449960"/>
                    <a:gd name="csY2" fmla="*/ 234506 h 742569"/>
                    <a:gd name="csX3" fmla="*/ 449961 w 449960"/>
                    <a:gd name="csY3" fmla="*/ 507016 h 742569"/>
                    <a:gd name="csX4" fmla="*/ 224980 w 449960"/>
                    <a:gd name="csY4" fmla="*/ 742569 h 742569"/>
                    <a:gd name="csX5" fmla="*/ 0 w 449960"/>
                    <a:gd name="csY5" fmla="*/ 508064 h 742569"/>
                    <a:gd name="csX6" fmla="*/ 0 w 449960"/>
                    <a:gd name="csY6" fmla="*/ 235553 h 742569"/>
                    <a:gd name="csX7" fmla="*/ 281083 w 449960"/>
                    <a:gd name="csY7" fmla="*/ 239840 h 742569"/>
                    <a:gd name="csX8" fmla="*/ 225076 w 449960"/>
                    <a:gd name="csY8" fmla="*/ 173260 h 742569"/>
                    <a:gd name="csX9" fmla="*/ 169069 w 449960"/>
                    <a:gd name="csY9" fmla="*/ 239840 h 742569"/>
                    <a:gd name="csX10" fmla="*/ 169069 w 449960"/>
                    <a:gd name="csY10" fmla="*/ 505016 h 742569"/>
                    <a:gd name="csX11" fmla="*/ 225076 w 449960"/>
                    <a:gd name="csY11" fmla="*/ 570548 h 742569"/>
                    <a:gd name="csX12" fmla="*/ 281083 w 449960"/>
                    <a:gd name="csY12" fmla="*/ 505016 h 742569"/>
                    <a:gd name="csX13" fmla="*/ 281083 w 449960"/>
                    <a:gd name="csY13" fmla="*/ 239840 h 74256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0" h="742569">
                      <a:moveTo>
                        <a:pt x="0" y="235553"/>
                      </a:moveTo>
                      <a:cubicBezTo>
                        <a:pt x="0" y="69723"/>
                        <a:pt x="108775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6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5" y="742569"/>
                        <a:pt x="0" y="679228"/>
                        <a:pt x="0" y="508064"/>
                      </a:cubicBezTo>
                      <a:lnTo>
                        <a:pt x="0" y="235553"/>
                      </a:lnTo>
                      <a:close/>
                      <a:moveTo>
                        <a:pt x="281083" y="239840"/>
                      </a:moveTo>
                      <a:cubicBezTo>
                        <a:pt x="281083" y="192310"/>
                        <a:pt x="255746" y="173260"/>
                        <a:pt x="225076" y="173260"/>
                      </a:cubicBezTo>
                      <a:cubicBezTo>
                        <a:pt x="194405" y="173260"/>
                        <a:pt x="169069" y="192310"/>
                        <a:pt x="169069" y="239840"/>
                      </a:cubicBezTo>
                      <a:lnTo>
                        <a:pt x="169069" y="505016"/>
                      </a:lnTo>
                      <a:cubicBezTo>
                        <a:pt x="169069" y="551498"/>
                        <a:pt x="194405" y="570548"/>
                        <a:pt x="225076" y="570548"/>
                      </a:cubicBezTo>
                      <a:cubicBezTo>
                        <a:pt x="255746" y="570548"/>
                        <a:pt x="281083" y="551498"/>
                        <a:pt x="281083" y="505016"/>
                      </a:cubicBezTo>
                      <a:lnTo>
                        <a:pt x="281083" y="23984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29" name="Forme libre : forme 128">
                  <a:extLst>
                    <a:ext uri="{FF2B5EF4-FFF2-40B4-BE49-F238E27FC236}">
                      <a16:creationId xmlns:a16="http://schemas.microsoft.com/office/drawing/2014/main" id="{540A3C7F-4312-BF70-0B9C-ADF30546FF06}"/>
                    </a:ext>
                  </a:extLst>
                </p:cNvPr>
                <p:cNvSpPr/>
                <p:nvPr/>
              </p:nvSpPr>
              <p:spPr>
                <a:xfrm>
                  <a:off x="4806124" y="3680650"/>
                  <a:ext cx="424814" cy="700373"/>
                </a:xfrm>
                <a:custGeom>
                  <a:avLst/>
                  <a:gdLst>
                    <a:gd name="csX0" fmla="*/ 95 w 424814"/>
                    <a:gd name="csY0" fmla="*/ 700373 h 700373"/>
                    <a:gd name="csX1" fmla="*/ 95 w 424814"/>
                    <a:gd name="csY1" fmla="*/ 0 h 700373"/>
                    <a:gd name="csX2" fmla="*/ 204025 w 424814"/>
                    <a:gd name="csY2" fmla="*/ 0 h 700373"/>
                    <a:gd name="csX3" fmla="*/ 417385 w 424814"/>
                    <a:gd name="csY3" fmla="*/ 184880 h 700373"/>
                    <a:gd name="csX4" fmla="*/ 324421 w 424814"/>
                    <a:gd name="csY4" fmla="*/ 341186 h 700373"/>
                    <a:gd name="csX5" fmla="*/ 324421 w 424814"/>
                    <a:gd name="csY5" fmla="*/ 345376 h 700373"/>
                    <a:gd name="csX6" fmla="*/ 424815 w 424814"/>
                    <a:gd name="csY6" fmla="*/ 502730 h 700373"/>
                    <a:gd name="csX7" fmla="*/ 424815 w 424814"/>
                    <a:gd name="csY7" fmla="*/ 700278 h 700373"/>
                    <a:gd name="csX8" fmla="*/ 255746 w 424814"/>
                    <a:gd name="csY8" fmla="*/ 700278 h 700373"/>
                    <a:gd name="csX9" fmla="*/ 255746 w 424814"/>
                    <a:gd name="csY9" fmla="*/ 506921 h 700373"/>
                    <a:gd name="csX10" fmla="*/ 198692 w 424814"/>
                    <a:gd name="csY10" fmla="*/ 437198 h 700373"/>
                    <a:gd name="csX11" fmla="*/ 169069 w 424814"/>
                    <a:gd name="csY11" fmla="*/ 437198 h 700373"/>
                    <a:gd name="csX12" fmla="*/ 169069 w 424814"/>
                    <a:gd name="csY12" fmla="*/ 700278 h 700373"/>
                    <a:gd name="csX13" fmla="*/ 0 w 424814"/>
                    <a:gd name="csY13" fmla="*/ 700278 h 700373"/>
                    <a:gd name="csX14" fmla="*/ 169069 w 424814"/>
                    <a:gd name="csY14" fmla="*/ 285179 h 700373"/>
                    <a:gd name="csX15" fmla="*/ 193358 w 424814"/>
                    <a:gd name="csY15" fmla="*/ 285179 h 700373"/>
                    <a:gd name="csX16" fmla="*/ 252508 w 424814"/>
                    <a:gd name="csY16" fmla="*/ 213360 h 700373"/>
                    <a:gd name="csX17" fmla="*/ 196501 w 424814"/>
                    <a:gd name="csY17" fmla="*/ 150019 h 700373"/>
                    <a:gd name="csX18" fmla="*/ 169069 w 424814"/>
                    <a:gd name="csY18" fmla="*/ 150019 h 700373"/>
                    <a:gd name="csX19" fmla="*/ 169069 w 424814"/>
                    <a:gd name="csY19" fmla="*/ 285274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424814" h="700373">
                      <a:moveTo>
                        <a:pt x="95" y="700373"/>
                      </a:moveTo>
                      <a:lnTo>
                        <a:pt x="95" y="0"/>
                      </a:lnTo>
                      <a:lnTo>
                        <a:pt x="204025" y="0"/>
                      </a:lnTo>
                      <a:cubicBezTo>
                        <a:pt x="366713" y="0"/>
                        <a:pt x="417385" y="94012"/>
                        <a:pt x="417385" y="184880"/>
                      </a:cubicBezTo>
                      <a:cubicBezTo>
                        <a:pt x="417385" y="264128"/>
                        <a:pt x="368808" y="315849"/>
                        <a:pt x="324421" y="341186"/>
                      </a:cubicBezTo>
                      <a:lnTo>
                        <a:pt x="324421" y="345376"/>
                      </a:lnTo>
                      <a:cubicBezTo>
                        <a:pt x="372999" y="359092"/>
                        <a:pt x="424815" y="402431"/>
                        <a:pt x="424815" y="502730"/>
                      </a:cubicBezTo>
                      <a:lnTo>
                        <a:pt x="424815" y="700278"/>
                      </a:lnTo>
                      <a:lnTo>
                        <a:pt x="255746" y="700278"/>
                      </a:lnTo>
                      <a:lnTo>
                        <a:pt x="255746" y="506921"/>
                      </a:lnTo>
                      <a:cubicBezTo>
                        <a:pt x="255746" y="460438"/>
                        <a:pt x="240983" y="437198"/>
                        <a:pt x="198692" y="437198"/>
                      </a:cubicBezTo>
                      <a:lnTo>
                        <a:pt x="169069" y="437198"/>
                      </a:lnTo>
                      <a:lnTo>
                        <a:pt x="169069" y="700278"/>
                      </a:lnTo>
                      <a:lnTo>
                        <a:pt x="0" y="700278"/>
                      </a:lnTo>
                      <a:close/>
                      <a:moveTo>
                        <a:pt x="169069" y="285179"/>
                      </a:moveTo>
                      <a:lnTo>
                        <a:pt x="193358" y="285179"/>
                      </a:lnTo>
                      <a:cubicBezTo>
                        <a:pt x="235649" y="285179"/>
                        <a:pt x="252508" y="255556"/>
                        <a:pt x="252508" y="213360"/>
                      </a:cubicBezTo>
                      <a:cubicBezTo>
                        <a:pt x="252508" y="171164"/>
                        <a:pt x="234505" y="150019"/>
                        <a:pt x="196501" y="150019"/>
                      </a:cubicBezTo>
                      <a:lnTo>
                        <a:pt x="169069" y="150019"/>
                      </a:lnTo>
                      <a:lnTo>
                        <a:pt x="169069" y="28527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30" name="Forme libre : forme 129">
                  <a:extLst>
                    <a:ext uri="{FF2B5EF4-FFF2-40B4-BE49-F238E27FC236}">
                      <a16:creationId xmlns:a16="http://schemas.microsoft.com/office/drawing/2014/main" id="{710C9DB9-8AB9-CFEE-334B-19153F6C66BB}"/>
                    </a:ext>
                  </a:extLst>
                </p:cNvPr>
                <p:cNvSpPr/>
                <p:nvPr/>
              </p:nvSpPr>
              <p:spPr>
                <a:xfrm>
                  <a:off x="5253704" y="3680650"/>
                  <a:ext cx="340137" cy="700468"/>
                </a:xfrm>
                <a:custGeom>
                  <a:avLst/>
                  <a:gdLst>
                    <a:gd name="csX0" fmla="*/ 0 w 340137"/>
                    <a:gd name="csY0" fmla="*/ 0 h 700468"/>
                    <a:gd name="csX1" fmla="*/ 166878 w 340137"/>
                    <a:gd name="csY1" fmla="*/ 0 h 700468"/>
                    <a:gd name="csX2" fmla="*/ 166878 w 340137"/>
                    <a:gd name="csY2" fmla="*/ 531400 h 700468"/>
                    <a:gd name="csX3" fmla="*/ 340138 w 340137"/>
                    <a:gd name="csY3" fmla="*/ 531400 h 700468"/>
                    <a:gd name="csX4" fmla="*/ 340138 w 340137"/>
                    <a:gd name="csY4" fmla="*/ 700468 h 700468"/>
                    <a:gd name="csX5" fmla="*/ 0 w 340137"/>
                    <a:gd name="csY5" fmla="*/ 700468 h 700468"/>
                    <a:gd name="csX6" fmla="*/ 0 w 340137"/>
                    <a:gd name="csY6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340137" h="700468">
                      <a:moveTo>
                        <a:pt x="0" y="0"/>
                      </a:moveTo>
                      <a:lnTo>
                        <a:pt x="166878" y="0"/>
                      </a:lnTo>
                      <a:lnTo>
                        <a:pt x="166878" y="531400"/>
                      </a:lnTo>
                      <a:lnTo>
                        <a:pt x="340138" y="531400"/>
                      </a:lnTo>
                      <a:lnTo>
                        <a:pt x="340138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31" name="Forme libre : forme 130">
                  <a:extLst>
                    <a:ext uri="{FF2B5EF4-FFF2-40B4-BE49-F238E27FC236}">
                      <a16:creationId xmlns:a16="http://schemas.microsoft.com/office/drawing/2014/main" id="{5F151346-AF88-0648-F184-3A20B3471A80}"/>
                    </a:ext>
                  </a:extLst>
                </p:cNvPr>
                <p:cNvSpPr/>
                <p:nvPr/>
              </p:nvSpPr>
              <p:spPr>
                <a:xfrm>
                  <a:off x="5610605" y="3680650"/>
                  <a:ext cx="419385" cy="700373"/>
                </a:xfrm>
                <a:custGeom>
                  <a:avLst/>
                  <a:gdLst>
                    <a:gd name="csX0" fmla="*/ 0 w 419385"/>
                    <a:gd name="csY0" fmla="*/ 0 h 700373"/>
                    <a:gd name="csX1" fmla="*/ 160592 w 419385"/>
                    <a:gd name="csY1" fmla="*/ 0 h 700373"/>
                    <a:gd name="csX2" fmla="*/ 419386 w 419385"/>
                    <a:gd name="csY2" fmla="*/ 256699 h 700373"/>
                    <a:gd name="csX3" fmla="*/ 419386 w 419385"/>
                    <a:gd name="csY3" fmla="*/ 443675 h 700373"/>
                    <a:gd name="csX4" fmla="*/ 160592 w 419385"/>
                    <a:gd name="csY4" fmla="*/ 700373 h 700373"/>
                    <a:gd name="csX5" fmla="*/ 0 w 419385"/>
                    <a:gd name="csY5" fmla="*/ 700373 h 700373"/>
                    <a:gd name="csX6" fmla="*/ 0 w 419385"/>
                    <a:gd name="csY6" fmla="*/ 0 h 700373"/>
                    <a:gd name="csX7" fmla="*/ 249365 w 419385"/>
                    <a:gd name="csY7" fmla="*/ 234505 h 700373"/>
                    <a:gd name="csX8" fmla="*/ 192310 w 419385"/>
                    <a:gd name="csY8" fmla="*/ 170021 h 700373"/>
                    <a:gd name="csX9" fmla="*/ 169069 w 419385"/>
                    <a:gd name="csY9" fmla="*/ 170021 h 700373"/>
                    <a:gd name="csX10" fmla="*/ 169069 w 419385"/>
                    <a:gd name="csY10" fmla="*/ 530257 h 700373"/>
                    <a:gd name="csX11" fmla="*/ 192310 w 419385"/>
                    <a:gd name="csY11" fmla="*/ 530257 h 700373"/>
                    <a:gd name="csX12" fmla="*/ 249365 w 419385"/>
                    <a:gd name="csY12" fmla="*/ 465773 h 700373"/>
                    <a:gd name="csX13" fmla="*/ 249365 w 419385"/>
                    <a:gd name="csY13" fmla="*/ 23441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19385" h="700373">
                      <a:moveTo>
                        <a:pt x="0" y="0"/>
                      </a:moveTo>
                      <a:lnTo>
                        <a:pt x="160592" y="0"/>
                      </a:lnTo>
                      <a:cubicBezTo>
                        <a:pt x="330708" y="0"/>
                        <a:pt x="419386" y="53912"/>
                        <a:pt x="419386" y="256699"/>
                      </a:cubicBezTo>
                      <a:lnTo>
                        <a:pt x="419386" y="443675"/>
                      </a:lnTo>
                      <a:cubicBezTo>
                        <a:pt x="419386" y="646462"/>
                        <a:pt x="330613" y="700373"/>
                        <a:pt x="160592" y="700373"/>
                      </a:cubicBezTo>
                      <a:lnTo>
                        <a:pt x="0" y="700373"/>
                      </a:lnTo>
                      <a:lnTo>
                        <a:pt x="0" y="0"/>
                      </a:lnTo>
                      <a:close/>
                      <a:moveTo>
                        <a:pt x="249365" y="234505"/>
                      </a:moveTo>
                      <a:cubicBezTo>
                        <a:pt x="249365" y="185928"/>
                        <a:pt x="231362" y="170021"/>
                        <a:pt x="192310" y="170021"/>
                      </a:cubicBezTo>
                      <a:lnTo>
                        <a:pt x="169069" y="170021"/>
                      </a:lnTo>
                      <a:lnTo>
                        <a:pt x="169069" y="530257"/>
                      </a:lnTo>
                      <a:lnTo>
                        <a:pt x="192310" y="530257"/>
                      </a:lnTo>
                      <a:cubicBezTo>
                        <a:pt x="231362" y="530257"/>
                        <a:pt x="249365" y="513398"/>
                        <a:pt x="249365" y="465773"/>
                      </a:cubicBezTo>
                      <a:lnTo>
                        <a:pt x="249365" y="23441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14" name="Graphique 61">
                <a:extLst>
                  <a:ext uri="{FF2B5EF4-FFF2-40B4-BE49-F238E27FC236}">
                    <a16:creationId xmlns:a16="http://schemas.microsoft.com/office/drawing/2014/main" id="{72E235B1-0707-2E66-D16A-82001A89221D}"/>
                  </a:ext>
                </a:extLst>
              </p:cNvPr>
              <p:cNvGrpSpPr/>
              <p:nvPr/>
            </p:nvGrpSpPr>
            <p:grpSpPr>
              <a:xfrm>
                <a:off x="3650456" y="4412170"/>
                <a:ext cx="1747456" cy="716280"/>
                <a:chOff x="3650456" y="4412170"/>
                <a:chExt cx="1747456" cy="716280"/>
              </a:xfrm>
              <a:grpFill/>
            </p:grpSpPr>
            <p:sp>
              <p:nvSpPr>
                <p:cNvPr id="123" name="Forme libre : forme 122">
                  <a:extLst>
                    <a:ext uri="{FF2B5EF4-FFF2-40B4-BE49-F238E27FC236}">
                      <a16:creationId xmlns:a16="http://schemas.microsoft.com/office/drawing/2014/main" id="{2A75D382-563E-82C1-28E4-A0BADA7B553D}"/>
                    </a:ext>
                  </a:extLst>
                </p:cNvPr>
                <p:cNvSpPr/>
                <p:nvPr/>
              </p:nvSpPr>
              <p:spPr>
                <a:xfrm>
                  <a:off x="3650456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24" name="Forme libre : forme 123">
                  <a:extLst>
                    <a:ext uri="{FF2B5EF4-FFF2-40B4-BE49-F238E27FC236}">
                      <a16:creationId xmlns:a16="http://schemas.microsoft.com/office/drawing/2014/main" id="{A3FEED57-844B-77B9-9EAF-74156A4FFF30}"/>
                    </a:ext>
                  </a:extLst>
                </p:cNvPr>
                <p:cNvSpPr/>
                <p:nvPr/>
              </p:nvSpPr>
              <p:spPr>
                <a:xfrm>
                  <a:off x="4355020" y="4428077"/>
                  <a:ext cx="169068" cy="700373"/>
                </a:xfrm>
                <a:custGeom>
                  <a:avLst/>
                  <a:gdLst>
                    <a:gd name="csX0" fmla="*/ 0 w 169068"/>
                    <a:gd name="csY0" fmla="*/ 0 h 700373"/>
                    <a:gd name="csX1" fmla="*/ 169069 w 169068"/>
                    <a:gd name="csY1" fmla="*/ 0 h 700373"/>
                    <a:gd name="csX2" fmla="*/ 169069 w 169068"/>
                    <a:gd name="csY2" fmla="*/ 700373 h 700373"/>
                    <a:gd name="csX3" fmla="*/ 0 w 169068"/>
                    <a:gd name="csY3" fmla="*/ 700373 h 700373"/>
                    <a:gd name="csX4" fmla="*/ 0 w 169068"/>
                    <a:gd name="csY4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169068" h="700373">
                      <a:moveTo>
                        <a:pt x="0" y="0"/>
                      </a:moveTo>
                      <a:lnTo>
                        <a:pt x="169069" y="0"/>
                      </a:lnTo>
                      <a:lnTo>
                        <a:pt x="169069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25" name="Forme libre : forme 124">
                  <a:extLst>
                    <a:ext uri="{FF2B5EF4-FFF2-40B4-BE49-F238E27FC236}">
                      <a16:creationId xmlns:a16="http://schemas.microsoft.com/office/drawing/2014/main" id="{B8D08C1C-094F-73B9-98E9-8DC54D6F6ABE}"/>
                    </a:ext>
                  </a:extLst>
                </p:cNvPr>
                <p:cNvSpPr/>
                <p:nvPr/>
              </p:nvSpPr>
              <p:spPr>
                <a:xfrm>
                  <a:off x="4541710" y="4428077"/>
                  <a:ext cx="412051" cy="700373"/>
                </a:xfrm>
                <a:custGeom>
                  <a:avLst/>
                  <a:gdLst>
                    <a:gd name="csX0" fmla="*/ 95 w 412051"/>
                    <a:gd name="csY0" fmla="*/ 0 h 700373"/>
                    <a:gd name="csX1" fmla="*/ 412052 w 412051"/>
                    <a:gd name="csY1" fmla="*/ 0 h 700373"/>
                    <a:gd name="csX2" fmla="*/ 412052 w 412051"/>
                    <a:gd name="csY2" fmla="*/ 163734 h 700373"/>
                    <a:gd name="csX3" fmla="*/ 292703 w 412051"/>
                    <a:gd name="csY3" fmla="*/ 163734 h 700373"/>
                    <a:gd name="csX4" fmla="*/ 292703 w 412051"/>
                    <a:gd name="csY4" fmla="*/ 700373 h 700373"/>
                    <a:gd name="csX5" fmla="*/ 123635 w 412051"/>
                    <a:gd name="csY5" fmla="*/ 700373 h 700373"/>
                    <a:gd name="csX6" fmla="*/ 123635 w 412051"/>
                    <a:gd name="csY6" fmla="*/ 163734 h 700373"/>
                    <a:gd name="csX7" fmla="*/ 0 w 412051"/>
                    <a:gd name="csY7" fmla="*/ 163734 h 700373"/>
                    <a:gd name="csX8" fmla="*/ 0 w 412051"/>
                    <a:gd name="csY8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412051" h="700373">
                      <a:moveTo>
                        <a:pt x="95" y="0"/>
                      </a:moveTo>
                      <a:lnTo>
                        <a:pt x="412052" y="0"/>
                      </a:lnTo>
                      <a:lnTo>
                        <a:pt x="412052" y="163734"/>
                      </a:lnTo>
                      <a:lnTo>
                        <a:pt x="292703" y="163734"/>
                      </a:lnTo>
                      <a:lnTo>
                        <a:pt x="292703" y="700373"/>
                      </a:lnTo>
                      <a:lnTo>
                        <a:pt x="123635" y="700373"/>
                      </a:lnTo>
                      <a:lnTo>
                        <a:pt x="123635" y="163734"/>
                      </a:lnTo>
                      <a:lnTo>
                        <a:pt x="0" y="16373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26" name="Forme libre : forme 125">
                  <a:extLst>
                    <a:ext uri="{FF2B5EF4-FFF2-40B4-BE49-F238E27FC236}">
                      <a16:creationId xmlns:a16="http://schemas.microsoft.com/office/drawing/2014/main" id="{FDBE261F-2C0F-7723-B7BF-5789F351947B}"/>
                    </a:ext>
                  </a:extLst>
                </p:cNvPr>
                <p:cNvSpPr/>
                <p:nvPr/>
              </p:nvSpPr>
              <p:spPr>
                <a:xfrm>
                  <a:off x="4972240" y="4428077"/>
                  <a:ext cx="425672" cy="700373"/>
                </a:xfrm>
                <a:custGeom>
                  <a:avLst/>
                  <a:gdLst>
                    <a:gd name="csX0" fmla="*/ 258794 w 425672"/>
                    <a:gd name="csY0" fmla="*/ 410908 h 700373"/>
                    <a:gd name="csX1" fmla="*/ 166878 w 425672"/>
                    <a:gd name="csY1" fmla="*/ 410908 h 700373"/>
                    <a:gd name="csX2" fmla="*/ 166878 w 425672"/>
                    <a:gd name="csY2" fmla="*/ 700373 h 700373"/>
                    <a:gd name="csX3" fmla="*/ 0 w 425672"/>
                    <a:gd name="csY3" fmla="*/ 700373 h 700373"/>
                    <a:gd name="csX4" fmla="*/ 0 w 425672"/>
                    <a:gd name="csY4" fmla="*/ 0 h 700373"/>
                    <a:gd name="csX5" fmla="*/ 166878 w 425672"/>
                    <a:gd name="csY5" fmla="*/ 0 h 700373"/>
                    <a:gd name="csX6" fmla="*/ 166878 w 425672"/>
                    <a:gd name="csY6" fmla="*/ 249269 h 700373"/>
                    <a:gd name="csX7" fmla="*/ 258794 w 425672"/>
                    <a:gd name="csY7" fmla="*/ 249269 h 700373"/>
                    <a:gd name="csX8" fmla="*/ 258794 w 425672"/>
                    <a:gd name="csY8" fmla="*/ 0 h 700373"/>
                    <a:gd name="csX9" fmla="*/ 425672 w 425672"/>
                    <a:gd name="csY9" fmla="*/ 0 h 700373"/>
                    <a:gd name="csX10" fmla="*/ 425672 w 425672"/>
                    <a:gd name="csY10" fmla="*/ 700373 h 700373"/>
                    <a:gd name="csX11" fmla="*/ 258794 w 425672"/>
                    <a:gd name="csY11" fmla="*/ 700373 h 700373"/>
                    <a:gd name="csX12" fmla="*/ 258794 w 425672"/>
                    <a:gd name="csY12" fmla="*/ 410908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25672" h="700373">
                      <a:moveTo>
                        <a:pt x="258794" y="410908"/>
                      </a:moveTo>
                      <a:lnTo>
                        <a:pt x="166878" y="410908"/>
                      </a:lnTo>
                      <a:lnTo>
                        <a:pt x="16687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66878" y="0"/>
                      </a:lnTo>
                      <a:lnTo>
                        <a:pt x="166878" y="249269"/>
                      </a:lnTo>
                      <a:lnTo>
                        <a:pt x="258794" y="249269"/>
                      </a:lnTo>
                      <a:lnTo>
                        <a:pt x="258794" y="0"/>
                      </a:lnTo>
                      <a:lnTo>
                        <a:pt x="425672" y="0"/>
                      </a:lnTo>
                      <a:lnTo>
                        <a:pt x="425672" y="700373"/>
                      </a:lnTo>
                      <a:lnTo>
                        <a:pt x="258794" y="700373"/>
                      </a:lnTo>
                      <a:lnTo>
                        <a:pt x="258794" y="41090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15" name="Graphique 61">
                <a:extLst>
                  <a:ext uri="{FF2B5EF4-FFF2-40B4-BE49-F238E27FC236}">
                    <a16:creationId xmlns:a16="http://schemas.microsoft.com/office/drawing/2014/main" id="{319611AF-FCCA-F9B8-A689-774923EBB7B6}"/>
                  </a:ext>
                </a:extLst>
              </p:cNvPr>
              <p:cNvGrpSpPr/>
              <p:nvPr/>
            </p:nvGrpSpPr>
            <p:grpSpPr>
              <a:xfrm>
                <a:off x="5471445" y="4406931"/>
                <a:ext cx="2956941" cy="742568"/>
                <a:chOff x="5471445" y="4406931"/>
                <a:chExt cx="2956941" cy="742568"/>
              </a:xfrm>
              <a:grpFill/>
            </p:grpSpPr>
            <p:sp>
              <p:nvSpPr>
                <p:cNvPr id="117" name="Forme libre : forme 116">
                  <a:extLst>
                    <a:ext uri="{FF2B5EF4-FFF2-40B4-BE49-F238E27FC236}">
                      <a16:creationId xmlns:a16="http://schemas.microsoft.com/office/drawing/2014/main" id="{989B3DD5-2E30-66AC-7F0A-527F221D3C69}"/>
                    </a:ext>
                  </a:extLst>
                </p:cNvPr>
                <p:cNvSpPr/>
                <p:nvPr/>
              </p:nvSpPr>
              <p:spPr>
                <a:xfrm>
                  <a:off x="5471445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18" name="Forme libre : forme 117">
                  <a:extLst>
                    <a:ext uri="{FF2B5EF4-FFF2-40B4-BE49-F238E27FC236}">
                      <a16:creationId xmlns:a16="http://schemas.microsoft.com/office/drawing/2014/main" id="{CAC63AB8-9C51-4DD3-10F8-9DA20E9C0B29}"/>
                    </a:ext>
                  </a:extLst>
                </p:cNvPr>
                <p:cNvSpPr/>
                <p:nvPr/>
              </p:nvSpPr>
              <p:spPr>
                <a:xfrm>
                  <a:off x="6157245" y="4406931"/>
                  <a:ext cx="449961" cy="742568"/>
                </a:xfrm>
                <a:custGeom>
                  <a:avLst/>
                  <a:gdLst>
                    <a:gd name="csX0" fmla="*/ 0 w 449961"/>
                    <a:gd name="csY0" fmla="*/ 235553 h 742568"/>
                    <a:gd name="csX1" fmla="*/ 224980 w 449961"/>
                    <a:gd name="csY1" fmla="*/ 0 h 742568"/>
                    <a:gd name="csX2" fmla="*/ 449961 w 449961"/>
                    <a:gd name="csY2" fmla="*/ 234505 h 742568"/>
                    <a:gd name="csX3" fmla="*/ 449961 w 449961"/>
                    <a:gd name="csY3" fmla="*/ 507016 h 742568"/>
                    <a:gd name="csX4" fmla="*/ 224980 w 449961"/>
                    <a:gd name="csY4" fmla="*/ 742569 h 742568"/>
                    <a:gd name="csX5" fmla="*/ 0 w 449961"/>
                    <a:gd name="csY5" fmla="*/ 508063 h 742568"/>
                    <a:gd name="csX6" fmla="*/ 0 w 449961"/>
                    <a:gd name="csY6" fmla="*/ 235553 h 742568"/>
                    <a:gd name="csX7" fmla="*/ 280988 w 449961"/>
                    <a:gd name="csY7" fmla="*/ 239839 h 742568"/>
                    <a:gd name="csX8" fmla="*/ 224980 w 449961"/>
                    <a:gd name="csY8" fmla="*/ 173259 h 742568"/>
                    <a:gd name="csX9" fmla="*/ 168974 w 449961"/>
                    <a:gd name="csY9" fmla="*/ 239839 h 742568"/>
                    <a:gd name="csX10" fmla="*/ 168974 w 449961"/>
                    <a:gd name="csY10" fmla="*/ 505015 h 742568"/>
                    <a:gd name="csX11" fmla="*/ 224980 w 449961"/>
                    <a:gd name="csY11" fmla="*/ 570547 h 742568"/>
                    <a:gd name="csX12" fmla="*/ 280988 w 449961"/>
                    <a:gd name="csY12" fmla="*/ 505015 h 742568"/>
                    <a:gd name="csX13" fmla="*/ 280988 w 449961"/>
                    <a:gd name="csY13" fmla="*/ 239839 h 7425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1" h="742568">
                      <a:moveTo>
                        <a:pt x="0" y="235553"/>
                      </a:moveTo>
                      <a:cubicBezTo>
                        <a:pt x="0" y="69723"/>
                        <a:pt x="108776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5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6" y="742569"/>
                        <a:pt x="0" y="679228"/>
                        <a:pt x="0" y="508063"/>
                      </a:cubicBezTo>
                      <a:lnTo>
                        <a:pt x="0" y="235553"/>
                      </a:lnTo>
                      <a:close/>
                      <a:moveTo>
                        <a:pt x="280988" y="239839"/>
                      </a:moveTo>
                      <a:cubicBezTo>
                        <a:pt x="280988" y="192309"/>
                        <a:pt x="255651" y="173259"/>
                        <a:pt x="224980" y="173259"/>
                      </a:cubicBezTo>
                      <a:cubicBezTo>
                        <a:pt x="194310" y="173259"/>
                        <a:pt x="168974" y="192309"/>
                        <a:pt x="168974" y="239839"/>
                      </a:cubicBezTo>
                      <a:lnTo>
                        <a:pt x="168974" y="505015"/>
                      </a:lnTo>
                      <a:cubicBezTo>
                        <a:pt x="168974" y="551497"/>
                        <a:pt x="194310" y="570547"/>
                        <a:pt x="224980" y="570547"/>
                      </a:cubicBezTo>
                      <a:cubicBezTo>
                        <a:pt x="255651" y="570547"/>
                        <a:pt x="280988" y="551497"/>
                        <a:pt x="280988" y="505015"/>
                      </a:cubicBezTo>
                      <a:lnTo>
                        <a:pt x="280988" y="23983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19" name="Forme libre : forme 118">
                  <a:extLst>
                    <a:ext uri="{FF2B5EF4-FFF2-40B4-BE49-F238E27FC236}">
                      <a16:creationId xmlns:a16="http://schemas.microsoft.com/office/drawing/2014/main" id="{28E724C4-FD16-7B94-2599-6CD13633DCE7}"/>
                    </a:ext>
                  </a:extLst>
                </p:cNvPr>
                <p:cNvSpPr/>
                <p:nvPr/>
              </p:nvSpPr>
              <p:spPr>
                <a:xfrm>
                  <a:off x="6635019" y="4428077"/>
                  <a:ext cx="630650" cy="700373"/>
                </a:xfrm>
                <a:custGeom>
                  <a:avLst/>
                  <a:gdLst>
                    <a:gd name="csX0" fmla="*/ 164878 w 630650"/>
                    <a:gd name="csY0" fmla="*/ 301085 h 700373"/>
                    <a:gd name="csX1" fmla="*/ 158496 w 630650"/>
                    <a:gd name="csY1" fmla="*/ 301085 h 700373"/>
                    <a:gd name="csX2" fmla="*/ 158496 w 630650"/>
                    <a:gd name="csY2" fmla="*/ 700373 h 700373"/>
                    <a:gd name="csX3" fmla="*/ 0 w 630650"/>
                    <a:gd name="csY3" fmla="*/ 700373 h 700373"/>
                    <a:gd name="csX4" fmla="*/ 0 w 630650"/>
                    <a:gd name="csY4" fmla="*/ 0 h 700373"/>
                    <a:gd name="csX5" fmla="*/ 213360 w 630650"/>
                    <a:gd name="csY5" fmla="*/ 0 h 700373"/>
                    <a:gd name="csX6" fmla="*/ 311563 w 630650"/>
                    <a:gd name="csY6" fmla="*/ 370808 h 700373"/>
                    <a:gd name="csX7" fmla="*/ 317945 w 630650"/>
                    <a:gd name="csY7" fmla="*/ 370808 h 700373"/>
                    <a:gd name="csX8" fmla="*/ 417290 w 630650"/>
                    <a:gd name="csY8" fmla="*/ 0 h 700373"/>
                    <a:gd name="csX9" fmla="*/ 630650 w 630650"/>
                    <a:gd name="csY9" fmla="*/ 0 h 700373"/>
                    <a:gd name="csX10" fmla="*/ 630650 w 630650"/>
                    <a:gd name="csY10" fmla="*/ 700373 h 700373"/>
                    <a:gd name="csX11" fmla="*/ 472154 w 630650"/>
                    <a:gd name="csY11" fmla="*/ 700373 h 700373"/>
                    <a:gd name="csX12" fmla="*/ 472154 w 630650"/>
                    <a:gd name="csY12" fmla="*/ 301085 h 700373"/>
                    <a:gd name="csX13" fmla="*/ 465772 w 630650"/>
                    <a:gd name="csY13" fmla="*/ 301085 h 700373"/>
                    <a:gd name="csX14" fmla="*/ 375952 w 630650"/>
                    <a:gd name="csY14" fmla="*/ 700373 h 700373"/>
                    <a:gd name="csX15" fmla="*/ 254508 w 630650"/>
                    <a:gd name="csY15" fmla="*/ 700373 h 700373"/>
                    <a:gd name="csX16" fmla="*/ 164687 w 630650"/>
                    <a:gd name="csY16" fmla="*/ 301085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630650" h="700373">
                      <a:moveTo>
                        <a:pt x="164878" y="301085"/>
                      </a:moveTo>
                      <a:lnTo>
                        <a:pt x="158496" y="301085"/>
                      </a:lnTo>
                      <a:lnTo>
                        <a:pt x="158496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213360" y="0"/>
                      </a:lnTo>
                      <a:lnTo>
                        <a:pt x="311563" y="370808"/>
                      </a:lnTo>
                      <a:lnTo>
                        <a:pt x="317945" y="370808"/>
                      </a:lnTo>
                      <a:lnTo>
                        <a:pt x="417290" y="0"/>
                      </a:lnTo>
                      <a:lnTo>
                        <a:pt x="630650" y="0"/>
                      </a:lnTo>
                      <a:lnTo>
                        <a:pt x="630650" y="700373"/>
                      </a:lnTo>
                      <a:lnTo>
                        <a:pt x="472154" y="700373"/>
                      </a:lnTo>
                      <a:lnTo>
                        <a:pt x="472154" y="301085"/>
                      </a:lnTo>
                      <a:lnTo>
                        <a:pt x="465772" y="301085"/>
                      </a:lnTo>
                      <a:lnTo>
                        <a:pt x="375952" y="700373"/>
                      </a:lnTo>
                      <a:lnTo>
                        <a:pt x="254508" y="700373"/>
                      </a:lnTo>
                      <a:lnTo>
                        <a:pt x="164687" y="3010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20" name="Forme libre : forme 119">
                  <a:extLst>
                    <a:ext uri="{FF2B5EF4-FFF2-40B4-BE49-F238E27FC236}">
                      <a16:creationId xmlns:a16="http://schemas.microsoft.com/office/drawing/2014/main" id="{C8417207-5CFF-34B8-E58B-5EAF42CEDCC7}"/>
                    </a:ext>
                  </a:extLst>
                </p:cNvPr>
                <p:cNvSpPr/>
                <p:nvPr/>
              </p:nvSpPr>
              <p:spPr>
                <a:xfrm>
                  <a:off x="7304246" y="4428077"/>
                  <a:ext cx="358140" cy="700468"/>
                </a:xfrm>
                <a:custGeom>
                  <a:avLst/>
                  <a:gdLst>
                    <a:gd name="csX0" fmla="*/ 95 w 358140"/>
                    <a:gd name="csY0" fmla="*/ 0 h 700468"/>
                    <a:gd name="csX1" fmla="*/ 353949 w 358140"/>
                    <a:gd name="csY1" fmla="*/ 0 h 700468"/>
                    <a:gd name="csX2" fmla="*/ 353949 w 358140"/>
                    <a:gd name="csY2" fmla="*/ 167926 h 700468"/>
                    <a:gd name="csX3" fmla="*/ 169069 w 358140"/>
                    <a:gd name="csY3" fmla="*/ 167926 h 700468"/>
                    <a:gd name="csX4" fmla="*/ 169069 w 358140"/>
                    <a:gd name="csY4" fmla="*/ 256699 h 700468"/>
                    <a:gd name="csX5" fmla="*/ 345472 w 358140"/>
                    <a:gd name="csY5" fmla="*/ 256699 h 700468"/>
                    <a:gd name="csX6" fmla="*/ 345472 w 358140"/>
                    <a:gd name="csY6" fmla="*/ 415195 h 700468"/>
                    <a:gd name="csX7" fmla="*/ 169069 w 358140"/>
                    <a:gd name="csY7" fmla="*/ 415195 h 700468"/>
                    <a:gd name="csX8" fmla="*/ 169069 w 358140"/>
                    <a:gd name="csY8" fmla="*/ 531400 h 700468"/>
                    <a:gd name="csX9" fmla="*/ 358140 w 358140"/>
                    <a:gd name="csY9" fmla="*/ 531400 h 700468"/>
                    <a:gd name="csX10" fmla="*/ 358140 w 358140"/>
                    <a:gd name="csY10" fmla="*/ 700468 h 700468"/>
                    <a:gd name="csX11" fmla="*/ 0 w 358140"/>
                    <a:gd name="csY11" fmla="*/ 700468 h 700468"/>
                    <a:gd name="csX12" fmla="*/ 0 w 358140"/>
                    <a:gd name="csY12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58140" h="700468">
                      <a:moveTo>
                        <a:pt x="95" y="0"/>
                      </a:moveTo>
                      <a:lnTo>
                        <a:pt x="353949" y="0"/>
                      </a:lnTo>
                      <a:lnTo>
                        <a:pt x="353949" y="167926"/>
                      </a:lnTo>
                      <a:lnTo>
                        <a:pt x="169069" y="167926"/>
                      </a:lnTo>
                      <a:lnTo>
                        <a:pt x="169069" y="256699"/>
                      </a:lnTo>
                      <a:lnTo>
                        <a:pt x="345472" y="256699"/>
                      </a:lnTo>
                      <a:lnTo>
                        <a:pt x="345472" y="415195"/>
                      </a:lnTo>
                      <a:lnTo>
                        <a:pt x="169069" y="415195"/>
                      </a:lnTo>
                      <a:lnTo>
                        <a:pt x="169069" y="531400"/>
                      </a:lnTo>
                      <a:lnTo>
                        <a:pt x="358140" y="531400"/>
                      </a:lnTo>
                      <a:lnTo>
                        <a:pt x="358140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21" name="Forme libre : forme 120">
                  <a:extLst>
                    <a:ext uri="{FF2B5EF4-FFF2-40B4-BE49-F238E27FC236}">
                      <a16:creationId xmlns:a16="http://schemas.microsoft.com/office/drawing/2014/main" id="{A7AC7B3B-F0C2-0F50-E255-110940A49D6D}"/>
                    </a:ext>
                  </a:extLst>
                </p:cNvPr>
                <p:cNvSpPr/>
                <p:nvPr/>
              </p:nvSpPr>
              <p:spPr>
                <a:xfrm>
                  <a:off x="7688770" y="4428077"/>
                  <a:ext cx="466915" cy="700373"/>
                </a:xfrm>
                <a:custGeom>
                  <a:avLst/>
                  <a:gdLst>
                    <a:gd name="csX0" fmla="*/ 163830 w 466915"/>
                    <a:gd name="csY0" fmla="*/ 339090 h 700373"/>
                    <a:gd name="csX1" fmla="*/ 157448 w 466915"/>
                    <a:gd name="csY1" fmla="*/ 339090 h 700373"/>
                    <a:gd name="csX2" fmla="*/ 157448 w 466915"/>
                    <a:gd name="csY2" fmla="*/ 700373 h 700373"/>
                    <a:gd name="csX3" fmla="*/ 0 w 466915"/>
                    <a:gd name="csY3" fmla="*/ 700373 h 700373"/>
                    <a:gd name="csX4" fmla="*/ 0 w 466915"/>
                    <a:gd name="csY4" fmla="*/ 0 h 700373"/>
                    <a:gd name="csX5" fmla="*/ 178498 w 466915"/>
                    <a:gd name="csY5" fmla="*/ 0 h 700373"/>
                    <a:gd name="csX6" fmla="*/ 304229 w 466915"/>
                    <a:gd name="csY6" fmla="*/ 326422 h 700373"/>
                    <a:gd name="csX7" fmla="*/ 310610 w 466915"/>
                    <a:gd name="csY7" fmla="*/ 326422 h 700373"/>
                    <a:gd name="csX8" fmla="*/ 310610 w 466915"/>
                    <a:gd name="csY8" fmla="*/ 0 h 700373"/>
                    <a:gd name="csX9" fmla="*/ 466915 w 466915"/>
                    <a:gd name="csY9" fmla="*/ 0 h 700373"/>
                    <a:gd name="csX10" fmla="*/ 466915 w 466915"/>
                    <a:gd name="csY10" fmla="*/ 700373 h 700373"/>
                    <a:gd name="csX11" fmla="*/ 295751 w 466915"/>
                    <a:gd name="csY11" fmla="*/ 700373 h 700373"/>
                    <a:gd name="csX12" fmla="*/ 163735 w 466915"/>
                    <a:gd name="csY12" fmla="*/ 33909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66915" h="700373">
                      <a:moveTo>
                        <a:pt x="163830" y="339090"/>
                      </a:moveTo>
                      <a:lnTo>
                        <a:pt x="157448" y="339090"/>
                      </a:lnTo>
                      <a:lnTo>
                        <a:pt x="15744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78498" y="0"/>
                      </a:lnTo>
                      <a:lnTo>
                        <a:pt x="304229" y="326422"/>
                      </a:lnTo>
                      <a:lnTo>
                        <a:pt x="310610" y="326422"/>
                      </a:lnTo>
                      <a:lnTo>
                        <a:pt x="310610" y="0"/>
                      </a:lnTo>
                      <a:lnTo>
                        <a:pt x="466915" y="0"/>
                      </a:lnTo>
                      <a:lnTo>
                        <a:pt x="466915" y="700373"/>
                      </a:lnTo>
                      <a:lnTo>
                        <a:pt x="295751" y="700373"/>
                      </a:lnTo>
                      <a:lnTo>
                        <a:pt x="163735" y="33909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22" name="Forme libre : forme 121">
                  <a:extLst>
                    <a:ext uri="{FF2B5EF4-FFF2-40B4-BE49-F238E27FC236}">
                      <a16:creationId xmlns:a16="http://schemas.microsoft.com/office/drawing/2014/main" id="{7623A826-8482-17E5-7D65-2508470DBD38}"/>
                    </a:ext>
                  </a:extLst>
                </p:cNvPr>
                <p:cNvSpPr/>
                <p:nvPr/>
              </p:nvSpPr>
              <p:spPr>
                <a:xfrm>
                  <a:off x="8257222" y="4428077"/>
                  <a:ext cx="171164" cy="503396"/>
                </a:xfrm>
                <a:custGeom>
                  <a:avLst/>
                  <a:gdLst>
                    <a:gd name="csX0" fmla="*/ 0 w 171164"/>
                    <a:gd name="csY0" fmla="*/ 55054 h 503396"/>
                    <a:gd name="csX1" fmla="*/ 0 w 171164"/>
                    <a:gd name="csY1" fmla="*/ 0 h 503396"/>
                    <a:gd name="csX2" fmla="*/ 171164 w 171164"/>
                    <a:gd name="csY2" fmla="*/ 0 h 503396"/>
                    <a:gd name="csX3" fmla="*/ 171164 w 171164"/>
                    <a:gd name="csY3" fmla="*/ 55054 h 503396"/>
                    <a:gd name="csX4" fmla="*/ 161068 w 171164"/>
                    <a:gd name="csY4" fmla="*/ 316325 h 503396"/>
                    <a:gd name="csX5" fmla="*/ 153067 w 171164"/>
                    <a:gd name="csY5" fmla="*/ 440150 h 503396"/>
                    <a:gd name="csX6" fmla="*/ 85630 w 171164"/>
                    <a:gd name="csY6" fmla="*/ 503396 h 503396"/>
                    <a:gd name="csX7" fmla="*/ 85630 w 171164"/>
                    <a:gd name="csY7" fmla="*/ 503396 h 503396"/>
                    <a:gd name="csX8" fmla="*/ 18193 w 171164"/>
                    <a:gd name="csY8" fmla="*/ 440150 h 503396"/>
                    <a:gd name="csX9" fmla="*/ 10192 w 171164"/>
                    <a:gd name="csY9" fmla="*/ 316325 h 503396"/>
                    <a:gd name="csX10" fmla="*/ 95 w 171164"/>
                    <a:gd name="csY10" fmla="*/ 55054 h 50339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171164" h="503396">
                      <a:moveTo>
                        <a:pt x="0" y="55054"/>
                      </a:moveTo>
                      <a:lnTo>
                        <a:pt x="0" y="0"/>
                      </a:lnTo>
                      <a:lnTo>
                        <a:pt x="171164" y="0"/>
                      </a:lnTo>
                      <a:lnTo>
                        <a:pt x="171164" y="55054"/>
                      </a:lnTo>
                      <a:cubicBezTo>
                        <a:pt x="171164" y="142208"/>
                        <a:pt x="167830" y="229362"/>
                        <a:pt x="161068" y="316325"/>
                      </a:cubicBezTo>
                      <a:lnTo>
                        <a:pt x="153067" y="440150"/>
                      </a:lnTo>
                      <a:cubicBezTo>
                        <a:pt x="150781" y="475678"/>
                        <a:pt x="121253" y="503396"/>
                        <a:pt x="85630" y="503396"/>
                      </a:cubicBezTo>
                      <a:lnTo>
                        <a:pt x="85630" y="503396"/>
                      </a:lnTo>
                      <a:cubicBezTo>
                        <a:pt x="50006" y="503396"/>
                        <a:pt x="20479" y="475678"/>
                        <a:pt x="18193" y="440150"/>
                      </a:cubicBezTo>
                      <a:lnTo>
                        <a:pt x="10192" y="316325"/>
                      </a:lnTo>
                      <a:cubicBezTo>
                        <a:pt x="3524" y="229362"/>
                        <a:pt x="95" y="142208"/>
                        <a:pt x="95" y="5505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116" name="Ellipse 115">
                <a:extLst>
                  <a:ext uri="{FF2B5EF4-FFF2-40B4-BE49-F238E27FC236}">
                    <a16:creationId xmlns:a16="http://schemas.microsoft.com/office/drawing/2014/main" id="{B0BF6931-37E5-BDBE-F00F-0DB7DD89037B}"/>
                  </a:ext>
                </a:extLst>
              </p:cNvPr>
              <p:cNvSpPr/>
              <p:nvPr/>
            </p:nvSpPr>
            <p:spPr>
              <a:xfrm>
                <a:off x="8253984" y="4954143"/>
                <a:ext cx="174307" cy="174307"/>
              </a:xfrm>
              <a:prstGeom prst="ellipse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1196627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7F2CCA-B91F-EF9B-CE1C-22382014D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45D2F1A1-EB2D-F4B6-40B3-F817C7F2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Titre de la slide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6CD770C-2BB3-59A4-3765-2D75B22E51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Ex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his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quidam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aeternitati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commendari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posse per statuas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aestimantes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eas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ardenter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adfectant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quasi plus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praemii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de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figmentis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aereis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sensu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carentibus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adepturi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,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ex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conscientia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honeste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recteque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factorum</a:t>
            </a:r>
            <a:endParaRPr kumimoji="0" lang="fr-FR" sz="1800" b="0" i="0" u="none" strike="noStrike" kern="1200" cap="none" spc="-100" normalizeH="0" baseline="0" noProof="0" dirty="0">
              <a:ln>
                <a:noFill/>
              </a:ln>
              <a:solidFill>
                <a:schemeClr val="accent4"/>
              </a:solidFill>
              <a:effectLst/>
              <a:uLnTx/>
              <a:uFillTx/>
              <a:latin typeface="Decoy Medium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Easque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auro curant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inbracteari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, quod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Acilio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Glabrioni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delatum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est primo, cum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consiliis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armisque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regem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superasset</a:t>
            </a:r>
            <a:endParaRPr kumimoji="0" lang="fr-FR" sz="1600" b="0" i="0" u="none" strike="noStrike" kern="1200" cap="none" spc="-1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coy Medium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Antiochum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.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autem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sit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pulchrum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exigua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haec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spernentem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et minima ad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ascensus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verae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gloriae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tendere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longos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et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arduos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, ut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memorat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vates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Ascraeus</a:t>
            </a:r>
            <a:endParaRPr kumimoji="0" lang="fr-FR" sz="1600" b="0" i="0" u="none" strike="noStrike" kern="1200" cap="none" spc="-1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coy Medium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Censorius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Cato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monstravit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. qui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interrogatus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ob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rem inter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multos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...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statuam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non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haberet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malo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inquit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ambigere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bonos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ob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rem id non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meruerim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,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quod est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gravius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cur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inpetraverim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mussitare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.</a:t>
            </a:r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3BC14AD0-9525-0C26-B117-7C6132A27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defTabSz="914400"/>
            <a:r>
              <a:rPr lang="fr-FR" dirty="0"/>
              <a:t>Source </a:t>
            </a:r>
            <a:endParaRPr lang="fr-FR" sz="1000" dirty="0">
              <a:solidFill>
                <a:schemeClr val="bg1"/>
              </a:solidFill>
            </a:endParaRPr>
          </a:p>
        </p:txBody>
      </p:sp>
      <p:pic>
        <p:nvPicPr>
          <p:cNvPr id="8" name="Espace réservé pour une image  22">
            <a:extLst>
              <a:ext uri="{FF2B5EF4-FFF2-40B4-BE49-F238E27FC236}">
                <a16:creationId xmlns:a16="http://schemas.microsoft.com/office/drawing/2014/main" id="{8F7B7181-785A-4795-6152-6B012D0B8A3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5" r="75683"/>
          <a:stretch>
            <a:fillRect/>
          </a:stretch>
        </p:blipFill>
        <p:spPr>
          <a:xfrm>
            <a:off x="3795486" y="298450"/>
            <a:ext cx="2591026" cy="11251293"/>
          </a:xfrm>
        </p:spPr>
      </p:pic>
    </p:spTree>
    <p:extLst>
      <p:ext uri="{BB962C8B-B14F-4D97-AF65-F5344CB8AC3E}">
        <p14:creationId xmlns:p14="http://schemas.microsoft.com/office/powerpoint/2010/main" val="215259107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3C370D-552E-D0C2-DC38-BAF9768E8F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931765D1-7E1B-E028-8270-C30B630AD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Titre de la slide</a:t>
            </a:r>
            <a:br>
              <a:rPr lang="fr-FR" dirty="0"/>
            </a:br>
            <a:r>
              <a:rPr lang="fr-FR" dirty="0"/>
              <a:t>sur PLUSIEURS lignes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90F9F7F-3C4B-73A6-3D0A-44BBA8AE8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defTabSz="914400"/>
            <a:r>
              <a:rPr lang="fr-FR"/>
              <a:t>Source </a:t>
            </a:r>
            <a:endParaRPr lang="fr-FR" sz="1000" dirty="0">
              <a:solidFill>
                <a:schemeClr val="bg1"/>
              </a:solidFill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7E5FF9EB-CE1C-C9B0-190C-94BF17C12F54}"/>
              </a:ext>
            </a:extLst>
          </p:cNvPr>
          <p:cNvSpPr/>
          <p:nvPr/>
        </p:nvSpPr>
        <p:spPr>
          <a:xfrm>
            <a:off x="544060" y="3124926"/>
            <a:ext cx="5726111" cy="7037977"/>
          </a:xfrm>
          <a:prstGeom prst="roundRect">
            <a:avLst>
              <a:gd name="adj" fmla="val 379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8" name="Graphique 7">
            <a:extLst>
              <a:ext uri="{FF2B5EF4-FFF2-40B4-BE49-F238E27FC236}">
                <a16:creationId xmlns:a16="http://schemas.microsoft.com/office/drawing/2014/main" id="{8ADC6348-2D51-1FA9-76D6-D8E3C50F19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99335471"/>
              </p:ext>
            </p:extLst>
          </p:nvPr>
        </p:nvGraphicFramePr>
        <p:xfrm>
          <a:off x="-670787" y="3670420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4205433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1E0622-4914-1B7A-B9D2-C28668AC8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36B4B66-E81D-2486-F22F-BC3B86F05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Titre de la slide</a:t>
            </a:r>
            <a:br>
              <a:rPr lang="fr-FR" dirty="0"/>
            </a:br>
            <a:r>
              <a:rPr lang="fr-FR" dirty="0"/>
              <a:t>sur PLUSIEURS lignes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85E39C3-8BAA-A0D3-8A85-10C00172F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defTabSz="914400"/>
            <a:r>
              <a:rPr lang="fr-FR"/>
              <a:t>Source </a:t>
            </a:r>
            <a:endParaRPr lang="fr-FR" sz="1000" dirty="0">
              <a:solidFill>
                <a:schemeClr val="bg1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8024452-629C-FA47-E54F-88FF196645A1}"/>
              </a:ext>
            </a:extLst>
          </p:cNvPr>
          <p:cNvSpPr txBox="1"/>
          <p:nvPr/>
        </p:nvSpPr>
        <p:spPr>
          <a:xfrm>
            <a:off x="1023258" y="4482013"/>
            <a:ext cx="254725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800"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50%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2D3FEC4-6123-665E-AC73-A324C77C6535}"/>
              </a:ext>
            </a:extLst>
          </p:cNvPr>
          <p:cNvSpPr txBox="1"/>
          <p:nvPr/>
        </p:nvSpPr>
        <p:spPr>
          <a:xfrm>
            <a:off x="3048003" y="4868093"/>
            <a:ext cx="2547257" cy="2529923"/>
          </a:xfrm>
          <a:prstGeom prst="rect">
            <a:avLst/>
          </a:prstGeom>
          <a:noFill/>
        </p:spPr>
        <p:txBody>
          <a:bodyPr wrap="square" lIns="0">
            <a:spAutoFit/>
          </a:bodyPr>
          <a:lstStyle>
            <a:defPPr>
              <a:defRPr lang="fr-FR"/>
            </a:defPPr>
            <a:lvl1pPr marR="0" lvl="0" indent="0" fontAlgn="auto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b="0" i="0" u="none" strike="noStrike" cap="none" spc="-100" normalizeH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</a:defRPr>
            </a:lvl1pPr>
          </a:lstStyle>
          <a:p>
            <a:r>
              <a:rPr lang="fr-FR" dirty="0"/>
              <a:t>Ex </a:t>
            </a:r>
            <a:r>
              <a:rPr lang="fr-FR" dirty="0" err="1"/>
              <a:t>his</a:t>
            </a:r>
            <a:r>
              <a:rPr lang="fr-FR" dirty="0"/>
              <a:t> quidam </a:t>
            </a:r>
            <a:r>
              <a:rPr lang="fr-FR" dirty="0" err="1"/>
              <a:t>aeternitati</a:t>
            </a:r>
            <a:r>
              <a:rPr lang="fr-FR" dirty="0"/>
              <a:t> se </a:t>
            </a:r>
            <a:r>
              <a:rPr lang="fr-FR" dirty="0" err="1"/>
              <a:t>commendari</a:t>
            </a:r>
            <a:r>
              <a:rPr lang="fr-FR" dirty="0"/>
              <a:t> posse per statuas </a:t>
            </a:r>
            <a:r>
              <a:rPr lang="fr-FR" dirty="0" err="1"/>
              <a:t>aestimantes</a:t>
            </a:r>
            <a:r>
              <a:rPr lang="fr-FR" dirty="0"/>
              <a:t> </a:t>
            </a:r>
            <a:r>
              <a:rPr lang="fr-FR" dirty="0" err="1"/>
              <a:t>eas</a:t>
            </a:r>
            <a:r>
              <a:rPr lang="fr-FR" dirty="0"/>
              <a:t> </a:t>
            </a:r>
            <a:r>
              <a:rPr lang="fr-FR" dirty="0" err="1"/>
              <a:t>ardenter</a:t>
            </a:r>
            <a:r>
              <a:rPr lang="fr-FR" dirty="0"/>
              <a:t> </a:t>
            </a:r>
            <a:r>
              <a:rPr lang="fr-FR" dirty="0" err="1"/>
              <a:t>adfectant</a:t>
            </a:r>
            <a:r>
              <a:rPr lang="fr-FR" dirty="0"/>
              <a:t> quasi plus </a:t>
            </a:r>
            <a:r>
              <a:rPr lang="fr-FR" dirty="0" err="1"/>
              <a:t>praemii</a:t>
            </a:r>
            <a:r>
              <a:rPr lang="fr-FR" dirty="0"/>
              <a:t> de </a:t>
            </a:r>
            <a:r>
              <a:rPr lang="fr-FR" dirty="0" err="1"/>
              <a:t>figmentis</a:t>
            </a:r>
            <a:r>
              <a:rPr lang="fr-FR" dirty="0"/>
              <a:t> </a:t>
            </a:r>
            <a:r>
              <a:rPr lang="fr-FR" dirty="0" err="1"/>
              <a:t>aereis</a:t>
            </a:r>
            <a:r>
              <a:rPr lang="fr-FR" dirty="0"/>
              <a:t> sensu </a:t>
            </a:r>
            <a:r>
              <a:rPr lang="fr-FR" dirty="0" err="1"/>
              <a:t>carentibus</a:t>
            </a:r>
            <a:r>
              <a:rPr lang="fr-FR" dirty="0"/>
              <a:t> </a:t>
            </a:r>
            <a:r>
              <a:rPr lang="fr-FR" dirty="0" err="1"/>
              <a:t>adepturi</a:t>
            </a:r>
            <a:r>
              <a:rPr lang="fr-FR" dirty="0"/>
              <a:t>, </a:t>
            </a:r>
            <a:r>
              <a:rPr lang="fr-FR" dirty="0" err="1"/>
              <a:t>quam</a:t>
            </a:r>
            <a:r>
              <a:rPr lang="fr-FR" dirty="0"/>
              <a:t> ex </a:t>
            </a:r>
            <a:r>
              <a:rPr lang="fr-FR" dirty="0" err="1"/>
              <a:t>conscientia</a:t>
            </a:r>
            <a:r>
              <a:rPr lang="fr-FR" dirty="0"/>
              <a:t> </a:t>
            </a:r>
            <a:r>
              <a:rPr lang="fr-FR" dirty="0" err="1"/>
              <a:t>honeste</a:t>
            </a:r>
            <a:r>
              <a:rPr lang="fr-FR" dirty="0"/>
              <a:t> </a:t>
            </a:r>
            <a:r>
              <a:rPr lang="fr-FR" dirty="0" err="1"/>
              <a:t>recteque</a:t>
            </a:r>
            <a:r>
              <a:rPr lang="fr-FR" dirty="0"/>
              <a:t> </a:t>
            </a:r>
            <a:r>
              <a:rPr lang="fr-FR" dirty="0" err="1"/>
              <a:t>factorum</a:t>
            </a: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F655108-1F19-5DA8-C421-6BA5AF81D0CD}"/>
              </a:ext>
            </a:extLst>
          </p:cNvPr>
          <p:cNvSpPr txBox="1"/>
          <p:nvPr/>
        </p:nvSpPr>
        <p:spPr>
          <a:xfrm>
            <a:off x="1023258" y="8492310"/>
            <a:ext cx="254725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800"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50%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1BA491E-1ED6-6F27-35EC-C98C10E2950C}"/>
              </a:ext>
            </a:extLst>
          </p:cNvPr>
          <p:cNvSpPr txBox="1"/>
          <p:nvPr/>
        </p:nvSpPr>
        <p:spPr>
          <a:xfrm>
            <a:off x="3048003" y="8878390"/>
            <a:ext cx="2547257" cy="2529923"/>
          </a:xfrm>
          <a:prstGeom prst="rect">
            <a:avLst/>
          </a:prstGeom>
          <a:noFill/>
        </p:spPr>
        <p:txBody>
          <a:bodyPr wrap="square" lIns="0">
            <a:spAutoFit/>
          </a:bodyPr>
          <a:lstStyle>
            <a:defPPr>
              <a:defRPr lang="fr-FR"/>
            </a:defPPr>
            <a:lvl1pPr marR="0" lvl="0" indent="0" fontAlgn="auto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b="0" i="0" u="none" strike="noStrike" cap="none" spc="-100" normalizeH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</a:defRPr>
            </a:lvl1pPr>
          </a:lstStyle>
          <a:p>
            <a:r>
              <a:rPr lang="fr-FR" dirty="0"/>
              <a:t>Ex </a:t>
            </a:r>
            <a:r>
              <a:rPr lang="fr-FR" dirty="0" err="1"/>
              <a:t>his</a:t>
            </a:r>
            <a:r>
              <a:rPr lang="fr-FR" dirty="0"/>
              <a:t> quidam </a:t>
            </a:r>
            <a:r>
              <a:rPr lang="fr-FR" dirty="0" err="1"/>
              <a:t>aeternitati</a:t>
            </a:r>
            <a:r>
              <a:rPr lang="fr-FR" dirty="0"/>
              <a:t> se </a:t>
            </a:r>
            <a:r>
              <a:rPr lang="fr-FR" dirty="0" err="1"/>
              <a:t>commendari</a:t>
            </a:r>
            <a:r>
              <a:rPr lang="fr-FR" dirty="0"/>
              <a:t> posse per statuas </a:t>
            </a:r>
            <a:r>
              <a:rPr lang="fr-FR" dirty="0" err="1"/>
              <a:t>aestimantes</a:t>
            </a:r>
            <a:r>
              <a:rPr lang="fr-FR" dirty="0"/>
              <a:t> </a:t>
            </a:r>
            <a:r>
              <a:rPr lang="fr-FR" dirty="0" err="1"/>
              <a:t>eas</a:t>
            </a:r>
            <a:r>
              <a:rPr lang="fr-FR" dirty="0"/>
              <a:t> </a:t>
            </a:r>
            <a:r>
              <a:rPr lang="fr-FR" dirty="0" err="1"/>
              <a:t>ardenter</a:t>
            </a:r>
            <a:r>
              <a:rPr lang="fr-FR" dirty="0"/>
              <a:t> </a:t>
            </a:r>
            <a:r>
              <a:rPr lang="fr-FR" dirty="0" err="1"/>
              <a:t>adfectant</a:t>
            </a:r>
            <a:r>
              <a:rPr lang="fr-FR" dirty="0"/>
              <a:t> quasi plus </a:t>
            </a:r>
            <a:r>
              <a:rPr lang="fr-FR" dirty="0" err="1"/>
              <a:t>praemii</a:t>
            </a:r>
            <a:r>
              <a:rPr lang="fr-FR" dirty="0"/>
              <a:t> de </a:t>
            </a:r>
            <a:r>
              <a:rPr lang="fr-FR" dirty="0" err="1"/>
              <a:t>figmentis</a:t>
            </a:r>
            <a:r>
              <a:rPr lang="fr-FR" dirty="0"/>
              <a:t> </a:t>
            </a:r>
            <a:r>
              <a:rPr lang="fr-FR" dirty="0" err="1"/>
              <a:t>aereis</a:t>
            </a:r>
            <a:r>
              <a:rPr lang="fr-FR" dirty="0"/>
              <a:t> sensu </a:t>
            </a:r>
            <a:r>
              <a:rPr lang="fr-FR" dirty="0" err="1"/>
              <a:t>carentibus</a:t>
            </a:r>
            <a:r>
              <a:rPr lang="fr-FR" dirty="0"/>
              <a:t> </a:t>
            </a:r>
            <a:r>
              <a:rPr lang="fr-FR" dirty="0" err="1"/>
              <a:t>adepturi</a:t>
            </a:r>
            <a:r>
              <a:rPr lang="fr-FR" dirty="0"/>
              <a:t>, </a:t>
            </a:r>
            <a:r>
              <a:rPr lang="fr-FR" dirty="0" err="1"/>
              <a:t>quam</a:t>
            </a:r>
            <a:r>
              <a:rPr lang="fr-FR" dirty="0"/>
              <a:t> ex </a:t>
            </a:r>
            <a:r>
              <a:rPr lang="fr-FR" dirty="0" err="1"/>
              <a:t>conscientia</a:t>
            </a:r>
            <a:r>
              <a:rPr lang="fr-FR" dirty="0"/>
              <a:t> </a:t>
            </a:r>
            <a:r>
              <a:rPr lang="fr-FR" dirty="0" err="1"/>
              <a:t>honeste</a:t>
            </a:r>
            <a:r>
              <a:rPr lang="fr-FR" dirty="0"/>
              <a:t> </a:t>
            </a:r>
            <a:r>
              <a:rPr lang="fr-FR" dirty="0" err="1"/>
              <a:t>recteque</a:t>
            </a:r>
            <a:r>
              <a:rPr lang="fr-FR" dirty="0"/>
              <a:t> </a:t>
            </a:r>
            <a:r>
              <a:rPr lang="fr-FR" dirty="0" err="1"/>
              <a:t>factorum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9824800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23586E-DB83-39D5-4407-B488AB8189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3773C5C5-8F84-E79D-D4BC-040D74213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TITRE DE LA CARTE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946679A3-0305-2D02-BF30-C28E3DD7E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defTabSz="914400"/>
            <a:r>
              <a:rPr lang="fr-FR"/>
              <a:t>Source </a:t>
            </a:r>
            <a:endParaRPr lang="fr-FR" sz="1000" dirty="0">
              <a:solidFill>
                <a:schemeClr val="bg1"/>
              </a:solidFill>
            </a:endParaRPr>
          </a:p>
        </p:txBody>
      </p:sp>
      <p:pic>
        <p:nvPicPr>
          <p:cNvPr id="25" name="Graphique 24">
            <a:extLst>
              <a:ext uri="{FF2B5EF4-FFF2-40B4-BE49-F238E27FC236}">
                <a16:creationId xmlns:a16="http://schemas.microsoft.com/office/drawing/2014/main" id="{070F5B20-647C-F88C-E4D3-9C1C44B83E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477556" y="4115530"/>
            <a:ext cx="10261602" cy="5199008"/>
          </a:xfrm>
          <a:prstGeom prst="rect">
            <a:avLst/>
          </a:prstGeom>
        </p:spPr>
      </p:pic>
      <p:grpSp>
        <p:nvGrpSpPr>
          <p:cNvPr id="26" name="Groupe 25">
            <a:extLst>
              <a:ext uri="{FF2B5EF4-FFF2-40B4-BE49-F238E27FC236}">
                <a16:creationId xmlns:a16="http://schemas.microsoft.com/office/drawing/2014/main" id="{FA29ABAE-7841-6FCD-72DE-94143F3458AD}"/>
              </a:ext>
            </a:extLst>
          </p:cNvPr>
          <p:cNvGrpSpPr/>
          <p:nvPr/>
        </p:nvGrpSpPr>
        <p:grpSpPr>
          <a:xfrm>
            <a:off x="2150585" y="4499714"/>
            <a:ext cx="1577836" cy="685154"/>
            <a:chOff x="5249684" y="1910465"/>
            <a:chExt cx="2706914" cy="1175441"/>
          </a:xfrm>
        </p:grpSpPr>
        <p:grpSp>
          <p:nvGrpSpPr>
            <p:cNvPr id="27" name="Groupe 26">
              <a:extLst>
                <a:ext uri="{FF2B5EF4-FFF2-40B4-BE49-F238E27FC236}">
                  <a16:creationId xmlns:a16="http://schemas.microsoft.com/office/drawing/2014/main" id="{8DEB3DD6-AE3E-55FB-CDA9-C80E9437DC7C}"/>
                </a:ext>
              </a:extLst>
            </p:cNvPr>
            <p:cNvGrpSpPr/>
            <p:nvPr/>
          </p:nvGrpSpPr>
          <p:grpSpPr>
            <a:xfrm>
              <a:off x="5249684" y="1910465"/>
              <a:ext cx="2706914" cy="1023257"/>
              <a:chOff x="5747656" y="2133601"/>
              <a:chExt cx="2706914" cy="1023257"/>
            </a:xfrm>
          </p:grpSpPr>
          <p:sp>
            <p:nvSpPr>
              <p:cNvPr id="29" name="Rectangle : coins arrondis 28">
                <a:extLst>
                  <a:ext uri="{FF2B5EF4-FFF2-40B4-BE49-F238E27FC236}">
                    <a16:creationId xmlns:a16="http://schemas.microsoft.com/office/drawing/2014/main" id="{DAD19016-5B7B-0E78-D120-0FF6BB298FF1}"/>
                  </a:ext>
                </a:extLst>
              </p:cNvPr>
              <p:cNvSpPr/>
              <p:nvPr/>
            </p:nvSpPr>
            <p:spPr>
              <a:xfrm>
                <a:off x="5747656" y="2133601"/>
                <a:ext cx="2706914" cy="1023257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400" spc="-100" dirty="0">
                    <a:solidFill>
                      <a:schemeClr val="tx1"/>
                    </a:solidFill>
                  </a:rPr>
                  <a:t>Islande</a:t>
                </a:r>
              </a:p>
            </p:txBody>
          </p:sp>
          <p:sp>
            <p:nvSpPr>
              <p:cNvPr id="30" name="Rectangle : coins arrondis 29">
                <a:extLst>
                  <a:ext uri="{FF2B5EF4-FFF2-40B4-BE49-F238E27FC236}">
                    <a16:creationId xmlns:a16="http://schemas.microsoft.com/office/drawing/2014/main" id="{9BAD5682-86ED-E4BA-3F07-E17F22BC813E}"/>
                  </a:ext>
                </a:extLst>
              </p:cNvPr>
              <p:cNvSpPr/>
              <p:nvPr/>
            </p:nvSpPr>
            <p:spPr>
              <a:xfrm>
                <a:off x="5836557" y="2197640"/>
                <a:ext cx="2529114" cy="892982"/>
              </a:xfrm>
              <a:prstGeom prst="roundRect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4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8" name="Ellipse 27">
              <a:extLst>
                <a:ext uri="{FF2B5EF4-FFF2-40B4-BE49-F238E27FC236}">
                  <a16:creationId xmlns:a16="http://schemas.microsoft.com/office/drawing/2014/main" id="{444B0380-6FC8-35C7-4EA7-80BEC429BF8D}"/>
                </a:ext>
              </a:extLst>
            </p:cNvPr>
            <p:cNvSpPr/>
            <p:nvPr/>
          </p:nvSpPr>
          <p:spPr>
            <a:xfrm>
              <a:off x="6381468" y="2703520"/>
              <a:ext cx="382386" cy="382386"/>
            </a:xfrm>
            <a:prstGeom prst="ellipse">
              <a:avLst/>
            </a:prstGeom>
            <a:solidFill>
              <a:schemeClr val="accent4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/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8F42623F-550A-6B33-7E41-45EEAA86B355}"/>
              </a:ext>
            </a:extLst>
          </p:cNvPr>
          <p:cNvGrpSpPr/>
          <p:nvPr/>
        </p:nvGrpSpPr>
        <p:grpSpPr>
          <a:xfrm>
            <a:off x="5651564" y="5981855"/>
            <a:ext cx="1577836" cy="685154"/>
            <a:chOff x="5249684" y="1910465"/>
            <a:chExt cx="2706914" cy="1175441"/>
          </a:xfrm>
        </p:grpSpPr>
        <p:grpSp>
          <p:nvGrpSpPr>
            <p:cNvPr id="32" name="Groupe 31">
              <a:extLst>
                <a:ext uri="{FF2B5EF4-FFF2-40B4-BE49-F238E27FC236}">
                  <a16:creationId xmlns:a16="http://schemas.microsoft.com/office/drawing/2014/main" id="{AD5BE384-45F9-CBE7-04D3-E8354A5719EC}"/>
                </a:ext>
              </a:extLst>
            </p:cNvPr>
            <p:cNvGrpSpPr/>
            <p:nvPr/>
          </p:nvGrpSpPr>
          <p:grpSpPr>
            <a:xfrm>
              <a:off x="5249684" y="1910465"/>
              <a:ext cx="2706914" cy="1023257"/>
              <a:chOff x="5747656" y="2133601"/>
              <a:chExt cx="2706914" cy="1023257"/>
            </a:xfrm>
          </p:grpSpPr>
          <p:sp>
            <p:nvSpPr>
              <p:cNvPr id="34" name="Rectangle : coins arrondis 33">
                <a:extLst>
                  <a:ext uri="{FF2B5EF4-FFF2-40B4-BE49-F238E27FC236}">
                    <a16:creationId xmlns:a16="http://schemas.microsoft.com/office/drawing/2014/main" id="{8A75E227-743B-2354-81DF-6282B1910C79}"/>
                  </a:ext>
                </a:extLst>
              </p:cNvPr>
              <p:cNvSpPr/>
              <p:nvPr/>
            </p:nvSpPr>
            <p:spPr>
              <a:xfrm>
                <a:off x="5747656" y="2133601"/>
                <a:ext cx="2706914" cy="1023257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400" spc="-100" dirty="0">
                    <a:solidFill>
                      <a:schemeClr val="tx1"/>
                    </a:solidFill>
                  </a:rPr>
                  <a:t>Chine</a:t>
                </a:r>
              </a:p>
            </p:txBody>
          </p:sp>
          <p:sp>
            <p:nvSpPr>
              <p:cNvPr id="35" name="Rectangle : coins arrondis 34">
                <a:extLst>
                  <a:ext uri="{FF2B5EF4-FFF2-40B4-BE49-F238E27FC236}">
                    <a16:creationId xmlns:a16="http://schemas.microsoft.com/office/drawing/2014/main" id="{BEEB3A3C-1B14-D06F-000E-0E11DB2A4592}"/>
                  </a:ext>
                </a:extLst>
              </p:cNvPr>
              <p:cNvSpPr/>
              <p:nvPr/>
            </p:nvSpPr>
            <p:spPr>
              <a:xfrm>
                <a:off x="5836557" y="2197640"/>
                <a:ext cx="2529114" cy="892982"/>
              </a:xfrm>
              <a:prstGeom prst="roundRect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4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291BF2EA-EFF9-70B1-1D0F-22109F9B690F}"/>
                </a:ext>
              </a:extLst>
            </p:cNvPr>
            <p:cNvSpPr/>
            <p:nvPr/>
          </p:nvSpPr>
          <p:spPr>
            <a:xfrm>
              <a:off x="6381468" y="2703520"/>
              <a:ext cx="382386" cy="382386"/>
            </a:xfrm>
            <a:prstGeom prst="ellipse">
              <a:avLst/>
            </a:prstGeom>
            <a:solidFill>
              <a:schemeClr val="accent4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/>
            </a:p>
          </p:txBody>
        </p:sp>
      </p:grp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F95D8032-D0A3-FD6B-5C01-E9910F2399E6}"/>
              </a:ext>
            </a:extLst>
          </p:cNvPr>
          <p:cNvGrpSpPr/>
          <p:nvPr/>
        </p:nvGrpSpPr>
        <p:grpSpPr>
          <a:xfrm>
            <a:off x="-202278" y="5559490"/>
            <a:ext cx="1577836" cy="685154"/>
            <a:chOff x="5249684" y="1910465"/>
            <a:chExt cx="2706914" cy="1175441"/>
          </a:xfrm>
        </p:grpSpPr>
        <p:grpSp>
          <p:nvGrpSpPr>
            <p:cNvPr id="37" name="Groupe 36">
              <a:extLst>
                <a:ext uri="{FF2B5EF4-FFF2-40B4-BE49-F238E27FC236}">
                  <a16:creationId xmlns:a16="http://schemas.microsoft.com/office/drawing/2014/main" id="{925A8B81-6CEB-7DFE-4DE3-26B6A154FFF5}"/>
                </a:ext>
              </a:extLst>
            </p:cNvPr>
            <p:cNvGrpSpPr/>
            <p:nvPr/>
          </p:nvGrpSpPr>
          <p:grpSpPr>
            <a:xfrm>
              <a:off x="5249684" y="1910465"/>
              <a:ext cx="2706914" cy="1023257"/>
              <a:chOff x="5747656" y="2133601"/>
              <a:chExt cx="2706914" cy="1023257"/>
            </a:xfrm>
          </p:grpSpPr>
          <p:sp>
            <p:nvSpPr>
              <p:cNvPr id="39" name="Rectangle : coins arrondis 38">
                <a:extLst>
                  <a:ext uri="{FF2B5EF4-FFF2-40B4-BE49-F238E27FC236}">
                    <a16:creationId xmlns:a16="http://schemas.microsoft.com/office/drawing/2014/main" id="{814A8C13-6012-4CB1-6DC0-B1C9BDA48F20}"/>
                  </a:ext>
                </a:extLst>
              </p:cNvPr>
              <p:cNvSpPr/>
              <p:nvPr/>
            </p:nvSpPr>
            <p:spPr>
              <a:xfrm>
                <a:off x="5747656" y="2133601"/>
                <a:ext cx="2706914" cy="1023257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400" spc="-100" dirty="0">
                    <a:solidFill>
                      <a:schemeClr val="tx1"/>
                    </a:solidFill>
                  </a:rPr>
                  <a:t>États-Unis</a:t>
                </a:r>
              </a:p>
            </p:txBody>
          </p:sp>
          <p:sp>
            <p:nvSpPr>
              <p:cNvPr id="40" name="Rectangle : coins arrondis 39">
                <a:extLst>
                  <a:ext uri="{FF2B5EF4-FFF2-40B4-BE49-F238E27FC236}">
                    <a16:creationId xmlns:a16="http://schemas.microsoft.com/office/drawing/2014/main" id="{175E6E75-E021-A845-1604-AF729BB7A419}"/>
                  </a:ext>
                </a:extLst>
              </p:cNvPr>
              <p:cNvSpPr/>
              <p:nvPr/>
            </p:nvSpPr>
            <p:spPr>
              <a:xfrm>
                <a:off x="5836557" y="2197640"/>
                <a:ext cx="2529114" cy="892982"/>
              </a:xfrm>
              <a:prstGeom prst="roundRect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4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8" name="Ellipse 37">
              <a:extLst>
                <a:ext uri="{FF2B5EF4-FFF2-40B4-BE49-F238E27FC236}">
                  <a16:creationId xmlns:a16="http://schemas.microsoft.com/office/drawing/2014/main" id="{C30B381F-3476-11A4-758D-5704D4791C75}"/>
                </a:ext>
              </a:extLst>
            </p:cNvPr>
            <p:cNvSpPr/>
            <p:nvPr/>
          </p:nvSpPr>
          <p:spPr>
            <a:xfrm>
              <a:off x="6381468" y="2703520"/>
              <a:ext cx="382386" cy="382386"/>
            </a:xfrm>
            <a:prstGeom prst="ellipse">
              <a:avLst/>
            </a:prstGeom>
            <a:solidFill>
              <a:schemeClr val="accent4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/>
            </a:p>
          </p:txBody>
        </p:sp>
      </p:grpSp>
      <p:grpSp>
        <p:nvGrpSpPr>
          <p:cNvPr id="41" name="Groupe 40">
            <a:extLst>
              <a:ext uri="{FF2B5EF4-FFF2-40B4-BE49-F238E27FC236}">
                <a16:creationId xmlns:a16="http://schemas.microsoft.com/office/drawing/2014/main" id="{6CD7B322-9AB6-EC81-3BE5-DDA62612DC1E}"/>
              </a:ext>
            </a:extLst>
          </p:cNvPr>
          <p:cNvGrpSpPr/>
          <p:nvPr/>
        </p:nvGrpSpPr>
        <p:grpSpPr>
          <a:xfrm>
            <a:off x="2636814" y="5370571"/>
            <a:ext cx="1577836" cy="685154"/>
            <a:chOff x="5249684" y="1910465"/>
            <a:chExt cx="2706914" cy="1175441"/>
          </a:xfrm>
        </p:grpSpPr>
        <p:grpSp>
          <p:nvGrpSpPr>
            <p:cNvPr id="42" name="Groupe 41">
              <a:extLst>
                <a:ext uri="{FF2B5EF4-FFF2-40B4-BE49-F238E27FC236}">
                  <a16:creationId xmlns:a16="http://schemas.microsoft.com/office/drawing/2014/main" id="{DD470CF5-130F-3B0C-EC2A-BACC42AD26DF}"/>
                </a:ext>
              </a:extLst>
            </p:cNvPr>
            <p:cNvGrpSpPr/>
            <p:nvPr/>
          </p:nvGrpSpPr>
          <p:grpSpPr>
            <a:xfrm>
              <a:off x="5249684" y="1910465"/>
              <a:ext cx="2706914" cy="1023257"/>
              <a:chOff x="5747656" y="2133601"/>
              <a:chExt cx="2706914" cy="1023257"/>
            </a:xfrm>
          </p:grpSpPr>
          <p:sp>
            <p:nvSpPr>
              <p:cNvPr id="44" name="Rectangle : coins arrondis 43">
                <a:extLst>
                  <a:ext uri="{FF2B5EF4-FFF2-40B4-BE49-F238E27FC236}">
                    <a16:creationId xmlns:a16="http://schemas.microsoft.com/office/drawing/2014/main" id="{A44E6DC0-BAA0-C7B2-7116-2972560C3736}"/>
                  </a:ext>
                </a:extLst>
              </p:cNvPr>
              <p:cNvSpPr/>
              <p:nvPr/>
            </p:nvSpPr>
            <p:spPr>
              <a:xfrm>
                <a:off x="5747656" y="2133601"/>
                <a:ext cx="2706914" cy="1023257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400" spc="-100" dirty="0">
                    <a:solidFill>
                      <a:schemeClr val="tx1"/>
                    </a:solidFill>
                  </a:rPr>
                  <a:t>France</a:t>
                </a:r>
              </a:p>
            </p:txBody>
          </p:sp>
          <p:sp>
            <p:nvSpPr>
              <p:cNvPr id="45" name="Rectangle : coins arrondis 44">
                <a:extLst>
                  <a:ext uri="{FF2B5EF4-FFF2-40B4-BE49-F238E27FC236}">
                    <a16:creationId xmlns:a16="http://schemas.microsoft.com/office/drawing/2014/main" id="{8101E857-3F0E-815F-5BFC-FD106197626F}"/>
                  </a:ext>
                </a:extLst>
              </p:cNvPr>
              <p:cNvSpPr/>
              <p:nvPr/>
            </p:nvSpPr>
            <p:spPr>
              <a:xfrm>
                <a:off x="5836557" y="2197640"/>
                <a:ext cx="2529114" cy="892982"/>
              </a:xfrm>
              <a:prstGeom prst="roundRect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4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3" name="Ellipse 42">
              <a:extLst>
                <a:ext uri="{FF2B5EF4-FFF2-40B4-BE49-F238E27FC236}">
                  <a16:creationId xmlns:a16="http://schemas.microsoft.com/office/drawing/2014/main" id="{7F464807-986C-69A0-2C75-276C22C2DBAD}"/>
                </a:ext>
              </a:extLst>
            </p:cNvPr>
            <p:cNvSpPr/>
            <p:nvPr/>
          </p:nvSpPr>
          <p:spPr>
            <a:xfrm>
              <a:off x="6381468" y="2703520"/>
              <a:ext cx="382386" cy="382386"/>
            </a:xfrm>
            <a:prstGeom prst="ellipse">
              <a:avLst/>
            </a:prstGeom>
            <a:solidFill>
              <a:schemeClr val="accent4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/>
            </a:p>
          </p:txBody>
        </p:sp>
      </p:grpSp>
    </p:spTree>
    <p:extLst>
      <p:ext uri="{BB962C8B-B14F-4D97-AF65-F5344CB8AC3E}">
        <p14:creationId xmlns:p14="http://schemas.microsoft.com/office/powerpoint/2010/main" val="158767008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E583EB-B554-F6A0-C68D-D12E6C2AA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4A1121-8454-728E-5F3B-6EBA6486A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9" y="649113"/>
            <a:ext cx="2957509" cy="2242933"/>
          </a:xfrm>
        </p:spPr>
        <p:txBody>
          <a:bodyPr>
            <a:normAutofit/>
          </a:bodyPr>
          <a:lstStyle/>
          <a:p>
            <a:r>
              <a:rPr lang="fr-FR" dirty="0"/>
              <a:t>TITRE</a:t>
            </a:r>
            <a:br>
              <a:rPr lang="fr-FR" dirty="0"/>
            </a:br>
            <a:r>
              <a:rPr lang="fr-FR" dirty="0"/>
              <a:t>DE LA TIMELINE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5A8D0EA8-336C-D2A6-A096-49EDEC078A7F}"/>
              </a:ext>
            </a:extLst>
          </p:cNvPr>
          <p:cNvCxnSpPr>
            <a:cxnSpLocks/>
          </p:cNvCxnSpPr>
          <p:nvPr/>
        </p:nvCxnSpPr>
        <p:spPr>
          <a:xfrm rot="16200000">
            <a:off x="-3033251" y="6001096"/>
            <a:ext cx="12059588" cy="0"/>
          </a:xfrm>
          <a:prstGeom prst="line">
            <a:avLst/>
          </a:prstGeom>
          <a:ln w="24447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4" name="Groupe 53">
            <a:extLst>
              <a:ext uri="{FF2B5EF4-FFF2-40B4-BE49-F238E27FC236}">
                <a16:creationId xmlns:a16="http://schemas.microsoft.com/office/drawing/2014/main" id="{A88537A9-BB11-6B65-42BE-BC2B419C920A}"/>
              </a:ext>
            </a:extLst>
          </p:cNvPr>
          <p:cNvGrpSpPr/>
          <p:nvPr/>
        </p:nvGrpSpPr>
        <p:grpSpPr>
          <a:xfrm>
            <a:off x="1143763" y="2869148"/>
            <a:ext cx="2589331" cy="680541"/>
            <a:chOff x="4217163" y="2161576"/>
            <a:chExt cx="2589331" cy="680541"/>
          </a:xfrm>
        </p:grpSpPr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F2D29419-A0AB-8549-7EB3-F2CBA32BBF8A}"/>
                </a:ext>
              </a:extLst>
            </p:cNvPr>
            <p:cNvSpPr/>
            <p:nvPr/>
          </p:nvSpPr>
          <p:spPr>
            <a:xfrm rot="16200000" flipH="1">
              <a:off x="5904675" y="1940299"/>
              <a:ext cx="680541" cy="1123096"/>
            </a:xfrm>
            <a:custGeom>
              <a:avLst/>
              <a:gdLst>
                <a:gd name="csX0" fmla="*/ 0 w 449960"/>
                <a:gd name="csY0" fmla="*/ 235553 h 742569"/>
                <a:gd name="csX1" fmla="*/ 224980 w 449960"/>
                <a:gd name="csY1" fmla="*/ 0 h 742569"/>
                <a:gd name="csX2" fmla="*/ 449961 w 449960"/>
                <a:gd name="csY2" fmla="*/ 234506 h 742569"/>
                <a:gd name="csX3" fmla="*/ 449961 w 449960"/>
                <a:gd name="csY3" fmla="*/ 507016 h 742569"/>
                <a:gd name="csX4" fmla="*/ 224980 w 449960"/>
                <a:gd name="csY4" fmla="*/ 742569 h 742569"/>
                <a:gd name="csX5" fmla="*/ 0 w 449960"/>
                <a:gd name="csY5" fmla="*/ 508064 h 742569"/>
                <a:gd name="csX6" fmla="*/ 0 w 449960"/>
                <a:gd name="csY6" fmla="*/ 235553 h 742569"/>
                <a:gd name="csX7" fmla="*/ 281083 w 449960"/>
                <a:gd name="csY7" fmla="*/ 239840 h 742569"/>
                <a:gd name="csX8" fmla="*/ 225076 w 449960"/>
                <a:gd name="csY8" fmla="*/ 173260 h 742569"/>
                <a:gd name="csX9" fmla="*/ 169069 w 449960"/>
                <a:gd name="csY9" fmla="*/ 239840 h 742569"/>
                <a:gd name="csX10" fmla="*/ 169069 w 449960"/>
                <a:gd name="csY10" fmla="*/ 505016 h 742569"/>
                <a:gd name="csX11" fmla="*/ 225076 w 449960"/>
                <a:gd name="csY11" fmla="*/ 570548 h 742569"/>
                <a:gd name="csX12" fmla="*/ 281083 w 449960"/>
                <a:gd name="csY12" fmla="*/ 505016 h 742569"/>
                <a:gd name="csX13" fmla="*/ 281083 w 449960"/>
                <a:gd name="csY13" fmla="*/ 239840 h 74256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449960" h="742569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 sz="4000">
                <a:latin typeface="+mj-lt"/>
              </a:endParaRPr>
            </a:p>
          </p:txBody>
        </p:sp>
        <p:grpSp>
          <p:nvGrpSpPr>
            <p:cNvPr id="49" name="Groupe 48">
              <a:extLst>
                <a:ext uri="{FF2B5EF4-FFF2-40B4-BE49-F238E27FC236}">
                  <a16:creationId xmlns:a16="http://schemas.microsoft.com/office/drawing/2014/main" id="{FD5A7F98-2C95-0BF9-8889-176E7EBE4667}"/>
                </a:ext>
              </a:extLst>
            </p:cNvPr>
            <p:cNvGrpSpPr/>
            <p:nvPr/>
          </p:nvGrpSpPr>
          <p:grpSpPr>
            <a:xfrm flipH="1">
              <a:off x="4217163" y="2184475"/>
              <a:ext cx="1700020" cy="611726"/>
              <a:chOff x="5112909" y="1910465"/>
              <a:chExt cx="2843689" cy="1023257"/>
            </a:xfrm>
          </p:grpSpPr>
          <p:grpSp>
            <p:nvGrpSpPr>
              <p:cNvPr id="50" name="Groupe 49">
                <a:extLst>
                  <a:ext uri="{FF2B5EF4-FFF2-40B4-BE49-F238E27FC236}">
                    <a16:creationId xmlns:a16="http://schemas.microsoft.com/office/drawing/2014/main" id="{566C50F6-5218-1846-F1F7-85DED1C65C9D}"/>
                  </a:ext>
                </a:extLst>
              </p:cNvPr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52" name="Rectangle : coins arrondis 51">
                  <a:extLst>
                    <a:ext uri="{FF2B5EF4-FFF2-40B4-BE49-F238E27FC236}">
                      <a16:creationId xmlns:a16="http://schemas.microsoft.com/office/drawing/2014/main" id="{C1791D73-52DB-2D25-58C5-DA5BF6B0B39C}"/>
                    </a:ext>
                  </a:extLst>
                </p:cNvPr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bIns="108000" rtlCol="0" anchor="ctr"/>
                <a:lstStyle/>
                <a:p>
                  <a:pPr algn="ctr"/>
                  <a:r>
                    <a:rPr lang="fr-FR" sz="3200" dirty="0">
                      <a:solidFill>
                        <a:schemeClr val="bg1"/>
                      </a:solidFill>
                      <a:latin typeface="+mj-lt"/>
                    </a:rPr>
                    <a:t>1976</a:t>
                  </a:r>
                </a:p>
              </p:txBody>
            </p:sp>
            <p:sp>
              <p:nvSpPr>
                <p:cNvPr id="53" name="Rectangle : coins arrondis 52">
                  <a:extLst>
                    <a:ext uri="{FF2B5EF4-FFF2-40B4-BE49-F238E27FC236}">
                      <a16:creationId xmlns:a16="http://schemas.microsoft.com/office/drawing/2014/main" id="{63CE7435-7236-1FBF-8FA9-1F2581397AFF}"/>
                    </a:ext>
                  </a:extLst>
                </p:cNvPr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3200" dirty="0">
                    <a:solidFill>
                      <a:schemeClr val="tx1"/>
                    </a:solidFill>
                    <a:latin typeface="+mj-lt"/>
                  </a:endParaRPr>
                </a:p>
              </p:txBody>
            </p:sp>
          </p:grpSp>
          <p:sp>
            <p:nvSpPr>
              <p:cNvPr id="51" name="Ellipse 50">
                <a:extLst>
                  <a:ext uri="{FF2B5EF4-FFF2-40B4-BE49-F238E27FC236}">
                    <a16:creationId xmlns:a16="http://schemas.microsoft.com/office/drawing/2014/main" id="{C516F67F-00AC-1C20-A533-A03C19191DA9}"/>
                  </a:ext>
                </a:extLst>
              </p:cNvPr>
              <p:cNvSpPr/>
              <p:nvPr/>
            </p:nvSpPr>
            <p:spPr>
              <a:xfrm>
                <a:off x="5112909" y="2236157"/>
                <a:ext cx="382386" cy="38238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3200">
                  <a:latin typeface="+mj-lt"/>
                </a:endParaRPr>
              </a:p>
            </p:txBody>
          </p:sp>
        </p:grp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084760A0-DD8F-7D37-9BF7-7A47E833FB37}"/>
              </a:ext>
            </a:extLst>
          </p:cNvPr>
          <p:cNvGrpSpPr/>
          <p:nvPr/>
        </p:nvGrpSpPr>
        <p:grpSpPr>
          <a:xfrm>
            <a:off x="1143763" y="4048797"/>
            <a:ext cx="2589331" cy="680541"/>
            <a:chOff x="4217163" y="2161576"/>
            <a:chExt cx="2589331" cy="680541"/>
          </a:xfrm>
        </p:grpSpPr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F2C58628-4052-03A3-4519-19B038A88809}"/>
                </a:ext>
              </a:extLst>
            </p:cNvPr>
            <p:cNvSpPr/>
            <p:nvPr/>
          </p:nvSpPr>
          <p:spPr>
            <a:xfrm rot="16200000" flipH="1">
              <a:off x="5904675" y="1940299"/>
              <a:ext cx="680541" cy="1123096"/>
            </a:xfrm>
            <a:custGeom>
              <a:avLst/>
              <a:gdLst>
                <a:gd name="csX0" fmla="*/ 0 w 449960"/>
                <a:gd name="csY0" fmla="*/ 235553 h 742569"/>
                <a:gd name="csX1" fmla="*/ 224980 w 449960"/>
                <a:gd name="csY1" fmla="*/ 0 h 742569"/>
                <a:gd name="csX2" fmla="*/ 449961 w 449960"/>
                <a:gd name="csY2" fmla="*/ 234506 h 742569"/>
                <a:gd name="csX3" fmla="*/ 449961 w 449960"/>
                <a:gd name="csY3" fmla="*/ 507016 h 742569"/>
                <a:gd name="csX4" fmla="*/ 224980 w 449960"/>
                <a:gd name="csY4" fmla="*/ 742569 h 742569"/>
                <a:gd name="csX5" fmla="*/ 0 w 449960"/>
                <a:gd name="csY5" fmla="*/ 508064 h 742569"/>
                <a:gd name="csX6" fmla="*/ 0 w 449960"/>
                <a:gd name="csY6" fmla="*/ 235553 h 742569"/>
                <a:gd name="csX7" fmla="*/ 281083 w 449960"/>
                <a:gd name="csY7" fmla="*/ 239840 h 742569"/>
                <a:gd name="csX8" fmla="*/ 225076 w 449960"/>
                <a:gd name="csY8" fmla="*/ 173260 h 742569"/>
                <a:gd name="csX9" fmla="*/ 169069 w 449960"/>
                <a:gd name="csY9" fmla="*/ 239840 h 742569"/>
                <a:gd name="csX10" fmla="*/ 169069 w 449960"/>
                <a:gd name="csY10" fmla="*/ 505016 h 742569"/>
                <a:gd name="csX11" fmla="*/ 225076 w 449960"/>
                <a:gd name="csY11" fmla="*/ 570548 h 742569"/>
                <a:gd name="csX12" fmla="*/ 281083 w 449960"/>
                <a:gd name="csY12" fmla="*/ 505016 h 742569"/>
                <a:gd name="csX13" fmla="*/ 281083 w 449960"/>
                <a:gd name="csY13" fmla="*/ 239840 h 74256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449960" h="742569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 sz="4000">
                <a:latin typeface="+mj-lt"/>
              </a:endParaRPr>
            </a:p>
          </p:txBody>
        </p:sp>
        <p:grpSp>
          <p:nvGrpSpPr>
            <p:cNvPr id="57" name="Groupe 56">
              <a:extLst>
                <a:ext uri="{FF2B5EF4-FFF2-40B4-BE49-F238E27FC236}">
                  <a16:creationId xmlns:a16="http://schemas.microsoft.com/office/drawing/2014/main" id="{B5117391-CA61-9EE2-59F1-A10083981DA8}"/>
                </a:ext>
              </a:extLst>
            </p:cNvPr>
            <p:cNvGrpSpPr/>
            <p:nvPr/>
          </p:nvGrpSpPr>
          <p:grpSpPr>
            <a:xfrm flipH="1">
              <a:off x="4217163" y="2184475"/>
              <a:ext cx="1700020" cy="611726"/>
              <a:chOff x="5112909" y="1910465"/>
              <a:chExt cx="2843689" cy="1023257"/>
            </a:xfrm>
          </p:grpSpPr>
          <p:grpSp>
            <p:nvGrpSpPr>
              <p:cNvPr id="58" name="Groupe 57">
                <a:extLst>
                  <a:ext uri="{FF2B5EF4-FFF2-40B4-BE49-F238E27FC236}">
                    <a16:creationId xmlns:a16="http://schemas.microsoft.com/office/drawing/2014/main" id="{955BBADA-69E0-346C-B03A-E9B008F75D9F}"/>
                  </a:ext>
                </a:extLst>
              </p:cNvPr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60" name="Rectangle : coins arrondis 59">
                  <a:extLst>
                    <a:ext uri="{FF2B5EF4-FFF2-40B4-BE49-F238E27FC236}">
                      <a16:creationId xmlns:a16="http://schemas.microsoft.com/office/drawing/2014/main" id="{92E9A74A-7A39-53EA-2296-E7F588C87DFD}"/>
                    </a:ext>
                  </a:extLst>
                </p:cNvPr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bIns="108000" rtlCol="0" anchor="ctr"/>
                <a:lstStyle/>
                <a:p>
                  <a:pPr algn="ctr"/>
                  <a:r>
                    <a:rPr lang="fr-FR" sz="3200" dirty="0">
                      <a:solidFill>
                        <a:schemeClr val="bg1"/>
                      </a:solidFill>
                      <a:latin typeface="+mj-lt"/>
                    </a:rPr>
                    <a:t>1976</a:t>
                  </a:r>
                </a:p>
              </p:txBody>
            </p:sp>
            <p:sp>
              <p:nvSpPr>
                <p:cNvPr id="61" name="Rectangle : coins arrondis 60">
                  <a:extLst>
                    <a:ext uri="{FF2B5EF4-FFF2-40B4-BE49-F238E27FC236}">
                      <a16:creationId xmlns:a16="http://schemas.microsoft.com/office/drawing/2014/main" id="{8E952294-1DA9-D85E-3C03-90A6086A8723}"/>
                    </a:ext>
                  </a:extLst>
                </p:cNvPr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3200" dirty="0">
                    <a:solidFill>
                      <a:schemeClr val="tx1"/>
                    </a:solidFill>
                    <a:latin typeface="+mj-lt"/>
                  </a:endParaRPr>
                </a:p>
              </p:txBody>
            </p:sp>
          </p:grpSp>
          <p:sp>
            <p:nvSpPr>
              <p:cNvPr id="59" name="Ellipse 58">
                <a:extLst>
                  <a:ext uri="{FF2B5EF4-FFF2-40B4-BE49-F238E27FC236}">
                    <a16:creationId xmlns:a16="http://schemas.microsoft.com/office/drawing/2014/main" id="{E7557BF5-8BA8-BF2B-286C-B288BD1A8306}"/>
                  </a:ext>
                </a:extLst>
              </p:cNvPr>
              <p:cNvSpPr/>
              <p:nvPr/>
            </p:nvSpPr>
            <p:spPr>
              <a:xfrm>
                <a:off x="5112909" y="2236157"/>
                <a:ext cx="382386" cy="38238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3200">
                  <a:latin typeface="+mj-lt"/>
                </a:endParaRPr>
              </a:p>
            </p:txBody>
          </p:sp>
        </p:grpSp>
      </p:grpSp>
      <p:grpSp>
        <p:nvGrpSpPr>
          <p:cNvPr id="62" name="Groupe 61">
            <a:extLst>
              <a:ext uri="{FF2B5EF4-FFF2-40B4-BE49-F238E27FC236}">
                <a16:creationId xmlns:a16="http://schemas.microsoft.com/office/drawing/2014/main" id="{33F2E6D6-AC3F-AF66-9D13-470D2C14237F}"/>
              </a:ext>
            </a:extLst>
          </p:cNvPr>
          <p:cNvGrpSpPr/>
          <p:nvPr/>
        </p:nvGrpSpPr>
        <p:grpSpPr>
          <a:xfrm>
            <a:off x="1143763" y="5228446"/>
            <a:ext cx="2589331" cy="680541"/>
            <a:chOff x="4217163" y="2161576"/>
            <a:chExt cx="2589331" cy="680541"/>
          </a:xfrm>
        </p:grpSpPr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65322EC3-C7CE-7E08-A44C-F9F4FA294037}"/>
                </a:ext>
              </a:extLst>
            </p:cNvPr>
            <p:cNvSpPr/>
            <p:nvPr/>
          </p:nvSpPr>
          <p:spPr>
            <a:xfrm rot="16200000" flipH="1">
              <a:off x="5904675" y="1940299"/>
              <a:ext cx="680541" cy="1123096"/>
            </a:xfrm>
            <a:custGeom>
              <a:avLst/>
              <a:gdLst>
                <a:gd name="csX0" fmla="*/ 0 w 449960"/>
                <a:gd name="csY0" fmla="*/ 235553 h 742569"/>
                <a:gd name="csX1" fmla="*/ 224980 w 449960"/>
                <a:gd name="csY1" fmla="*/ 0 h 742569"/>
                <a:gd name="csX2" fmla="*/ 449961 w 449960"/>
                <a:gd name="csY2" fmla="*/ 234506 h 742569"/>
                <a:gd name="csX3" fmla="*/ 449961 w 449960"/>
                <a:gd name="csY3" fmla="*/ 507016 h 742569"/>
                <a:gd name="csX4" fmla="*/ 224980 w 449960"/>
                <a:gd name="csY4" fmla="*/ 742569 h 742569"/>
                <a:gd name="csX5" fmla="*/ 0 w 449960"/>
                <a:gd name="csY5" fmla="*/ 508064 h 742569"/>
                <a:gd name="csX6" fmla="*/ 0 w 449960"/>
                <a:gd name="csY6" fmla="*/ 235553 h 742569"/>
                <a:gd name="csX7" fmla="*/ 281083 w 449960"/>
                <a:gd name="csY7" fmla="*/ 239840 h 742569"/>
                <a:gd name="csX8" fmla="*/ 225076 w 449960"/>
                <a:gd name="csY8" fmla="*/ 173260 h 742569"/>
                <a:gd name="csX9" fmla="*/ 169069 w 449960"/>
                <a:gd name="csY9" fmla="*/ 239840 h 742569"/>
                <a:gd name="csX10" fmla="*/ 169069 w 449960"/>
                <a:gd name="csY10" fmla="*/ 505016 h 742569"/>
                <a:gd name="csX11" fmla="*/ 225076 w 449960"/>
                <a:gd name="csY11" fmla="*/ 570548 h 742569"/>
                <a:gd name="csX12" fmla="*/ 281083 w 449960"/>
                <a:gd name="csY12" fmla="*/ 505016 h 742569"/>
                <a:gd name="csX13" fmla="*/ 281083 w 449960"/>
                <a:gd name="csY13" fmla="*/ 239840 h 74256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449960" h="742569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 sz="4000">
                <a:latin typeface="+mj-lt"/>
              </a:endParaRPr>
            </a:p>
          </p:txBody>
        </p:sp>
        <p:grpSp>
          <p:nvGrpSpPr>
            <p:cNvPr id="64" name="Groupe 63">
              <a:extLst>
                <a:ext uri="{FF2B5EF4-FFF2-40B4-BE49-F238E27FC236}">
                  <a16:creationId xmlns:a16="http://schemas.microsoft.com/office/drawing/2014/main" id="{6B5B7CA1-256E-723D-8977-03A25308EADF}"/>
                </a:ext>
              </a:extLst>
            </p:cNvPr>
            <p:cNvGrpSpPr/>
            <p:nvPr/>
          </p:nvGrpSpPr>
          <p:grpSpPr>
            <a:xfrm flipH="1">
              <a:off x="4217163" y="2184475"/>
              <a:ext cx="1700020" cy="611726"/>
              <a:chOff x="5112909" y="1910465"/>
              <a:chExt cx="2843689" cy="1023257"/>
            </a:xfrm>
          </p:grpSpPr>
          <p:grpSp>
            <p:nvGrpSpPr>
              <p:cNvPr id="65" name="Groupe 64">
                <a:extLst>
                  <a:ext uri="{FF2B5EF4-FFF2-40B4-BE49-F238E27FC236}">
                    <a16:creationId xmlns:a16="http://schemas.microsoft.com/office/drawing/2014/main" id="{318DDB1E-9148-CCA9-A56D-E18FAFAA60C0}"/>
                  </a:ext>
                </a:extLst>
              </p:cNvPr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67" name="Rectangle : coins arrondis 66">
                  <a:extLst>
                    <a:ext uri="{FF2B5EF4-FFF2-40B4-BE49-F238E27FC236}">
                      <a16:creationId xmlns:a16="http://schemas.microsoft.com/office/drawing/2014/main" id="{971714AF-D725-9000-B7B7-010AA3D46433}"/>
                    </a:ext>
                  </a:extLst>
                </p:cNvPr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bIns="108000" rtlCol="0" anchor="ctr"/>
                <a:lstStyle/>
                <a:p>
                  <a:pPr algn="ctr"/>
                  <a:r>
                    <a:rPr lang="fr-FR" sz="3200" dirty="0">
                      <a:solidFill>
                        <a:schemeClr val="bg1"/>
                      </a:solidFill>
                      <a:latin typeface="+mj-lt"/>
                    </a:rPr>
                    <a:t>1986</a:t>
                  </a:r>
                </a:p>
              </p:txBody>
            </p:sp>
            <p:sp>
              <p:nvSpPr>
                <p:cNvPr id="68" name="Rectangle : coins arrondis 67">
                  <a:extLst>
                    <a:ext uri="{FF2B5EF4-FFF2-40B4-BE49-F238E27FC236}">
                      <a16:creationId xmlns:a16="http://schemas.microsoft.com/office/drawing/2014/main" id="{64B60A83-84FC-14C9-D7C1-6D36929BAE33}"/>
                    </a:ext>
                  </a:extLst>
                </p:cNvPr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3200" dirty="0">
                    <a:solidFill>
                      <a:schemeClr val="tx1"/>
                    </a:solidFill>
                    <a:latin typeface="+mj-lt"/>
                  </a:endParaRPr>
                </a:p>
              </p:txBody>
            </p:sp>
          </p:grpSp>
          <p:sp>
            <p:nvSpPr>
              <p:cNvPr id="66" name="Ellipse 65">
                <a:extLst>
                  <a:ext uri="{FF2B5EF4-FFF2-40B4-BE49-F238E27FC236}">
                    <a16:creationId xmlns:a16="http://schemas.microsoft.com/office/drawing/2014/main" id="{709BD4D7-CBF8-67CD-F304-8D510C650697}"/>
                  </a:ext>
                </a:extLst>
              </p:cNvPr>
              <p:cNvSpPr/>
              <p:nvPr/>
            </p:nvSpPr>
            <p:spPr>
              <a:xfrm>
                <a:off x="5112909" y="2236157"/>
                <a:ext cx="382386" cy="38238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3200">
                  <a:latin typeface="+mj-lt"/>
                </a:endParaRPr>
              </a:p>
            </p:txBody>
          </p:sp>
        </p:grpSp>
      </p:grpSp>
      <p:grpSp>
        <p:nvGrpSpPr>
          <p:cNvPr id="69" name="Groupe 68">
            <a:extLst>
              <a:ext uri="{FF2B5EF4-FFF2-40B4-BE49-F238E27FC236}">
                <a16:creationId xmlns:a16="http://schemas.microsoft.com/office/drawing/2014/main" id="{646ECC7E-EAB6-AC74-6307-F2845B4793BC}"/>
              </a:ext>
            </a:extLst>
          </p:cNvPr>
          <p:cNvGrpSpPr/>
          <p:nvPr/>
        </p:nvGrpSpPr>
        <p:grpSpPr>
          <a:xfrm>
            <a:off x="1143763" y="6408095"/>
            <a:ext cx="2589331" cy="680541"/>
            <a:chOff x="4217163" y="2161576"/>
            <a:chExt cx="2589331" cy="680541"/>
          </a:xfrm>
        </p:grpSpPr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42482BF1-38E5-041A-6A81-40CC2651E196}"/>
                </a:ext>
              </a:extLst>
            </p:cNvPr>
            <p:cNvSpPr/>
            <p:nvPr/>
          </p:nvSpPr>
          <p:spPr>
            <a:xfrm rot="16200000" flipH="1">
              <a:off x="5904675" y="1940299"/>
              <a:ext cx="680541" cy="1123096"/>
            </a:xfrm>
            <a:custGeom>
              <a:avLst/>
              <a:gdLst>
                <a:gd name="csX0" fmla="*/ 0 w 449960"/>
                <a:gd name="csY0" fmla="*/ 235553 h 742569"/>
                <a:gd name="csX1" fmla="*/ 224980 w 449960"/>
                <a:gd name="csY1" fmla="*/ 0 h 742569"/>
                <a:gd name="csX2" fmla="*/ 449961 w 449960"/>
                <a:gd name="csY2" fmla="*/ 234506 h 742569"/>
                <a:gd name="csX3" fmla="*/ 449961 w 449960"/>
                <a:gd name="csY3" fmla="*/ 507016 h 742569"/>
                <a:gd name="csX4" fmla="*/ 224980 w 449960"/>
                <a:gd name="csY4" fmla="*/ 742569 h 742569"/>
                <a:gd name="csX5" fmla="*/ 0 w 449960"/>
                <a:gd name="csY5" fmla="*/ 508064 h 742569"/>
                <a:gd name="csX6" fmla="*/ 0 w 449960"/>
                <a:gd name="csY6" fmla="*/ 235553 h 742569"/>
                <a:gd name="csX7" fmla="*/ 281083 w 449960"/>
                <a:gd name="csY7" fmla="*/ 239840 h 742569"/>
                <a:gd name="csX8" fmla="*/ 225076 w 449960"/>
                <a:gd name="csY8" fmla="*/ 173260 h 742569"/>
                <a:gd name="csX9" fmla="*/ 169069 w 449960"/>
                <a:gd name="csY9" fmla="*/ 239840 h 742569"/>
                <a:gd name="csX10" fmla="*/ 169069 w 449960"/>
                <a:gd name="csY10" fmla="*/ 505016 h 742569"/>
                <a:gd name="csX11" fmla="*/ 225076 w 449960"/>
                <a:gd name="csY11" fmla="*/ 570548 h 742569"/>
                <a:gd name="csX12" fmla="*/ 281083 w 449960"/>
                <a:gd name="csY12" fmla="*/ 505016 h 742569"/>
                <a:gd name="csX13" fmla="*/ 281083 w 449960"/>
                <a:gd name="csY13" fmla="*/ 239840 h 74256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449960" h="742569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 sz="4000">
                <a:latin typeface="+mj-lt"/>
              </a:endParaRPr>
            </a:p>
          </p:txBody>
        </p:sp>
        <p:grpSp>
          <p:nvGrpSpPr>
            <p:cNvPr id="71" name="Groupe 70">
              <a:extLst>
                <a:ext uri="{FF2B5EF4-FFF2-40B4-BE49-F238E27FC236}">
                  <a16:creationId xmlns:a16="http://schemas.microsoft.com/office/drawing/2014/main" id="{18BAEC35-54A1-9BEC-5F5B-C97E0C1ABAC3}"/>
                </a:ext>
              </a:extLst>
            </p:cNvPr>
            <p:cNvGrpSpPr/>
            <p:nvPr/>
          </p:nvGrpSpPr>
          <p:grpSpPr>
            <a:xfrm flipH="1">
              <a:off x="4217163" y="2184475"/>
              <a:ext cx="1700020" cy="611726"/>
              <a:chOff x="5112909" y="1910465"/>
              <a:chExt cx="2843689" cy="1023257"/>
            </a:xfrm>
          </p:grpSpPr>
          <p:grpSp>
            <p:nvGrpSpPr>
              <p:cNvPr id="72" name="Groupe 71">
                <a:extLst>
                  <a:ext uri="{FF2B5EF4-FFF2-40B4-BE49-F238E27FC236}">
                    <a16:creationId xmlns:a16="http://schemas.microsoft.com/office/drawing/2014/main" id="{58D57CE6-3D26-6378-DB6C-B095DBAC4AA7}"/>
                  </a:ext>
                </a:extLst>
              </p:cNvPr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74" name="Rectangle : coins arrondis 73">
                  <a:extLst>
                    <a:ext uri="{FF2B5EF4-FFF2-40B4-BE49-F238E27FC236}">
                      <a16:creationId xmlns:a16="http://schemas.microsoft.com/office/drawing/2014/main" id="{3627EC4D-7DB5-6C9F-DBE5-10DFB591FFBA}"/>
                    </a:ext>
                  </a:extLst>
                </p:cNvPr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bIns="108000" rtlCol="0" anchor="ctr"/>
                <a:lstStyle/>
                <a:p>
                  <a:pPr algn="ctr"/>
                  <a:r>
                    <a:rPr lang="fr-FR" sz="3200" dirty="0">
                      <a:solidFill>
                        <a:schemeClr val="bg1"/>
                      </a:solidFill>
                      <a:latin typeface="+mj-lt"/>
                    </a:rPr>
                    <a:t>1996</a:t>
                  </a:r>
                </a:p>
              </p:txBody>
            </p:sp>
            <p:sp>
              <p:nvSpPr>
                <p:cNvPr id="75" name="Rectangle : coins arrondis 74">
                  <a:extLst>
                    <a:ext uri="{FF2B5EF4-FFF2-40B4-BE49-F238E27FC236}">
                      <a16:creationId xmlns:a16="http://schemas.microsoft.com/office/drawing/2014/main" id="{1C0AF993-C187-8E66-2B1B-8020A489AC6E}"/>
                    </a:ext>
                  </a:extLst>
                </p:cNvPr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3200" dirty="0">
                    <a:solidFill>
                      <a:schemeClr val="tx1"/>
                    </a:solidFill>
                    <a:latin typeface="+mj-lt"/>
                  </a:endParaRPr>
                </a:p>
              </p:txBody>
            </p:sp>
          </p:grpSp>
          <p:sp>
            <p:nvSpPr>
              <p:cNvPr id="73" name="Ellipse 72">
                <a:extLst>
                  <a:ext uri="{FF2B5EF4-FFF2-40B4-BE49-F238E27FC236}">
                    <a16:creationId xmlns:a16="http://schemas.microsoft.com/office/drawing/2014/main" id="{63AF0305-F426-3E7A-D8B5-4C5058DB96ED}"/>
                  </a:ext>
                </a:extLst>
              </p:cNvPr>
              <p:cNvSpPr/>
              <p:nvPr/>
            </p:nvSpPr>
            <p:spPr>
              <a:xfrm>
                <a:off x="5112909" y="2236157"/>
                <a:ext cx="382386" cy="38238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3200">
                  <a:latin typeface="+mj-lt"/>
                </a:endParaRPr>
              </a:p>
            </p:txBody>
          </p:sp>
        </p:grpSp>
      </p:grpSp>
      <p:grpSp>
        <p:nvGrpSpPr>
          <p:cNvPr id="76" name="Groupe 75">
            <a:extLst>
              <a:ext uri="{FF2B5EF4-FFF2-40B4-BE49-F238E27FC236}">
                <a16:creationId xmlns:a16="http://schemas.microsoft.com/office/drawing/2014/main" id="{432572E5-430F-ABBE-FB87-37225BB3C8CD}"/>
              </a:ext>
            </a:extLst>
          </p:cNvPr>
          <p:cNvGrpSpPr/>
          <p:nvPr/>
        </p:nvGrpSpPr>
        <p:grpSpPr>
          <a:xfrm>
            <a:off x="1143763" y="7587744"/>
            <a:ext cx="2589331" cy="680541"/>
            <a:chOff x="4217163" y="2161576"/>
            <a:chExt cx="2589331" cy="680541"/>
          </a:xfrm>
        </p:grpSpPr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712B0C2E-ECE3-8370-4073-0043B9E45E6F}"/>
                </a:ext>
              </a:extLst>
            </p:cNvPr>
            <p:cNvSpPr/>
            <p:nvPr/>
          </p:nvSpPr>
          <p:spPr>
            <a:xfrm rot="16200000" flipH="1">
              <a:off x="5904675" y="1940299"/>
              <a:ext cx="680541" cy="1123096"/>
            </a:xfrm>
            <a:custGeom>
              <a:avLst/>
              <a:gdLst>
                <a:gd name="csX0" fmla="*/ 0 w 449960"/>
                <a:gd name="csY0" fmla="*/ 235553 h 742569"/>
                <a:gd name="csX1" fmla="*/ 224980 w 449960"/>
                <a:gd name="csY1" fmla="*/ 0 h 742569"/>
                <a:gd name="csX2" fmla="*/ 449961 w 449960"/>
                <a:gd name="csY2" fmla="*/ 234506 h 742569"/>
                <a:gd name="csX3" fmla="*/ 449961 w 449960"/>
                <a:gd name="csY3" fmla="*/ 507016 h 742569"/>
                <a:gd name="csX4" fmla="*/ 224980 w 449960"/>
                <a:gd name="csY4" fmla="*/ 742569 h 742569"/>
                <a:gd name="csX5" fmla="*/ 0 w 449960"/>
                <a:gd name="csY5" fmla="*/ 508064 h 742569"/>
                <a:gd name="csX6" fmla="*/ 0 w 449960"/>
                <a:gd name="csY6" fmla="*/ 235553 h 742569"/>
                <a:gd name="csX7" fmla="*/ 281083 w 449960"/>
                <a:gd name="csY7" fmla="*/ 239840 h 742569"/>
                <a:gd name="csX8" fmla="*/ 225076 w 449960"/>
                <a:gd name="csY8" fmla="*/ 173260 h 742569"/>
                <a:gd name="csX9" fmla="*/ 169069 w 449960"/>
                <a:gd name="csY9" fmla="*/ 239840 h 742569"/>
                <a:gd name="csX10" fmla="*/ 169069 w 449960"/>
                <a:gd name="csY10" fmla="*/ 505016 h 742569"/>
                <a:gd name="csX11" fmla="*/ 225076 w 449960"/>
                <a:gd name="csY11" fmla="*/ 570548 h 742569"/>
                <a:gd name="csX12" fmla="*/ 281083 w 449960"/>
                <a:gd name="csY12" fmla="*/ 505016 h 742569"/>
                <a:gd name="csX13" fmla="*/ 281083 w 449960"/>
                <a:gd name="csY13" fmla="*/ 239840 h 74256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449960" h="742569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 sz="4000">
                <a:latin typeface="+mj-lt"/>
              </a:endParaRPr>
            </a:p>
          </p:txBody>
        </p:sp>
        <p:grpSp>
          <p:nvGrpSpPr>
            <p:cNvPr id="78" name="Groupe 77">
              <a:extLst>
                <a:ext uri="{FF2B5EF4-FFF2-40B4-BE49-F238E27FC236}">
                  <a16:creationId xmlns:a16="http://schemas.microsoft.com/office/drawing/2014/main" id="{F604B255-B8CB-3FDE-1461-6A1865D7D081}"/>
                </a:ext>
              </a:extLst>
            </p:cNvPr>
            <p:cNvGrpSpPr/>
            <p:nvPr/>
          </p:nvGrpSpPr>
          <p:grpSpPr>
            <a:xfrm flipH="1">
              <a:off x="4217163" y="2184475"/>
              <a:ext cx="1700020" cy="611726"/>
              <a:chOff x="5112909" y="1910465"/>
              <a:chExt cx="2843689" cy="1023257"/>
            </a:xfrm>
          </p:grpSpPr>
          <p:grpSp>
            <p:nvGrpSpPr>
              <p:cNvPr id="79" name="Groupe 78">
                <a:extLst>
                  <a:ext uri="{FF2B5EF4-FFF2-40B4-BE49-F238E27FC236}">
                    <a16:creationId xmlns:a16="http://schemas.microsoft.com/office/drawing/2014/main" id="{D257F9F4-FA47-79E8-1F3C-288D9444FBA6}"/>
                  </a:ext>
                </a:extLst>
              </p:cNvPr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81" name="Rectangle : coins arrondis 80">
                  <a:extLst>
                    <a:ext uri="{FF2B5EF4-FFF2-40B4-BE49-F238E27FC236}">
                      <a16:creationId xmlns:a16="http://schemas.microsoft.com/office/drawing/2014/main" id="{5D7EBE33-4C36-2949-A389-63C56DFAAE28}"/>
                    </a:ext>
                  </a:extLst>
                </p:cNvPr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bIns="108000" rtlCol="0" anchor="ctr"/>
                <a:lstStyle/>
                <a:p>
                  <a:pPr algn="ctr"/>
                  <a:r>
                    <a:rPr lang="fr-FR" sz="3200" dirty="0">
                      <a:solidFill>
                        <a:schemeClr val="bg1"/>
                      </a:solidFill>
                      <a:latin typeface="+mj-lt"/>
                    </a:rPr>
                    <a:t>2006</a:t>
                  </a:r>
                </a:p>
              </p:txBody>
            </p:sp>
            <p:sp>
              <p:nvSpPr>
                <p:cNvPr id="82" name="Rectangle : coins arrondis 81">
                  <a:extLst>
                    <a:ext uri="{FF2B5EF4-FFF2-40B4-BE49-F238E27FC236}">
                      <a16:creationId xmlns:a16="http://schemas.microsoft.com/office/drawing/2014/main" id="{443943DE-3C70-959D-C25E-2E1722410349}"/>
                    </a:ext>
                  </a:extLst>
                </p:cNvPr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3200" dirty="0">
                    <a:solidFill>
                      <a:schemeClr val="tx1"/>
                    </a:solidFill>
                    <a:latin typeface="+mj-lt"/>
                  </a:endParaRPr>
                </a:p>
              </p:txBody>
            </p:sp>
          </p:grpSp>
          <p:sp>
            <p:nvSpPr>
              <p:cNvPr id="80" name="Ellipse 79">
                <a:extLst>
                  <a:ext uri="{FF2B5EF4-FFF2-40B4-BE49-F238E27FC236}">
                    <a16:creationId xmlns:a16="http://schemas.microsoft.com/office/drawing/2014/main" id="{EFA7E4C8-FBDE-4372-9A34-AFC1612914C4}"/>
                  </a:ext>
                </a:extLst>
              </p:cNvPr>
              <p:cNvSpPr/>
              <p:nvPr/>
            </p:nvSpPr>
            <p:spPr>
              <a:xfrm>
                <a:off x="5112909" y="2236157"/>
                <a:ext cx="382386" cy="38238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3200">
                  <a:latin typeface="+mj-lt"/>
                </a:endParaRPr>
              </a:p>
            </p:txBody>
          </p:sp>
        </p:grpSp>
      </p:grpSp>
      <p:grpSp>
        <p:nvGrpSpPr>
          <p:cNvPr id="83" name="Groupe 82">
            <a:extLst>
              <a:ext uri="{FF2B5EF4-FFF2-40B4-BE49-F238E27FC236}">
                <a16:creationId xmlns:a16="http://schemas.microsoft.com/office/drawing/2014/main" id="{1076EA37-97C5-5557-C46E-6F30F9FA8281}"/>
              </a:ext>
            </a:extLst>
          </p:cNvPr>
          <p:cNvGrpSpPr/>
          <p:nvPr/>
        </p:nvGrpSpPr>
        <p:grpSpPr>
          <a:xfrm>
            <a:off x="1143763" y="9947041"/>
            <a:ext cx="2589331" cy="680541"/>
            <a:chOff x="4217163" y="2161576"/>
            <a:chExt cx="2589331" cy="680541"/>
          </a:xfrm>
        </p:grpSpPr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A7D9298C-5CFF-C24B-40A7-AD0917175FAC}"/>
                </a:ext>
              </a:extLst>
            </p:cNvPr>
            <p:cNvSpPr/>
            <p:nvPr/>
          </p:nvSpPr>
          <p:spPr>
            <a:xfrm rot="16200000" flipH="1">
              <a:off x="5904675" y="1940299"/>
              <a:ext cx="680541" cy="1123096"/>
            </a:xfrm>
            <a:custGeom>
              <a:avLst/>
              <a:gdLst>
                <a:gd name="csX0" fmla="*/ 0 w 449960"/>
                <a:gd name="csY0" fmla="*/ 235553 h 742569"/>
                <a:gd name="csX1" fmla="*/ 224980 w 449960"/>
                <a:gd name="csY1" fmla="*/ 0 h 742569"/>
                <a:gd name="csX2" fmla="*/ 449961 w 449960"/>
                <a:gd name="csY2" fmla="*/ 234506 h 742569"/>
                <a:gd name="csX3" fmla="*/ 449961 w 449960"/>
                <a:gd name="csY3" fmla="*/ 507016 h 742569"/>
                <a:gd name="csX4" fmla="*/ 224980 w 449960"/>
                <a:gd name="csY4" fmla="*/ 742569 h 742569"/>
                <a:gd name="csX5" fmla="*/ 0 w 449960"/>
                <a:gd name="csY5" fmla="*/ 508064 h 742569"/>
                <a:gd name="csX6" fmla="*/ 0 w 449960"/>
                <a:gd name="csY6" fmla="*/ 235553 h 742569"/>
                <a:gd name="csX7" fmla="*/ 281083 w 449960"/>
                <a:gd name="csY7" fmla="*/ 239840 h 742569"/>
                <a:gd name="csX8" fmla="*/ 225076 w 449960"/>
                <a:gd name="csY8" fmla="*/ 173260 h 742569"/>
                <a:gd name="csX9" fmla="*/ 169069 w 449960"/>
                <a:gd name="csY9" fmla="*/ 239840 h 742569"/>
                <a:gd name="csX10" fmla="*/ 169069 w 449960"/>
                <a:gd name="csY10" fmla="*/ 505016 h 742569"/>
                <a:gd name="csX11" fmla="*/ 225076 w 449960"/>
                <a:gd name="csY11" fmla="*/ 570548 h 742569"/>
                <a:gd name="csX12" fmla="*/ 281083 w 449960"/>
                <a:gd name="csY12" fmla="*/ 505016 h 742569"/>
                <a:gd name="csX13" fmla="*/ 281083 w 449960"/>
                <a:gd name="csY13" fmla="*/ 239840 h 74256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449960" h="742569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 sz="4000">
                <a:latin typeface="+mj-lt"/>
              </a:endParaRPr>
            </a:p>
          </p:txBody>
        </p:sp>
        <p:grpSp>
          <p:nvGrpSpPr>
            <p:cNvPr id="85" name="Groupe 84">
              <a:extLst>
                <a:ext uri="{FF2B5EF4-FFF2-40B4-BE49-F238E27FC236}">
                  <a16:creationId xmlns:a16="http://schemas.microsoft.com/office/drawing/2014/main" id="{9DB8677D-A66C-884B-B9A7-5B9ACB9F63A8}"/>
                </a:ext>
              </a:extLst>
            </p:cNvPr>
            <p:cNvGrpSpPr/>
            <p:nvPr/>
          </p:nvGrpSpPr>
          <p:grpSpPr>
            <a:xfrm flipH="1">
              <a:off x="4217163" y="2184475"/>
              <a:ext cx="1700020" cy="611726"/>
              <a:chOff x="5112909" y="1910465"/>
              <a:chExt cx="2843689" cy="1023257"/>
            </a:xfrm>
          </p:grpSpPr>
          <p:grpSp>
            <p:nvGrpSpPr>
              <p:cNvPr id="86" name="Groupe 85">
                <a:extLst>
                  <a:ext uri="{FF2B5EF4-FFF2-40B4-BE49-F238E27FC236}">
                    <a16:creationId xmlns:a16="http://schemas.microsoft.com/office/drawing/2014/main" id="{4ADBFFA8-8449-E37A-B48D-ED2016582270}"/>
                  </a:ext>
                </a:extLst>
              </p:cNvPr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88" name="Rectangle : coins arrondis 87">
                  <a:extLst>
                    <a:ext uri="{FF2B5EF4-FFF2-40B4-BE49-F238E27FC236}">
                      <a16:creationId xmlns:a16="http://schemas.microsoft.com/office/drawing/2014/main" id="{24B0AE5C-2051-ECEF-50D1-728552119439}"/>
                    </a:ext>
                  </a:extLst>
                </p:cNvPr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bIns="108000" rtlCol="0" anchor="ctr"/>
                <a:lstStyle/>
                <a:p>
                  <a:pPr algn="ctr"/>
                  <a:r>
                    <a:rPr lang="fr-FR" sz="3200" dirty="0">
                      <a:solidFill>
                        <a:schemeClr val="bg1"/>
                      </a:solidFill>
                      <a:latin typeface="+mj-lt"/>
                    </a:rPr>
                    <a:t>2026</a:t>
                  </a:r>
                </a:p>
              </p:txBody>
            </p:sp>
            <p:sp>
              <p:nvSpPr>
                <p:cNvPr id="89" name="Rectangle : coins arrondis 88">
                  <a:extLst>
                    <a:ext uri="{FF2B5EF4-FFF2-40B4-BE49-F238E27FC236}">
                      <a16:creationId xmlns:a16="http://schemas.microsoft.com/office/drawing/2014/main" id="{F3EBBED8-E5CE-4A45-4BE3-EAED8D87CECC}"/>
                    </a:ext>
                  </a:extLst>
                </p:cNvPr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3200" dirty="0">
                    <a:solidFill>
                      <a:schemeClr val="tx1"/>
                    </a:solidFill>
                    <a:latin typeface="+mj-lt"/>
                  </a:endParaRPr>
                </a:p>
              </p:txBody>
            </p:sp>
          </p:grpSp>
          <p:sp>
            <p:nvSpPr>
              <p:cNvPr id="87" name="Ellipse 86">
                <a:extLst>
                  <a:ext uri="{FF2B5EF4-FFF2-40B4-BE49-F238E27FC236}">
                    <a16:creationId xmlns:a16="http://schemas.microsoft.com/office/drawing/2014/main" id="{9EC22F07-3950-D04C-745F-AA5590FA75D9}"/>
                  </a:ext>
                </a:extLst>
              </p:cNvPr>
              <p:cNvSpPr/>
              <p:nvPr/>
            </p:nvSpPr>
            <p:spPr>
              <a:xfrm>
                <a:off x="5112909" y="2236157"/>
                <a:ext cx="382386" cy="38238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3200">
                  <a:latin typeface="+mj-lt"/>
                </a:endParaRPr>
              </a:p>
            </p:txBody>
          </p:sp>
        </p:grpSp>
      </p:grpSp>
      <p:grpSp>
        <p:nvGrpSpPr>
          <p:cNvPr id="90" name="Groupe 89">
            <a:extLst>
              <a:ext uri="{FF2B5EF4-FFF2-40B4-BE49-F238E27FC236}">
                <a16:creationId xmlns:a16="http://schemas.microsoft.com/office/drawing/2014/main" id="{A649E50D-420C-345F-53CC-0138A403A29E}"/>
              </a:ext>
            </a:extLst>
          </p:cNvPr>
          <p:cNvGrpSpPr/>
          <p:nvPr/>
        </p:nvGrpSpPr>
        <p:grpSpPr>
          <a:xfrm>
            <a:off x="1143763" y="8767393"/>
            <a:ext cx="2589331" cy="680541"/>
            <a:chOff x="4217163" y="2161576"/>
            <a:chExt cx="2589331" cy="680541"/>
          </a:xfrm>
        </p:grpSpPr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7D6E217D-3FCC-15D1-AFF0-27B2904ABB17}"/>
                </a:ext>
              </a:extLst>
            </p:cNvPr>
            <p:cNvSpPr/>
            <p:nvPr/>
          </p:nvSpPr>
          <p:spPr>
            <a:xfrm rot="16200000" flipH="1">
              <a:off x="5904675" y="1940299"/>
              <a:ext cx="680541" cy="1123096"/>
            </a:xfrm>
            <a:custGeom>
              <a:avLst/>
              <a:gdLst>
                <a:gd name="csX0" fmla="*/ 0 w 449960"/>
                <a:gd name="csY0" fmla="*/ 235553 h 742569"/>
                <a:gd name="csX1" fmla="*/ 224980 w 449960"/>
                <a:gd name="csY1" fmla="*/ 0 h 742569"/>
                <a:gd name="csX2" fmla="*/ 449961 w 449960"/>
                <a:gd name="csY2" fmla="*/ 234506 h 742569"/>
                <a:gd name="csX3" fmla="*/ 449961 w 449960"/>
                <a:gd name="csY3" fmla="*/ 507016 h 742569"/>
                <a:gd name="csX4" fmla="*/ 224980 w 449960"/>
                <a:gd name="csY4" fmla="*/ 742569 h 742569"/>
                <a:gd name="csX5" fmla="*/ 0 w 449960"/>
                <a:gd name="csY5" fmla="*/ 508064 h 742569"/>
                <a:gd name="csX6" fmla="*/ 0 w 449960"/>
                <a:gd name="csY6" fmla="*/ 235553 h 742569"/>
                <a:gd name="csX7" fmla="*/ 281083 w 449960"/>
                <a:gd name="csY7" fmla="*/ 239840 h 742569"/>
                <a:gd name="csX8" fmla="*/ 225076 w 449960"/>
                <a:gd name="csY8" fmla="*/ 173260 h 742569"/>
                <a:gd name="csX9" fmla="*/ 169069 w 449960"/>
                <a:gd name="csY9" fmla="*/ 239840 h 742569"/>
                <a:gd name="csX10" fmla="*/ 169069 w 449960"/>
                <a:gd name="csY10" fmla="*/ 505016 h 742569"/>
                <a:gd name="csX11" fmla="*/ 225076 w 449960"/>
                <a:gd name="csY11" fmla="*/ 570548 h 742569"/>
                <a:gd name="csX12" fmla="*/ 281083 w 449960"/>
                <a:gd name="csY12" fmla="*/ 505016 h 742569"/>
                <a:gd name="csX13" fmla="*/ 281083 w 449960"/>
                <a:gd name="csY13" fmla="*/ 239840 h 74256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449960" h="742569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 sz="4000">
                <a:latin typeface="+mj-lt"/>
              </a:endParaRPr>
            </a:p>
          </p:txBody>
        </p:sp>
        <p:grpSp>
          <p:nvGrpSpPr>
            <p:cNvPr id="92" name="Groupe 91">
              <a:extLst>
                <a:ext uri="{FF2B5EF4-FFF2-40B4-BE49-F238E27FC236}">
                  <a16:creationId xmlns:a16="http://schemas.microsoft.com/office/drawing/2014/main" id="{01650E7F-4447-41D7-B109-3618F4C49FA4}"/>
                </a:ext>
              </a:extLst>
            </p:cNvPr>
            <p:cNvGrpSpPr/>
            <p:nvPr/>
          </p:nvGrpSpPr>
          <p:grpSpPr>
            <a:xfrm flipH="1">
              <a:off x="4217163" y="2184475"/>
              <a:ext cx="1700020" cy="611726"/>
              <a:chOff x="5112909" y="1910465"/>
              <a:chExt cx="2843689" cy="1023257"/>
            </a:xfrm>
          </p:grpSpPr>
          <p:grpSp>
            <p:nvGrpSpPr>
              <p:cNvPr id="93" name="Groupe 92">
                <a:extLst>
                  <a:ext uri="{FF2B5EF4-FFF2-40B4-BE49-F238E27FC236}">
                    <a16:creationId xmlns:a16="http://schemas.microsoft.com/office/drawing/2014/main" id="{88484049-D377-C6D4-CA3E-0190A79B3F2D}"/>
                  </a:ext>
                </a:extLst>
              </p:cNvPr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95" name="Rectangle : coins arrondis 94">
                  <a:extLst>
                    <a:ext uri="{FF2B5EF4-FFF2-40B4-BE49-F238E27FC236}">
                      <a16:creationId xmlns:a16="http://schemas.microsoft.com/office/drawing/2014/main" id="{519786A9-1E10-5822-91A3-9153057AE6A8}"/>
                    </a:ext>
                  </a:extLst>
                </p:cNvPr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bIns="108000" rtlCol="0" anchor="ctr"/>
                <a:lstStyle/>
                <a:p>
                  <a:pPr algn="ctr"/>
                  <a:r>
                    <a:rPr lang="fr-FR" sz="3200" dirty="0">
                      <a:solidFill>
                        <a:schemeClr val="bg1"/>
                      </a:solidFill>
                      <a:latin typeface="+mj-lt"/>
                    </a:rPr>
                    <a:t>2016</a:t>
                  </a:r>
                </a:p>
              </p:txBody>
            </p:sp>
            <p:sp>
              <p:nvSpPr>
                <p:cNvPr id="96" name="Rectangle : coins arrondis 95">
                  <a:extLst>
                    <a:ext uri="{FF2B5EF4-FFF2-40B4-BE49-F238E27FC236}">
                      <a16:creationId xmlns:a16="http://schemas.microsoft.com/office/drawing/2014/main" id="{97C52A8F-BE13-29A0-8220-2678FEBA2F9D}"/>
                    </a:ext>
                  </a:extLst>
                </p:cNvPr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3200" dirty="0">
                    <a:solidFill>
                      <a:schemeClr val="tx1"/>
                    </a:solidFill>
                    <a:latin typeface="+mj-lt"/>
                  </a:endParaRPr>
                </a:p>
              </p:txBody>
            </p:sp>
          </p:grpSp>
          <p:sp>
            <p:nvSpPr>
              <p:cNvPr id="94" name="Ellipse 93">
                <a:extLst>
                  <a:ext uri="{FF2B5EF4-FFF2-40B4-BE49-F238E27FC236}">
                    <a16:creationId xmlns:a16="http://schemas.microsoft.com/office/drawing/2014/main" id="{3994228E-C67E-D3F5-78DA-B75A201ACDB7}"/>
                  </a:ext>
                </a:extLst>
              </p:cNvPr>
              <p:cNvSpPr/>
              <p:nvPr/>
            </p:nvSpPr>
            <p:spPr>
              <a:xfrm>
                <a:off x="5112909" y="2236157"/>
                <a:ext cx="382386" cy="38238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3200" dirty="0">
                  <a:latin typeface="+mj-lt"/>
                </a:endParaRPr>
              </a:p>
            </p:txBody>
          </p:sp>
        </p:grpSp>
      </p:grpSp>
      <p:sp>
        <p:nvSpPr>
          <p:cNvPr id="97" name="ZoneTexte 96">
            <a:extLst>
              <a:ext uri="{FF2B5EF4-FFF2-40B4-BE49-F238E27FC236}">
                <a16:creationId xmlns:a16="http://schemas.microsoft.com/office/drawing/2014/main" id="{1F290563-9B84-5740-C36E-48C012F024D9}"/>
              </a:ext>
            </a:extLst>
          </p:cNvPr>
          <p:cNvSpPr txBox="1"/>
          <p:nvPr/>
        </p:nvSpPr>
        <p:spPr>
          <a:xfrm>
            <a:off x="3941353" y="2660294"/>
            <a:ext cx="2590076" cy="978729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quidam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aeternitati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commendari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posse per statuas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aestimantes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eas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ardenter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adfectant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quasi plus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praemii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de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figmentis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aereis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sensu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carentibus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adepturi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,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conscientia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honeste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recteque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factorum</a:t>
            </a:r>
            <a:endParaRPr kumimoji="0" lang="fr-FR" sz="1200" b="0" i="0" u="none" strike="noStrike" kern="1200" cap="none" spc="-100" normalizeH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coy Medium"/>
              <a:ea typeface="+mn-ea"/>
              <a:cs typeface="+mn-cs"/>
            </a:endParaRPr>
          </a:p>
        </p:txBody>
      </p:sp>
      <p:sp>
        <p:nvSpPr>
          <p:cNvPr id="98" name="ZoneTexte 97">
            <a:extLst>
              <a:ext uri="{FF2B5EF4-FFF2-40B4-BE49-F238E27FC236}">
                <a16:creationId xmlns:a16="http://schemas.microsoft.com/office/drawing/2014/main" id="{9E060FCB-9602-09D1-8BBE-10D122123BD9}"/>
              </a:ext>
            </a:extLst>
          </p:cNvPr>
          <p:cNvSpPr txBox="1"/>
          <p:nvPr/>
        </p:nvSpPr>
        <p:spPr>
          <a:xfrm>
            <a:off x="3941353" y="3859933"/>
            <a:ext cx="2590076" cy="978729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quidam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aeternitati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commendari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posse per statuas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aestimantes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eas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ardenter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adfectant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quasi plus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praemii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de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figmentis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aereis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sensu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carentibus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adepturi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,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conscientia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honeste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recteque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factorum</a:t>
            </a:r>
            <a:endParaRPr kumimoji="0" lang="fr-FR" sz="1200" b="0" i="0" u="none" strike="noStrike" kern="1200" cap="none" spc="-100" normalizeH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coy Medium"/>
              <a:ea typeface="+mn-ea"/>
              <a:cs typeface="+mn-cs"/>
            </a:endParaRPr>
          </a:p>
        </p:txBody>
      </p:sp>
      <p:sp>
        <p:nvSpPr>
          <p:cNvPr id="99" name="ZoneTexte 98">
            <a:extLst>
              <a:ext uri="{FF2B5EF4-FFF2-40B4-BE49-F238E27FC236}">
                <a16:creationId xmlns:a16="http://schemas.microsoft.com/office/drawing/2014/main" id="{9E910EBA-339A-CB8B-A382-3AD10D109D97}"/>
              </a:ext>
            </a:extLst>
          </p:cNvPr>
          <p:cNvSpPr txBox="1"/>
          <p:nvPr/>
        </p:nvSpPr>
        <p:spPr>
          <a:xfrm>
            <a:off x="3941353" y="5059572"/>
            <a:ext cx="2590076" cy="978729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quidam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aeternitati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commendari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posse per statuas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aestimantes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eas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ardenter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adfectant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quasi plus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praemii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de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figmentis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aereis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sensu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carentibus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adepturi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,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conscientia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honeste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recteque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factorum</a:t>
            </a:r>
            <a:endParaRPr kumimoji="0" lang="fr-FR" sz="1200" b="0" i="0" u="none" strike="noStrike" kern="1200" cap="none" spc="-100" normalizeH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coy Medium"/>
              <a:ea typeface="+mn-ea"/>
              <a:cs typeface="+mn-cs"/>
            </a:endParaRPr>
          </a:p>
        </p:txBody>
      </p:sp>
      <p:sp>
        <p:nvSpPr>
          <p:cNvPr id="100" name="ZoneTexte 99">
            <a:extLst>
              <a:ext uri="{FF2B5EF4-FFF2-40B4-BE49-F238E27FC236}">
                <a16:creationId xmlns:a16="http://schemas.microsoft.com/office/drawing/2014/main" id="{C35B3753-766F-D74A-80FC-05463CF97543}"/>
              </a:ext>
            </a:extLst>
          </p:cNvPr>
          <p:cNvSpPr txBox="1"/>
          <p:nvPr/>
        </p:nvSpPr>
        <p:spPr>
          <a:xfrm>
            <a:off x="3941353" y="6259211"/>
            <a:ext cx="2590076" cy="978729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quidam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aeternitati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commendari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posse per statuas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aestimantes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eas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ardenter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adfectant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quasi plus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praemii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de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figmentis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aereis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sensu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carentibus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adepturi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,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conscientia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honeste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recteque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factorum</a:t>
            </a:r>
            <a:endParaRPr kumimoji="0" lang="fr-FR" sz="1200" b="0" i="0" u="none" strike="noStrike" kern="1200" cap="none" spc="-100" normalizeH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coy Medium"/>
              <a:ea typeface="+mn-ea"/>
              <a:cs typeface="+mn-cs"/>
            </a:endParaRPr>
          </a:p>
        </p:txBody>
      </p:sp>
      <p:sp>
        <p:nvSpPr>
          <p:cNvPr id="101" name="ZoneTexte 100">
            <a:extLst>
              <a:ext uri="{FF2B5EF4-FFF2-40B4-BE49-F238E27FC236}">
                <a16:creationId xmlns:a16="http://schemas.microsoft.com/office/drawing/2014/main" id="{4346B8F0-0C06-1F81-83EF-296B820EB6A5}"/>
              </a:ext>
            </a:extLst>
          </p:cNvPr>
          <p:cNvSpPr txBox="1"/>
          <p:nvPr/>
        </p:nvSpPr>
        <p:spPr>
          <a:xfrm>
            <a:off x="3941353" y="7458850"/>
            <a:ext cx="2590076" cy="978729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quidam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aeternitati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commendari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posse per statuas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aestimantes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eas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ardenter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adfectant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quasi plus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praemii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de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figmentis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aereis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sensu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carentibus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adepturi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,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conscientia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honeste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recteque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factorum</a:t>
            </a:r>
            <a:endParaRPr kumimoji="0" lang="fr-FR" sz="1200" b="0" i="0" u="none" strike="noStrike" kern="1200" cap="none" spc="-100" normalizeH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coy Medium"/>
              <a:ea typeface="+mn-ea"/>
              <a:cs typeface="+mn-cs"/>
            </a:endParaRPr>
          </a:p>
        </p:txBody>
      </p:sp>
      <p:sp>
        <p:nvSpPr>
          <p:cNvPr id="102" name="ZoneTexte 101">
            <a:extLst>
              <a:ext uri="{FF2B5EF4-FFF2-40B4-BE49-F238E27FC236}">
                <a16:creationId xmlns:a16="http://schemas.microsoft.com/office/drawing/2014/main" id="{4AEA49E4-90B8-F8F9-5067-E4786239740E}"/>
              </a:ext>
            </a:extLst>
          </p:cNvPr>
          <p:cNvSpPr txBox="1"/>
          <p:nvPr/>
        </p:nvSpPr>
        <p:spPr>
          <a:xfrm>
            <a:off x="3941353" y="8658489"/>
            <a:ext cx="2590076" cy="978729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quidam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aeternitati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commendari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posse per statuas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aestimantes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eas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ardenter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adfectant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quasi plus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praemii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de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figmentis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aereis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sensu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carentibus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adepturi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,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conscientia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honeste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recteque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factorum</a:t>
            </a:r>
            <a:endParaRPr kumimoji="0" lang="fr-FR" sz="1200" b="0" i="0" u="none" strike="noStrike" kern="1200" cap="none" spc="-100" normalizeH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coy Medium"/>
              <a:ea typeface="+mn-ea"/>
              <a:cs typeface="+mn-cs"/>
            </a:endParaRPr>
          </a:p>
        </p:txBody>
      </p:sp>
      <p:sp>
        <p:nvSpPr>
          <p:cNvPr id="103" name="ZoneTexte 102">
            <a:extLst>
              <a:ext uri="{FF2B5EF4-FFF2-40B4-BE49-F238E27FC236}">
                <a16:creationId xmlns:a16="http://schemas.microsoft.com/office/drawing/2014/main" id="{2993E2AC-A91C-C2A1-CDF9-2B57B1B0A777}"/>
              </a:ext>
            </a:extLst>
          </p:cNvPr>
          <p:cNvSpPr txBox="1"/>
          <p:nvPr/>
        </p:nvSpPr>
        <p:spPr>
          <a:xfrm>
            <a:off x="3941353" y="9858127"/>
            <a:ext cx="2590076" cy="978729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quidam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aeternitati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commendari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posse per statuas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aestimantes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eas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ardenter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adfectant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quasi plus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praemii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de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figmentis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aereis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sensu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carentibus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adepturi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,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ex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conscientia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honeste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recteque</a:t>
            </a:r>
            <a:r>
              <a:rPr kumimoji="0" lang="fr-FR" sz="1200" b="0" i="0" u="none" strike="noStrike" kern="1200" cap="none" spc="-1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-10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factorum</a:t>
            </a:r>
            <a:endParaRPr kumimoji="0" lang="fr-FR" sz="1200" b="0" i="0" u="none" strike="noStrike" kern="1200" cap="none" spc="-100" normalizeH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coy Medium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242183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D98C49-136C-46C4-3FEB-ED8ABE4C69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F0165B-4E0D-EA83-6709-59DF77D0A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Titre de la slide</a:t>
            </a:r>
            <a:br>
              <a:rPr lang="fr-FR" dirty="0"/>
            </a:br>
            <a:r>
              <a:rPr lang="fr-FR" dirty="0"/>
              <a:t>sur plusieurs lignes</a:t>
            </a:r>
          </a:p>
        </p:txBody>
      </p:sp>
    </p:spTree>
    <p:extLst>
      <p:ext uri="{BB962C8B-B14F-4D97-AF65-F5344CB8AC3E}">
        <p14:creationId xmlns:p14="http://schemas.microsoft.com/office/powerpoint/2010/main" val="245634998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6AB8BC-2456-001E-99D0-7F2168932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FD7DC7-328E-A516-C116-BCF128D80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SLIDE DIGITAL</a:t>
            </a:r>
          </a:p>
        </p:txBody>
      </p:sp>
      <p:grpSp>
        <p:nvGrpSpPr>
          <p:cNvPr id="7" name="Graphique 18">
            <a:extLst>
              <a:ext uri="{FF2B5EF4-FFF2-40B4-BE49-F238E27FC236}">
                <a16:creationId xmlns:a16="http://schemas.microsoft.com/office/drawing/2014/main" id="{1A7569E2-DA89-D447-4E2F-9E2C35A125A6}"/>
              </a:ext>
            </a:extLst>
          </p:cNvPr>
          <p:cNvGrpSpPr/>
          <p:nvPr/>
        </p:nvGrpSpPr>
        <p:grpSpPr>
          <a:xfrm>
            <a:off x="-1762464" y="4088777"/>
            <a:ext cx="7648284" cy="4320184"/>
            <a:chOff x="1198450" y="1204063"/>
            <a:chExt cx="7648284" cy="4320184"/>
          </a:xfrm>
          <a:solidFill>
            <a:srgbClr val="FFFFFF"/>
          </a:solidFill>
        </p:grpSpPr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22692C46-402E-F5C8-A7A9-69B224779FD3}"/>
                </a:ext>
              </a:extLst>
            </p:cNvPr>
            <p:cNvSpPr/>
            <p:nvPr/>
          </p:nvSpPr>
          <p:spPr>
            <a:xfrm>
              <a:off x="1948377" y="1204063"/>
              <a:ext cx="6205176" cy="4130633"/>
            </a:xfrm>
            <a:custGeom>
              <a:avLst/>
              <a:gdLst>
                <a:gd name="csX0" fmla="*/ 328222 w 6205176"/>
                <a:gd name="csY0" fmla="*/ 0 h 4130633"/>
                <a:gd name="csX1" fmla="*/ 5876782 w 6205176"/>
                <a:gd name="csY1" fmla="*/ 0 h 4130633"/>
                <a:gd name="csX2" fmla="*/ 6205177 w 6205176"/>
                <a:gd name="csY2" fmla="*/ 328395 h 4130633"/>
                <a:gd name="csX3" fmla="*/ 6205177 w 6205176"/>
                <a:gd name="csY3" fmla="*/ 4130633 h 4130633"/>
                <a:gd name="csX4" fmla="*/ 0 w 6205176"/>
                <a:gd name="csY4" fmla="*/ 4130633 h 4130633"/>
                <a:gd name="csX5" fmla="*/ 0 w 6205176"/>
                <a:gd name="csY5" fmla="*/ 328395 h 4130633"/>
                <a:gd name="csX6" fmla="*/ 328395 w 6205176"/>
                <a:gd name="csY6" fmla="*/ 0 h 413063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6205176" h="4130633">
                  <a:moveTo>
                    <a:pt x="328222" y="0"/>
                  </a:moveTo>
                  <a:lnTo>
                    <a:pt x="5876782" y="0"/>
                  </a:lnTo>
                  <a:cubicBezTo>
                    <a:pt x="6058054" y="0"/>
                    <a:pt x="6205177" y="147122"/>
                    <a:pt x="6205177" y="328395"/>
                  </a:cubicBezTo>
                  <a:lnTo>
                    <a:pt x="6205177" y="4130633"/>
                  </a:lnTo>
                  <a:lnTo>
                    <a:pt x="0" y="4130633"/>
                  </a:lnTo>
                  <a:lnTo>
                    <a:pt x="0" y="328395"/>
                  </a:lnTo>
                  <a:cubicBezTo>
                    <a:pt x="0" y="147122"/>
                    <a:pt x="147122" y="0"/>
                    <a:pt x="328395" y="0"/>
                  </a:cubicBezTo>
                  <a:close/>
                </a:path>
              </a:pathLst>
            </a:custGeom>
            <a:solidFill>
              <a:srgbClr val="FFFFFF"/>
            </a:solidFill>
            <a:ln w="34461" cap="rnd">
              <a:solidFill>
                <a:srgbClr val="030303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grpSp>
          <p:nvGrpSpPr>
            <p:cNvPr id="9" name="Graphique 18">
              <a:extLst>
                <a:ext uri="{FF2B5EF4-FFF2-40B4-BE49-F238E27FC236}">
                  <a16:creationId xmlns:a16="http://schemas.microsoft.com/office/drawing/2014/main" id="{8D38F3C7-E312-E37B-50EA-F95BB3A2B8E1}"/>
                </a:ext>
              </a:extLst>
            </p:cNvPr>
            <p:cNvGrpSpPr/>
            <p:nvPr/>
          </p:nvGrpSpPr>
          <p:grpSpPr>
            <a:xfrm>
              <a:off x="1198450" y="1466227"/>
              <a:ext cx="7648284" cy="4058020"/>
              <a:chOff x="1198450" y="1466227"/>
              <a:chExt cx="7648284" cy="4058020"/>
            </a:xfrm>
            <a:solidFill>
              <a:srgbClr val="FFFFFF"/>
            </a:solidFill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DF6F074E-F1C3-0656-075B-466607CF2E1B}"/>
                  </a:ext>
                </a:extLst>
              </p:cNvPr>
              <p:cNvSpPr/>
              <p:nvPr/>
            </p:nvSpPr>
            <p:spPr>
              <a:xfrm>
                <a:off x="1198450" y="5334524"/>
                <a:ext cx="7648284" cy="86583"/>
              </a:xfrm>
              <a:prstGeom prst="rect">
                <a:avLst/>
              </a:prstGeom>
              <a:solidFill>
                <a:srgbClr val="FFFFFF"/>
              </a:solidFill>
              <a:ln w="34461" cap="rnd">
                <a:solidFill>
                  <a:srgbClr val="030303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" name="Forme libre : forme 10">
                <a:extLst>
                  <a:ext uri="{FF2B5EF4-FFF2-40B4-BE49-F238E27FC236}">
                    <a16:creationId xmlns:a16="http://schemas.microsoft.com/office/drawing/2014/main" id="{9B2BA1DA-B5AD-EF76-82B2-AD7090CD23A0}"/>
                  </a:ext>
                </a:extLst>
              </p:cNvPr>
              <p:cNvSpPr/>
              <p:nvPr/>
            </p:nvSpPr>
            <p:spPr>
              <a:xfrm>
                <a:off x="4478085" y="5336249"/>
                <a:ext cx="1098673" cy="87790"/>
              </a:xfrm>
              <a:custGeom>
                <a:avLst/>
                <a:gdLst>
                  <a:gd name="csX0" fmla="*/ 1094362 w 1098673"/>
                  <a:gd name="csY0" fmla="*/ 0 h 87790"/>
                  <a:gd name="csX1" fmla="*/ 1068318 w 1098673"/>
                  <a:gd name="csY1" fmla="*/ 57779 h 87790"/>
                  <a:gd name="csX2" fmla="*/ 1005536 w 1098673"/>
                  <a:gd name="csY2" fmla="*/ 81754 h 87790"/>
                  <a:gd name="csX3" fmla="*/ 92965 w 1098673"/>
                  <a:gd name="csY3" fmla="*/ 81754 h 87790"/>
                  <a:gd name="csX4" fmla="*/ 4312 w 1098673"/>
                  <a:gd name="csY4" fmla="*/ 0 h 87790"/>
                  <a:gd name="csX5" fmla="*/ 0 w 1098673"/>
                  <a:gd name="csY5" fmla="*/ 0 h 87790"/>
                  <a:gd name="csX6" fmla="*/ 0 w 1098673"/>
                  <a:gd name="csY6" fmla="*/ 6037 h 87790"/>
                  <a:gd name="csX7" fmla="*/ 88825 w 1098673"/>
                  <a:gd name="csY7" fmla="*/ 87790 h 87790"/>
                  <a:gd name="csX8" fmla="*/ 1009848 w 1098673"/>
                  <a:gd name="csY8" fmla="*/ 87790 h 87790"/>
                  <a:gd name="csX9" fmla="*/ 1098674 w 1098673"/>
                  <a:gd name="csY9" fmla="*/ 6037 h 87790"/>
                  <a:gd name="csX10" fmla="*/ 1098674 w 1098673"/>
                  <a:gd name="csY10" fmla="*/ 0 h 87790"/>
                  <a:gd name="csX11" fmla="*/ 1094362 w 1098673"/>
                  <a:gd name="csY11" fmla="*/ 0 h 8779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</a:cxnLst>
                <a:rect l="l" t="t" r="r" b="b"/>
                <a:pathLst>
                  <a:path w="1098673" h="87790">
                    <a:moveTo>
                      <a:pt x="1094362" y="0"/>
                    </a:moveTo>
                    <a:cubicBezTo>
                      <a:pt x="1094362" y="22594"/>
                      <a:pt x="1084531" y="42947"/>
                      <a:pt x="1068318" y="57779"/>
                    </a:cubicBezTo>
                    <a:cubicBezTo>
                      <a:pt x="1052278" y="72612"/>
                      <a:pt x="1030201" y="81754"/>
                      <a:pt x="1005536" y="81754"/>
                    </a:cubicBezTo>
                    <a:lnTo>
                      <a:pt x="92965" y="81754"/>
                    </a:lnTo>
                    <a:cubicBezTo>
                      <a:pt x="43981" y="81754"/>
                      <a:pt x="4312" y="45189"/>
                      <a:pt x="4312" y="0"/>
                    </a:cubicBezTo>
                    <a:lnTo>
                      <a:pt x="0" y="0"/>
                    </a:lnTo>
                    <a:lnTo>
                      <a:pt x="0" y="6037"/>
                    </a:lnTo>
                    <a:cubicBezTo>
                      <a:pt x="0" y="51225"/>
                      <a:pt x="39842" y="87790"/>
                      <a:pt x="88825" y="87790"/>
                    </a:cubicBezTo>
                    <a:lnTo>
                      <a:pt x="1009848" y="87790"/>
                    </a:lnTo>
                    <a:cubicBezTo>
                      <a:pt x="1058831" y="87790"/>
                      <a:pt x="1098674" y="51225"/>
                      <a:pt x="1098674" y="6037"/>
                    </a:cubicBezTo>
                    <a:lnTo>
                      <a:pt x="1098674" y="0"/>
                    </a:lnTo>
                    <a:lnTo>
                      <a:pt x="1094362" y="0"/>
                    </a:lnTo>
                    <a:close/>
                  </a:path>
                </a:pathLst>
              </a:custGeom>
              <a:solidFill>
                <a:srgbClr val="FFFFFF"/>
              </a:solidFill>
              <a:ln w="34461" cap="rnd">
                <a:solidFill>
                  <a:srgbClr val="030303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" name="Forme libre : forme 11">
                <a:extLst>
                  <a:ext uri="{FF2B5EF4-FFF2-40B4-BE49-F238E27FC236}">
                    <a16:creationId xmlns:a16="http://schemas.microsoft.com/office/drawing/2014/main" id="{CD581CA7-ECED-0277-5383-316C9B9B1238}"/>
                  </a:ext>
                </a:extLst>
              </p:cNvPr>
              <p:cNvSpPr/>
              <p:nvPr/>
            </p:nvSpPr>
            <p:spPr>
              <a:xfrm>
                <a:off x="1215593" y="5422142"/>
                <a:ext cx="7624001" cy="102105"/>
              </a:xfrm>
              <a:custGeom>
                <a:avLst/>
                <a:gdLst>
                  <a:gd name="csX0" fmla="*/ 2347 w 7624001"/>
                  <a:gd name="csY0" fmla="*/ 0 h 102105"/>
                  <a:gd name="csX1" fmla="*/ 1829 w 7624001"/>
                  <a:gd name="csY1" fmla="*/ 4657 h 102105"/>
                  <a:gd name="csX2" fmla="*/ 814709 w 7624001"/>
                  <a:gd name="csY2" fmla="*/ 102106 h 102105"/>
                  <a:gd name="csX3" fmla="*/ 6809293 w 7624001"/>
                  <a:gd name="csY3" fmla="*/ 102106 h 102105"/>
                  <a:gd name="csX4" fmla="*/ 7622173 w 7624001"/>
                  <a:gd name="csY4" fmla="*/ 4657 h 102105"/>
                  <a:gd name="csX5" fmla="*/ 7621656 w 7624001"/>
                  <a:gd name="csY5" fmla="*/ 0 h 102105"/>
                  <a:gd name="csX6" fmla="*/ 2347 w 7624001"/>
                  <a:gd name="csY6" fmla="*/ 0 h 1021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7624001" h="102105">
                    <a:moveTo>
                      <a:pt x="2347" y="0"/>
                    </a:moveTo>
                    <a:cubicBezTo>
                      <a:pt x="-413" y="0"/>
                      <a:pt x="-931" y="3967"/>
                      <a:pt x="1829" y="4657"/>
                    </a:cubicBezTo>
                    <a:cubicBezTo>
                      <a:pt x="265373" y="69336"/>
                      <a:pt x="539265" y="102106"/>
                      <a:pt x="814709" y="102106"/>
                    </a:cubicBezTo>
                    <a:lnTo>
                      <a:pt x="6809293" y="102106"/>
                    </a:lnTo>
                    <a:cubicBezTo>
                      <a:pt x="7084737" y="102106"/>
                      <a:pt x="7358630" y="69336"/>
                      <a:pt x="7622173" y="4657"/>
                    </a:cubicBezTo>
                    <a:cubicBezTo>
                      <a:pt x="7624932" y="3967"/>
                      <a:pt x="7624415" y="0"/>
                      <a:pt x="7621656" y="0"/>
                    </a:cubicBezTo>
                    <a:lnTo>
                      <a:pt x="2347" y="0"/>
                    </a:lnTo>
                    <a:close/>
                  </a:path>
                </a:pathLst>
              </a:custGeom>
              <a:solidFill>
                <a:srgbClr val="FFFFFF"/>
              </a:solidFill>
              <a:ln w="34461" cap="rnd">
                <a:solidFill>
                  <a:srgbClr val="030303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7767E49-CFA0-8B77-32F6-CB7FE203F54B}"/>
                  </a:ext>
                </a:extLst>
              </p:cNvPr>
              <p:cNvSpPr/>
              <p:nvPr/>
            </p:nvSpPr>
            <p:spPr>
              <a:xfrm>
                <a:off x="2109642" y="1466227"/>
                <a:ext cx="5897651" cy="3649079"/>
              </a:xfrm>
              <a:prstGeom prst="rect">
                <a:avLst/>
              </a:prstGeom>
              <a:solidFill>
                <a:srgbClr val="FFFFFF"/>
              </a:solidFill>
              <a:ln w="34461" cap="flat">
                <a:solidFill>
                  <a:srgbClr val="030303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FR" dirty="0"/>
              </a:p>
            </p:txBody>
          </p:sp>
        </p:grp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8F1D0CFE-CBE2-2F13-A99F-55EF3CF59C21}"/>
              </a:ext>
            </a:extLst>
          </p:cNvPr>
          <p:cNvGrpSpPr/>
          <p:nvPr/>
        </p:nvGrpSpPr>
        <p:grpSpPr>
          <a:xfrm>
            <a:off x="4651768" y="5259538"/>
            <a:ext cx="1752661" cy="3536517"/>
            <a:chOff x="7609052" y="803417"/>
            <a:chExt cx="2606962" cy="5260325"/>
          </a:xfrm>
        </p:grpSpPr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90956DB1-3868-45CA-E177-9C53B1C8C4BE}"/>
                </a:ext>
              </a:extLst>
            </p:cNvPr>
            <p:cNvSpPr/>
            <p:nvPr/>
          </p:nvSpPr>
          <p:spPr>
            <a:xfrm>
              <a:off x="7609052" y="803417"/>
              <a:ext cx="2606962" cy="5260325"/>
            </a:xfrm>
            <a:custGeom>
              <a:avLst/>
              <a:gdLst>
                <a:gd name="csX0" fmla="*/ 2252203 w 2606962"/>
                <a:gd name="csY0" fmla="*/ 0 h 5260325"/>
                <a:gd name="csX1" fmla="*/ 354759 w 2606962"/>
                <a:gd name="csY1" fmla="*/ 0 h 5260325"/>
                <a:gd name="csX2" fmla="*/ 0 w 2606962"/>
                <a:gd name="csY2" fmla="*/ 354454 h 5260325"/>
                <a:gd name="csX3" fmla="*/ 0 w 2606962"/>
                <a:gd name="csY3" fmla="*/ 4905872 h 5260325"/>
                <a:gd name="csX4" fmla="*/ 354759 w 2606962"/>
                <a:gd name="csY4" fmla="*/ 5260325 h 5260325"/>
                <a:gd name="csX5" fmla="*/ 2252203 w 2606962"/>
                <a:gd name="csY5" fmla="*/ 5260325 h 5260325"/>
                <a:gd name="csX6" fmla="*/ 2606963 w 2606962"/>
                <a:gd name="csY6" fmla="*/ 4905872 h 5260325"/>
                <a:gd name="csX7" fmla="*/ 2606963 w 2606962"/>
                <a:gd name="csY7" fmla="*/ 354454 h 5260325"/>
                <a:gd name="csX8" fmla="*/ 2252203 w 2606962"/>
                <a:gd name="csY8" fmla="*/ 0 h 526032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606962" h="5260325">
                  <a:moveTo>
                    <a:pt x="2252203" y="0"/>
                  </a:moveTo>
                  <a:lnTo>
                    <a:pt x="354759" y="0"/>
                  </a:lnTo>
                  <a:cubicBezTo>
                    <a:pt x="158756" y="0"/>
                    <a:pt x="0" y="158756"/>
                    <a:pt x="0" y="354454"/>
                  </a:cubicBezTo>
                  <a:lnTo>
                    <a:pt x="0" y="4905872"/>
                  </a:lnTo>
                  <a:cubicBezTo>
                    <a:pt x="0" y="5101569"/>
                    <a:pt x="158756" y="5260325"/>
                    <a:pt x="354759" y="5260325"/>
                  </a:cubicBezTo>
                  <a:lnTo>
                    <a:pt x="2252203" y="5260325"/>
                  </a:lnTo>
                  <a:cubicBezTo>
                    <a:pt x="2447901" y="5260325"/>
                    <a:pt x="2606963" y="5101569"/>
                    <a:pt x="2606963" y="4905872"/>
                  </a:cubicBezTo>
                  <a:lnTo>
                    <a:pt x="2606963" y="354454"/>
                  </a:lnTo>
                  <a:cubicBezTo>
                    <a:pt x="2606963" y="158756"/>
                    <a:pt x="2448206" y="0"/>
                    <a:pt x="2252203" y="0"/>
                  </a:cubicBezTo>
                  <a:close/>
                </a:path>
              </a:pathLst>
            </a:custGeom>
            <a:solidFill>
              <a:srgbClr val="FFFFFF"/>
            </a:solidFill>
            <a:ln w="28575" cap="flat">
              <a:solidFill>
                <a:srgbClr val="030303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7CFE1806-E481-D9CE-BBB3-61377FF82979}"/>
                </a:ext>
              </a:extLst>
            </p:cNvPr>
            <p:cNvSpPr/>
            <p:nvPr/>
          </p:nvSpPr>
          <p:spPr>
            <a:xfrm>
              <a:off x="8761104" y="988429"/>
              <a:ext cx="302858" cy="31751"/>
            </a:xfrm>
            <a:custGeom>
              <a:avLst/>
              <a:gdLst>
                <a:gd name="csX0" fmla="*/ 286983 w 302858"/>
                <a:gd name="csY0" fmla="*/ 31751 h 31751"/>
                <a:gd name="csX1" fmla="*/ 15876 w 302858"/>
                <a:gd name="csY1" fmla="*/ 31751 h 31751"/>
                <a:gd name="csX2" fmla="*/ 0 w 302858"/>
                <a:gd name="csY2" fmla="*/ 15876 h 31751"/>
                <a:gd name="csX3" fmla="*/ 0 w 302858"/>
                <a:gd name="csY3" fmla="*/ 15876 h 31751"/>
                <a:gd name="csX4" fmla="*/ 15876 w 302858"/>
                <a:gd name="csY4" fmla="*/ 0 h 31751"/>
                <a:gd name="csX5" fmla="*/ 286983 w 302858"/>
                <a:gd name="csY5" fmla="*/ 0 h 31751"/>
                <a:gd name="csX6" fmla="*/ 302858 w 302858"/>
                <a:gd name="csY6" fmla="*/ 15876 h 31751"/>
                <a:gd name="csX7" fmla="*/ 302858 w 302858"/>
                <a:gd name="csY7" fmla="*/ 15876 h 31751"/>
                <a:gd name="csX8" fmla="*/ 286983 w 302858"/>
                <a:gd name="csY8" fmla="*/ 31751 h 3175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02858" h="31751">
                  <a:moveTo>
                    <a:pt x="286983" y="31751"/>
                  </a:moveTo>
                  <a:lnTo>
                    <a:pt x="15876" y="31751"/>
                  </a:lnTo>
                  <a:cubicBezTo>
                    <a:pt x="7022" y="31751"/>
                    <a:pt x="0" y="24729"/>
                    <a:pt x="0" y="15876"/>
                  </a:cubicBezTo>
                  <a:lnTo>
                    <a:pt x="0" y="15876"/>
                  </a:lnTo>
                  <a:cubicBezTo>
                    <a:pt x="0" y="7022"/>
                    <a:pt x="7022" y="0"/>
                    <a:pt x="15876" y="0"/>
                  </a:cubicBezTo>
                  <a:lnTo>
                    <a:pt x="286983" y="0"/>
                  </a:lnTo>
                  <a:cubicBezTo>
                    <a:pt x="295836" y="0"/>
                    <a:pt x="302858" y="7022"/>
                    <a:pt x="302858" y="15876"/>
                  </a:cubicBezTo>
                  <a:lnTo>
                    <a:pt x="302858" y="15876"/>
                  </a:lnTo>
                  <a:cubicBezTo>
                    <a:pt x="302858" y="24729"/>
                    <a:pt x="295836" y="31751"/>
                    <a:pt x="286983" y="31751"/>
                  </a:cubicBezTo>
                  <a:close/>
                </a:path>
              </a:pathLst>
            </a:custGeom>
            <a:solidFill>
              <a:srgbClr val="FFFFFF"/>
            </a:solidFill>
            <a:ln w="60872" cap="flat">
              <a:solidFill>
                <a:srgbClr val="030303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45F6F760-B931-7384-7B4C-F2A7E6969567}"/>
                </a:ext>
              </a:extLst>
            </p:cNvPr>
            <p:cNvSpPr/>
            <p:nvPr/>
          </p:nvSpPr>
          <p:spPr>
            <a:xfrm>
              <a:off x="7773915" y="969195"/>
              <a:ext cx="2277237" cy="4930905"/>
            </a:xfrm>
            <a:custGeom>
              <a:avLst/>
              <a:gdLst>
                <a:gd name="csX0" fmla="*/ 2100163 w 2277237"/>
                <a:gd name="csY0" fmla="*/ 305 h 4930905"/>
                <a:gd name="csX1" fmla="*/ 2095889 w 2277237"/>
                <a:gd name="csY1" fmla="*/ 305 h 4930905"/>
                <a:gd name="csX2" fmla="*/ 2087646 w 2277237"/>
                <a:gd name="csY2" fmla="*/ 0 h 4930905"/>
                <a:gd name="csX3" fmla="*/ 1813791 w 2277237"/>
                <a:gd name="csY3" fmla="*/ 0 h 4930905"/>
                <a:gd name="csX4" fmla="*/ 1783872 w 2277237"/>
                <a:gd name="csY4" fmla="*/ 28393 h 4930905"/>
                <a:gd name="csX5" fmla="*/ 1783872 w 2277237"/>
                <a:gd name="csY5" fmla="*/ 31751 h 4930905"/>
                <a:gd name="csX6" fmla="*/ 1783872 w 2277237"/>
                <a:gd name="csY6" fmla="*/ 31751 h 4930905"/>
                <a:gd name="csX7" fmla="*/ 1632748 w 2277237"/>
                <a:gd name="csY7" fmla="*/ 176158 h 4930905"/>
                <a:gd name="csX8" fmla="*/ 644795 w 2277237"/>
                <a:gd name="csY8" fmla="*/ 176158 h 4930905"/>
                <a:gd name="csX9" fmla="*/ 493671 w 2277237"/>
                <a:gd name="csY9" fmla="*/ 32057 h 4930905"/>
                <a:gd name="csX10" fmla="*/ 493671 w 2277237"/>
                <a:gd name="csY10" fmla="*/ 32057 h 4930905"/>
                <a:gd name="csX11" fmla="*/ 493671 w 2277237"/>
                <a:gd name="csY11" fmla="*/ 28393 h 4930905"/>
                <a:gd name="csX12" fmla="*/ 463752 w 2277237"/>
                <a:gd name="csY12" fmla="*/ 0 h 4930905"/>
                <a:gd name="csX13" fmla="*/ 189897 w 2277237"/>
                <a:gd name="csY13" fmla="*/ 0 h 4930905"/>
                <a:gd name="csX14" fmla="*/ 181654 w 2277237"/>
                <a:gd name="csY14" fmla="*/ 0 h 4930905"/>
                <a:gd name="csX15" fmla="*/ 179212 w 2277237"/>
                <a:gd name="csY15" fmla="*/ 0 h 4930905"/>
                <a:gd name="csX16" fmla="*/ 177380 w 2277237"/>
                <a:gd name="csY16" fmla="*/ 0 h 4930905"/>
                <a:gd name="csX17" fmla="*/ 0 w 2277237"/>
                <a:gd name="csY17" fmla="*/ 189592 h 4930905"/>
                <a:gd name="csX18" fmla="*/ 0 w 2277237"/>
                <a:gd name="csY18" fmla="*/ 4741009 h 4930905"/>
                <a:gd name="csX19" fmla="*/ 174937 w 2277237"/>
                <a:gd name="csY19" fmla="*/ 4930601 h 4930905"/>
                <a:gd name="csX20" fmla="*/ 177380 w 2277237"/>
                <a:gd name="csY20" fmla="*/ 4930601 h 4930905"/>
                <a:gd name="csX21" fmla="*/ 178601 w 2277237"/>
                <a:gd name="csY21" fmla="*/ 4930601 h 4930905"/>
                <a:gd name="csX22" fmla="*/ 179822 w 2277237"/>
                <a:gd name="csY22" fmla="*/ 4930601 h 4930905"/>
                <a:gd name="csX23" fmla="*/ 180127 w 2277237"/>
                <a:gd name="csY23" fmla="*/ 4930601 h 4930905"/>
                <a:gd name="csX24" fmla="*/ 189897 w 2277237"/>
                <a:gd name="csY24" fmla="*/ 4930906 h 4930905"/>
                <a:gd name="csX25" fmla="*/ 2087341 w 2277237"/>
                <a:gd name="csY25" fmla="*/ 4930906 h 4930905"/>
                <a:gd name="csX26" fmla="*/ 2097110 w 2277237"/>
                <a:gd name="csY26" fmla="*/ 4930906 h 4930905"/>
                <a:gd name="csX27" fmla="*/ 2097416 w 2277237"/>
                <a:gd name="csY27" fmla="*/ 4930906 h 4930905"/>
                <a:gd name="csX28" fmla="*/ 2098637 w 2277237"/>
                <a:gd name="csY28" fmla="*/ 4930906 h 4930905"/>
                <a:gd name="csX29" fmla="*/ 2099248 w 2277237"/>
                <a:gd name="csY29" fmla="*/ 4930906 h 4930905"/>
                <a:gd name="csX30" fmla="*/ 2099858 w 2277237"/>
                <a:gd name="csY30" fmla="*/ 4930906 h 4930905"/>
                <a:gd name="csX31" fmla="*/ 2102301 w 2277237"/>
                <a:gd name="csY31" fmla="*/ 4930906 h 4930905"/>
                <a:gd name="csX32" fmla="*/ 2277238 w 2277237"/>
                <a:gd name="csY32" fmla="*/ 4741314 h 4930905"/>
                <a:gd name="csX33" fmla="*/ 2277238 w 2277237"/>
                <a:gd name="csY33" fmla="*/ 189897 h 4930905"/>
                <a:gd name="csX34" fmla="*/ 2099858 w 2277237"/>
                <a:gd name="csY34" fmla="*/ 305 h 493090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</a:cxnLst>
              <a:rect l="l" t="t" r="r" b="b"/>
              <a:pathLst>
                <a:path w="2277237" h="4930905">
                  <a:moveTo>
                    <a:pt x="2100163" y="305"/>
                  </a:moveTo>
                  <a:lnTo>
                    <a:pt x="2095889" y="305"/>
                  </a:lnTo>
                  <a:cubicBezTo>
                    <a:pt x="2092836" y="0"/>
                    <a:pt x="2090089" y="0"/>
                    <a:pt x="2087646" y="0"/>
                  </a:cubicBezTo>
                  <a:lnTo>
                    <a:pt x="1813791" y="0"/>
                  </a:lnTo>
                  <a:cubicBezTo>
                    <a:pt x="1798221" y="916"/>
                    <a:pt x="1785398" y="12823"/>
                    <a:pt x="1783872" y="28393"/>
                  </a:cubicBezTo>
                  <a:cubicBezTo>
                    <a:pt x="1783872" y="29309"/>
                    <a:pt x="1783872" y="30530"/>
                    <a:pt x="1783872" y="31751"/>
                  </a:cubicBezTo>
                  <a:lnTo>
                    <a:pt x="1783872" y="31751"/>
                  </a:lnTo>
                  <a:cubicBezTo>
                    <a:pt x="1780208" y="112351"/>
                    <a:pt x="1713958" y="176158"/>
                    <a:pt x="1632748" y="176158"/>
                  </a:cubicBezTo>
                  <a:lnTo>
                    <a:pt x="644795" y="176158"/>
                  </a:lnTo>
                  <a:cubicBezTo>
                    <a:pt x="563585" y="176158"/>
                    <a:pt x="497335" y="112351"/>
                    <a:pt x="493671" y="32057"/>
                  </a:cubicBezTo>
                  <a:lnTo>
                    <a:pt x="493671" y="32057"/>
                  </a:lnTo>
                  <a:cubicBezTo>
                    <a:pt x="493671" y="32057"/>
                    <a:pt x="493671" y="29614"/>
                    <a:pt x="493671" y="28393"/>
                  </a:cubicBezTo>
                  <a:cubicBezTo>
                    <a:pt x="492145" y="12823"/>
                    <a:pt x="479322" y="916"/>
                    <a:pt x="463752" y="0"/>
                  </a:cubicBezTo>
                  <a:lnTo>
                    <a:pt x="189897" y="0"/>
                  </a:lnTo>
                  <a:cubicBezTo>
                    <a:pt x="187455" y="0"/>
                    <a:pt x="184707" y="0"/>
                    <a:pt x="181654" y="0"/>
                  </a:cubicBezTo>
                  <a:lnTo>
                    <a:pt x="179212" y="0"/>
                  </a:lnTo>
                  <a:cubicBezTo>
                    <a:pt x="179212" y="0"/>
                    <a:pt x="177380" y="0"/>
                    <a:pt x="177380" y="0"/>
                  </a:cubicBezTo>
                  <a:cubicBezTo>
                    <a:pt x="77852" y="6411"/>
                    <a:pt x="0" y="89453"/>
                    <a:pt x="0" y="189592"/>
                  </a:cubicBezTo>
                  <a:lnTo>
                    <a:pt x="0" y="4741009"/>
                  </a:lnTo>
                  <a:cubicBezTo>
                    <a:pt x="0" y="4839621"/>
                    <a:pt x="76936" y="4922663"/>
                    <a:pt x="174937" y="4930601"/>
                  </a:cubicBezTo>
                  <a:cubicBezTo>
                    <a:pt x="175853" y="4930601"/>
                    <a:pt x="176769" y="4930601"/>
                    <a:pt x="177380" y="4930601"/>
                  </a:cubicBezTo>
                  <a:lnTo>
                    <a:pt x="178601" y="4930601"/>
                  </a:lnTo>
                  <a:cubicBezTo>
                    <a:pt x="178601" y="4930601"/>
                    <a:pt x="179822" y="4930601"/>
                    <a:pt x="179822" y="4930601"/>
                  </a:cubicBezTo>
                  <a:lnTo>
                    <a:pt x="180127" y="4930601"/>
                  </a:lnTo>
                  <a:cubicBezTo>
                    <a:pt x="183486" y="4930601"/>
                    <a:pt x="186844" y="4930906"/>
                    <a:pt x="189897" y="4930906"/>
                  </a:cubicBezTo>
                  <a:lnTo>
                    <a:pt x="2087341" y="4930906"/>
                  </a:lnTo>
                  <a:cubicBezTo>
                    <a:pt x="2090699" y="4930906"/>
                    <a:pt x="2094057" y="4930906"/>
                    <a:pt x="2097110" y="4930906"/>
                  </a:cubicBezTo>
                  <a:lnTo>
                    <a:pt x="2097416" y="4930906"/>
                  </a:lnTo>
                  <a:cubicBezTo>
                    <a:pt x="2097416" y="4930906"/>
                    <a:pt x="2098637" y="4930906"/>
                    <a:pt x="2098637" y="4930906"/>
                  </a:cubicBezTo>
                  <a:lnTo>
                    <a:pt x="2099248" y="4930906"/>
                  </a:lnTo>
                  <a:cubicBezTo>
                    <a:pt x="2099248" y="4930906"/>
                    <a:pt x="2099858" y="4930906"/>
                    <a:pt x="2099858" y="4930906"/>
                  </a:cubicBezTo>
                  <a:cubicBezTo>
                    <a:pt x="2100774" y="4930906"/>
                    <a:pt x="2101385" y="4930906"/>
                    <a:pt x="2102301" y="4930906"/>
                  </a:cubicBezTo>
                  <a:cubicBezTo>
                    <a:pt x="2200302" y="4923274"/>
                    <a:pt x="2277238" y="4839927"/>
                    <a:pt x="2277238" y="4741314"/>
                  </a:cubicBezTo>
                  <a:lnTo>
                    <a:pt x="2277238" y="189897"/>
                  </a:lnTo>
                  <a:cubicBezTo>
                    <a:pt x="2277238" y="89758"/>
                    <a:pt x="2199386" y="6717"/>
                    <a:pt x="2099858" y="305"/>
                  </a:cubicBezTo>
                  <a:close/>
                </a:path>
              </a:pathLst>
            </a:custGeom>
            <a:noFill/>
            <a:ln w="30436" cap="flat">
              <a:solidFill>
                <a:srgbClr val="030303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06590046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6F4341-90EA-875E-C93C-A3E0CF0A76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7">
            <a:extLst>
              <a:ext uri="{FF2B5EF4-FFF2-40B4-BE49-F238E27FC236}">
                <a16:creationId xmlns:a16="http://schemas.microsoft.com/office/drawing/2014/main" id="{3F8C9EF0-BDDC-6F97-A747-84B9F646444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87" r="29087"/>
          <a:stretch/>
        </p:blipFill>
        <p:spPr>
          <a:solidFill>
            <a:srgbClr val="E8E8E8"/>
          </a:solidFill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DB922318-241B-447E-2928-F473AAB17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LEGENDE PHOTO</a:t>
            </a:r>
          </a:p>
        </p:txBody>
      </p:sp>
      <p:pic>
        <p:nvPicPr>
          <p:cNvPr id="6" name="Graphique 5">
            <a:extLst>
              <a:ext uri="{FF2B5EF4-FFF2-40B4-BE49-F238E27FC236}">
                <a16:creationId xmlns:a16="http://schemas.microsoft.com/office/drawing/2014/main" id="{9F9BF47B-77CE-3785-106F-1DEB77C56D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9123" y="11211498"/>
            <a:ext cx="1279047" cy="56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20309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8497BC-099A-7ADA-1EFC-5646A6C93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EB56F95-622F-C62E-1617-6EEAB153A929}"/>
              </a:ext>
            </a:extLst>
          </p:cNvPr>
          <p:cNvSpPr/>
          <p:nvPr/>
        </p:nvSpPr>
        <p:spPr>
          <a:xfrm rot="359357">
            <a:off x="528198" y="1289651"/>
            <a:ext cx="6704627" cy="4765698"/>
          </a:xfrm>
          <a:prstGeom prst="roundRect">
            <a:avLst>
              <a:gd name="adj" fmla="val 736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331858B-5058-2DFB-DD3E-0E8549B56819}"/>
              </a:ext>
            </a:extLst>
          </p:cNvPr>
          <p:cNvSpPr txBox="1"/>
          <p:nvPr/>
        </p:nvSpPr>
        <p:spPr>
          <a:xfrm rot="360000">
            <a:off x="874833" y="950877"/>
            <a:ext cx="6127946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700" dirty="0">
                <a:solidFill>
                  <a:schemeClr val="accent1"/>
                </a:solidFill>
                <a:latin typeface="+mj-lt"/>
              </a:rPr>
              <a:t>Q&amp;A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A6DABFC-97CA-4A61-D486-831348CD919B}"/>
              </a:ext>
            </a:extLst>
          </p:cNvPr>
          <p:cNvSpPr/>
          <p:nvPr/>
        </p:nvSpPr>
        <p:spPr>
          <a:xfrm rot="21335528">
            <a:off x="-755780" y="5383002"/>
            <a:ext cx="6704627" cy="4765698"/>
          </a:xfrm>
          <a:prstGeom prst="roundRect">
            <a:avLst>
              <a:gd name="adj" fmla="val 736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378840DC-34E4-E617-1EB0-799724560DF8}"/>
              </a:ext>
            </a:extLst>
          </p:cNvPr>
          <p:cNvGrpSpPr/>
          <p:nvPr/>
        </p:nvGrpSpPr>
        <p:grpSpPr>
          <a:xfrm rot="21360000">
            <a:off x="-198808" y="5792758"/>
            <a:ext cx="5583495" cy="3825541"/>
            <a:chOff x="1197620" y="956110"/>
            <a:chExt cx="3468684" cy="2376574"/>
          </a:xfrm>
          <a:solidFill>
            <a:schemeClr val="accent4"/>
          </a:solidFill>
        </p:grpSpPr>
        <p:grpSp>
          <p:nvGrpSpPr>
            <p:cNvPr id="8" name="Graphique 61">
              <a:extLst>
                <a:ext uri="{FF2B5EF4-FFF2-40B4-BE49-F238E27FC236}">
                  <a16:creationId xmlns:a16="http://schemas.microsoft.com/office/drawing/2014/main" id="{245E352C-B506-DA8C-A9CE-9B7865C92719}"/>
                </a:ext>
              </a:extLst>
            </p:cNvPr>
            <p:cNvGrpSpPr/>
            <p:nvPr/>
          </p:nvGrpSpPr>
          <p:grpSpPr>
            <a:xfrm>
              <a:off x="1245266" y="2304651"/>
              <a:ext cx="3296567" cy="1028033"/>
              <a:chOff x="3650456" y="3659504"/>
              <a:chExt cx="4777930" cy="1489995"/>
            </a:xfrm>
            <a:grpFill/>
          </p:grpSpPr>
          <p:grpSp>
            <p:nvGrpSpPr>
              <p:cNvPr id="15" name="Graphique 61">
                <a:extLst>
                  <a:ext uri="{FF2B5EF4-FFF2-40B4-BE49-F238E27FC236}">
                    <a16:creationId xmlns:a16="http://schemas.microsoft.com/office/drawing/2014/main" id="{33B30930-0180-2A1C-DE3D-F8798EA105DD}"/>
                  </a:ext>
                </a:extLst>
              </p:cNvPr>
              <p:cNvGrpSpPr/>
              <p:nvPr/>
            </p:nvGrpSpPr>
            <p:grpSpPr>
              <a:xfrm>
                <a:off x="3650456" y="3659504"/>
                <a:ext cx="2379535" cy="742569"/>
                <a:chOff x="3650456" y="3659504"/>
                <a:chExt cx="2379535" cy="742569"/>
              </a:xfrm>
              <a:grpFill/>
            </p:grpSpPr>
            <p:sp>
              <p:nvSpPr>
                <p:cNvPr id="29" name="Forme libre : forme 28">
                  <a:extLst>
                    <a:ext uri="{FF2B5EF4-FFF2-40B4-BE49-F238E27FC236}">
                      <a16:creationId xmlns:a16="http://schemas.microsoft.com/office/drawing/2014/main" id="{CABCE4A7-517B-D393-1502-3468794459E1}"/>
                    </a:ext>
                  </a:extLst>
                </p:cNvPr>
                <p:cNvSpPr/>
                <p:nvPr/>
              </p:nvSpPr>
              <p:spPr>
                <a:xfrm>
                  <a:off x="3650456" y="3664743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0" name="Forme libre : forme 29">
                  <a:extLst>
                    <a:ext uri="{FF2B5EF4-FFF2-40B4-BE49-F238E27FC236}">
                      <a16:creationId xmlns:a16="http://schemas.microsoft.com/office/drawing/2014/main" id="{6EE6AF52-0EA4-8D8F-FD8E-EAD2EFB03E9C}"/>
                    </a:ext>
                  </a:extLst>
                </p:cNvPr>
                <p:cNvSpPr/>
                <p:nvPr/>
              </p:nvSpPr>
              <p:spPr>
                <a:xfrm>
                  <a:off x="4333017" y="3659504"/>
                  <a:ext cx="449960" cy="742569"/>
                </a:xfrm>
                <a:custGeom>
                  <a:avLst/>
                  <a:gdLst>
                    <a:gd name="csX0" fmla="*/ 0 w 449960"/>
                    <a:gd name="csY0" fmla="*/ 235553 h 742569"/>
                    <a:gd name="csX1" fmla="*/ 224980 w 449960"/>
                    <a:gd name="csY1" fmla="*/ 0 h 742569"/>
                    <a:gd name="csX2" fmla="*/ 449961 w 449960"/>
                    <a:gd name="csY2" fmla="*/ 234506 h 742569"/>
                    <a:gd name="csX3" fmla="*/ 449961 w 449960"/>
                    <a:gd name="csY3" fmla="*/ 507016 h 742569"/>
                    <a:gd name="csX4" fmla="*/ 224980 w 449960"/>
                    <a:gd name="csY4" fmla="*/ 742569 h 742569"/>
                    <a:gd name="csX5" fmla="*/ 0 w 449960"/>
                    <a:gd name="csY5" fmla="*/ 508064 h 742569"/>
                    <a:gd name="csX6" fmla="*/ 0 w 449960"/>
                    <a:gd name="csY6" fmla="*/ 235553 h 742569"/>
                    <a:gd name="csX7" fmla="*/ 281083 w 449960"/>
                    <a:gd name="csY7" fmla="*/ 239840 h 742569"/>
                    <a:gd name="csX8" fmla="*/ 225076 w 449960"/>
                    <a:gd name="csY8" fmla="*/ 173260 h 742569"/>
                    <a:gd name="csX9" fmla="*/ 169069 w 449960"/>
                    <a:gd name="csY9" fmla="*/ 239840 h 742569"/>
                    <a:gd name="csX10" fmla="*/ 169069 w 449960"/>
                    <a:gd name="csY10" fmla="*/ 505016 h 742569"/>
                    <a:gd name="csX11" fmla="*/ 225076 w 449960"/>
                    <a:gd name="csY11" fmla="*/ 570548 h 742569"/>
                    <a:gd name="csX12" fmla="*/ 281083 w 449960"/>
                    <a:gd name="csY12" fmla="*/ 505016 h 742569"/>
                    <a:gd name="csX13" fmla="*/ 281083 w 449960"/>
                    <a:gd name="csY13" fmla="*/ 239840 h 74256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0" h="742569">
                      <a:moveTo>
                        <a:pt x="0" y="235553"/>
                      </a:moveTo>
                      <a:cubicBezTo>
                        <a:pt x="0" y="69723"/>
                        <a:pt x="108775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6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5" y="742569"/>
                        <a:pt x="0" y="679228"/>
                        <a:pt x="0" y="508064"/>
                      </a:cubicBezTo>
                      <a:lnTo>
                        <a:pt x="0" y="235553"/>
                      </a:lnTo>
                      <a:close/>
                      <a:moveTo>
                        <a:pt x="281083" y="239840"/>
                      </a:moveTo>
                      <a:cubicBezTo>
                        <a:pt x="281083" y="192310"/>
                        <a:pt x="255746" y="173260"/>
                        <a:pt x="225076" y="173260"/>
                      </a:cubicBezTo>
                      <a:cubicBezTo>
                        <a:pt x="194405" y="173260"/>
                        <a:pt x="169069" y="192310"/>
                        <a:pt x="169069" y="239840"/>
                      </a:cubicBezTo>
                      <a:lnTo>
                        <a:pt x="169069" y="505016"/>
                      </a:lnTo>
                      <a:cubicBezTo>
                        <a:pt x="169069" y="551498"/>
                        <a:pt x="194405" y="570548"/>
                        <a:pt x="225076" y="570548"/>
                      </a:cubicBezTo>
                      <a:cubicBezTo>
                        <a:pt x="255746" y="570548"/>
                        <a:pt x="281083" y="551498"/>
                        <a:pt x="281083" y="505016"/>
                      </a:cubicBezTo>
                      <a:lnTo>
                        <a:pt x="281083" y="23984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1" name="Forme libre : forme 30">
                  <a:extLst>
                    <a:ext uri="{FF2B5EF4-FFF2-40B4-BE49-F238E27FC236}">
                      <a16:creationId xmlns:a16="http://schemas.microsoft.com/office/drawing/2014/main" id="{3C4A4AAB-1D98-7CD9-5962-16369E0F48A2}"/>
                    </a:ext>
                  </a:extLst>
                </p:cNvPr>
                <p:cNvSpPr/>
                <p:nvPr/>
              </p:nvSpPr>
              <p:spPr>
                <a:xfrm>
                  <a:off x="4806124" y="3680650"/>
                  <a:ext cx="424814" cy="700373"/>
                </a:xfrm>
                <a:custGeom>
                  <a:avLst/>
                  <a:gdLst>
                    <a:gd name="csX0" fmla="*/ 95 w 424814"/>
                    <a:gd name="csY0" fmla="*/ 700373 h 700373"/>
                    <a:gd name="csX1" fmla="*/ 95 w 424814"/>
                    <a:gd name="csY1" fmla="*/ 0 h 700373"/>
                    <a:gd name="csX2" fmla="*/ 204025 w 424814"/>
                    <a:gd name="csY2" fmla="*/ 0 h 700373"/>
                    <a:gd name="csX3" fmla="*/ 417385 w 424814"/>
                    <a:gd name="csY3" fmla="*/ 184880 h 700373"/>
                    <a:gd name="csX4" fmla="*/ 324421 w 424814"/>
                    <a:gd name="csY4" fmla="*/ 341186 h 700373"/>
                    <a:gd name="csX5" fmla="*/ 324421 w 424814"/>
                    <a:gd name="csY5" fmla="*/ 345376 h 700373"/>
                    <a:gd name="csX6" fmla="*/ 424815 w 424814"/>
                    <a:gd name="csY6" fmla="*/ 502730 h 700373"/>
                    <a:gd name="csX7" fmla="*/ 424815 w 424814"/>
                    <a:gd name="csY7" fmla="*/ 700278 h 700373"/>
                    <a:gd name="csX8" fmla="*/ 255746 w 424814"/>
                    <a:gd name="csY8" fmla="*/ 700278 h 700373"/>
                    <a:gd name="csX9" fmla="*/ 255746 w 424814"/>
                    <a:gd name="csY9" fmla="*/ 506921 h 700373"/>
                    <a:gd name="csX10" fmla="*/ 198692 w 424814"/>
                    <a:gd name="csY10" fmla="*/ 437198 h 700373"/>
                    <a:gd name="csX11" fmla="*/ 169069 w 424814"/>
                    <a:gd name="csY11" fmla="*/ 437198 h 700373"/>
                    <a:gd name="csX12" fmla="*/ 169069 w 424814"/>
                    <a:gd name="csY12" fmla="*/ 700278 h 700373"/>
                    <a:gd name="csX13" fmla="*/ 0 w 424814"/>
                    <a:gd name="csY13" fmla="*/ 700278 h 700373"/>
                    <a:gd name="csX14" fmla="*/ 169069 w 424814"/>
                    <a:gd name="csY14" fmla="*/ 285179 h 700373"/>
                    <a:gd name="csX15" fmla="*/ 193358 w 424814"/>
                    <a:gd name="csY15" fmla="*/ 285179 h 700373"/>
                    <a:gd name="csX16" fmla="*/ 252508 w 424814"/>
                    <a:gd name="csY16" fmla="*/ 213360 h 700373"/>
                    <a:gd name="csX17" fmla="*/ 196501 w 424814"/>
                    <a:gd name="csY17" fmla="*/ 150019 h 700373"/>
                    <a:gd name="csX18" fmla="*/ 169069 w 424814"/>
                    <a:gd name="csY18" fmla="*/ 150019 h 700373"/>
                    <a:gd name="csX19" fmla="*/ 169069 w 424814"/>
                    <a:gd name="csY19" fmla="*/ 285274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424814" h="700373">
                      <a:moveTo>
                        <a:pt x="95" y="700373"/>
                      </a:moveTo>
                      <a:lnTo>
                        <a:pt x="95" y="0"/>
                      </a:lnTo>
                      <a:lnTo>
                        <a:pt x="204025" y="0"/>
                      </a:lnTo>
                      <a:cubicBezTo>
                        <a:pt x="366713" y="0"/>
                        <a:pt x="417385" y="94012"/>
                        <a:pt x="417385" y="184880"/>
                      </a:cubicBezTo>
                      <a:cubicBezTo>
                        <a:pt x="417385" y="264128"/>
                        <a:pt x="368808" y="315849"/>
                        <a:pt x="324421" y="341186"/>
                      </a:cubicBezTo>
                      <a:lnTo>
                        <a:pt x="324421" y="345376"/>
                      </a:lnTo>
                      <a:cubicBezTo>
                        <a:pt x="372999" y="359092"/>
                        <a:pt x="424815" y="402431"/>
                        <a:pt x="424815" y="502730"/>
                      </a:cubicBezTo>
                      <a:lnTo>
                        <a:pt x="424815" y="700278"/>
                      </a:lnTo>
                      <a:lnTo>
                        <a:pt x="255746" y="700278"/>
                      </a:lnTo>
                      <a:lnTo>
                        <a:pt x="255746" y="506921"/>
                      </a:lnTo>
                      <a:cubicBezTo>
                        <a:pt x="255746" y="460438"/>
                        <a:pt x="240983" y="437198"/>
                        <a:pt x="198692" y="437198"/>
                      </a:cubicBezTo>
                      <a:lnTo>
                        <a:pt x="169069" y="437198"/>
                      </a:lnTo>
                      <a:lnTo>
                        <a:pt x="169069" y="700278"/>
                      </a:lnTo>
                      <a:lnTo>
                        <a:pt x="0" y="700278"/>
                      </a:lnTo>
                      <a:close/>
                      <a:moveTo>
                        <a:pt x="169069" y="285179"/>
                      </a:moveTo>
                      <a:lnTo>
                        <a:pt x="193358" y="285179"/>
                      </a:lnTo>
                      <a:cubicBezTo>
                        <a:pt x="235649" y="285179"/>
                        <a:pt x="252508" y="255556"/>
                        <a:pt x="252508" y="213360"/>
                      </a:cubicBezTo>
                      <a:cubicBezTo>
                        <a:pt x="252508" y="171164"/>
                        <a:pt x="234505" y="150019"/>
                        <a:pt x="196501" y="150019"/>
                      </a:cubicBezTo>
                      <a:lnTo>
                        <a:pt x="169069" y="150019"/>
                      </a:lnTo>
                      <a:lnTo>
                        <a:pt x="169069" y="28527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2" name="Forme libre : forme 31">
                  <a:extLst>
                    <a:ext uri="{FF2B5EF4-FFF2-40B4-BE49-F238E27FC236}">
                      <a16:creationId xmlns:a16="http://schemas.microsoft.com/office/drawing/2014/main" id="{C8261066-8EA2-FBE9-669C-504FC816A480}"/>
                    </a:ext>
                  </a:extLst>
                </p:cNvPr>
                <p:cNvSpPr/>
                <p:nvPr/>
              </p:nvSpPr>
              <p:spPr>
                <a:xfrm>
                  <a:off x="5253704" y="3680650"/>
                  <a:ext cx="340137" cy="700468"/>
                </a:xfrm>
                <a:custGeom>
                  <a:avLst/>
                  <a:gdLst>
                    <a:gd name="csX0" fmla="*/ 0 w 340137"/>
                    <a:gd name="csY0" fmla="*/ 0 h 700468"/>
                    <a:gd name="csX1" fmla="*/ 166878 w 340137"/>
                    <a:gd name="csY1" fmla="*/ 0 h 700468"/>
                    <a:gd name="csX2" fmla="*/ 166878 w 340137"/>
                    <a:gd name="csY2" fmla="*/ 531400 h 700468"/>
                    <a:gd name="csX3" fmla="*/ 340138 w 340137"/>
                    <a:gd name="csY3" fmla="*/ 531400 h 700468"/>
                    <a:gd name="csX4" fmla="*/ 340138 w 340137"/>
                    <a:gd name="csY4" fmla="*/ 700468 h 700468"/>
                    <a:gd name="csX5" fmla="*/ 0 w 340137"/>
                    <a:gd name="csY5" fmla="*/ 700468 h 700468"/>
                    <a:gd name="csX6" fmla="*/ 0 w 340137"/>
                    <a:gd name="csY6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340137" h="700468">
                      <a:moveTo>
                        <a:pt x="0" y="0"/>
                      </a:moveTo>
                      <a:lnTo>
                        <a:pt x="166878" y="0"/>
                      </a:lnTo>
                      <a:lnTo>
                        <a:pt x="166878" y="531400"/>
                      </a:lnTo>
                      <a:lnTo>
                        <a:pt x="340138" y="531400"/>
                      </a:lnTo>
                      <a:lnTo>
                        <a:pt x="340138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3" name="Forme libre : forme 32">
                  <a:extLst>
                    <a:ext uri="{FF2B5EF4-FFF2-40B4-BE49-F238E27FC236}">
                      <a16:creationId xmlns:a16="http://schemas.microsoft.com/office/drawing/2014/main" id="{5F8933AB-82FF-AC0C-5268-D06372D2A6C7}"/>
                    </a:ext>
                  </a:extLst>
                </p:cNvPr>
                <p:cNvSpPr/>
                <p:nvPr/>
              </p:nvSpPr>
              <p:spPr>
                <a:xfrm>
                  <a:off x="5610605" y="3680650"/>
                  <a:ext cx="419385" cy="700373"/>
                </a:xfrm>
                <a:custGeom>
                  <a:avLst/>
                  <a:gdLst>
                    <a:gd name="csX0" fmla="*/ 0 w 419385"/>
                    <a:gd name="csY0" fmla="*/ 0 h 700373"/>
                    <a:gd name="csX1" fmla="*/ 160592 w 419385"/>
                    <a:gd name="csY1" fmla="*/ 0 h 700373"/>
                    <a:gd name="csX2" fmla="*/ 419386 w 419385"/>
                    <a:gd name="csY2" fmla="*/ 256699 h 700373"/>
                    <a:gd name="csX3" fmla="*/ 419386 w 419385"/>
                    <a:gd name="csY3" fmla="*/ 443675 h 700373"/>
                    <a:gd name="csX4" fmla="*/ 160592 w 419385"/>
                    <a:gd name="csY4" fmla="*/ 700373 h 700373"/>
                    <a:gd name="csX5" fmla="*/ 0 w 419385"/>
                    <a:gd name="csY5" fmla="*/ 700373 h 700373"/>
                    <a:gd name="csX6" fmla="*/ 0 w 419385"/>
                    <a:gd name="csY6" fmla="*/ 0 h 700373"/>
                    <a:gd name="csX7" fmla="*/ 249365 w 419385"/>
                    <a:gd name="csY7" fmla="*/ 234505 h 700373"/>
                    <a:gd name="csX8" fmla="*/ 192310 w 419385"/>
                    <a:gd name="csY8" fmla="*/ 170021 h 700373"/>
                    <a:gd name="csX9" fmla="*/ 169069 w 419385"/>
                    <a:gd name="csY9" fmla="*/ 170021 h 700373"/>
                    <a:gd name="csX10" fmla="*/ 169069 w 419385"/>
                    <a:gd name="csY10" fmla="*/ 530257 h 700373"/>
                    <a:gd name="csX11" fmla="*/ 192310 w 419385"/>
                    <a:gd name="csY11" fmla="*/ 530257 h 700373"/>
                    <a:gd name="csX12" fmla="*/ 249365 w 419385"/>
                    <a:gd name="csY12" fmla="*/ 465773 h 700373"/>
                    <a:gd name="csX13" fmla="*/ 249365 w 419385"/>
                    <a:gd name="csY13" fmla="*/ 23441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19385" h="700373">
                      <a:moveTo>
                        <a:pt x="0" y="0"/>
                      </a:moveTo>
                      <a:lnTo>
                        <a:pt x="160592" y="0"/>
                      </a:lnTo>
                      <a:cubicBezTo>
                        <a:pt x="330708" y="0"/>
                        <a:pt x="419386" y="53912"/>
                        <a:pt x="419386" y="256699"/>
                      </a:cubicBezTo>
                      <a:lnTo>
                        <a:pt x="419386" y="443675"/>
                      </a:lnTo>
                      <a:cubicBezTo>
                        <a:pt x="419386" y="646462"/>
                        <a:pt x="330613" y="700373"/>
                        <a:pt x="160592" y="700373"/>
                      </a:cubicBezTo>
                      <a:lnTo>
                        <a:pt x="0" y="700373"/>
                      </a:lnTo>
                      <a:lnTo>
                        <a:pt x="0" y="0"/>
                      </a:lnTo>
                      <a:close/>
                      <a:moveTo>
                        <a:pt x="249365" y="234505"/>
                      </a:moveTo>
                      <a:cubicBezTo>
                        <a:pt x="249365" y="185928"/>
                        <a:pt x="231362" y="170021"/>
                        <a:pt x="192310" y="170021"/>
                      </a:cubicBezTo>
                      <a:lnTo>
                        <a:pt x="169069" y="170021"/>
                      </a:lnTo>
                      <a:lnTo>
                        <a:pt x="169069" y="530257"/>
                      </a:lnTo>
                      <a:lnTo>
                        <a:pt x="192310" y="530257"/>
                      </a:lnTo>
                      <a:cubicBezTo>
                        <a:pt x="231362" y="530257"/>
                        <a:pt x="249365" y="513398"/>
                        <a:pt x="249365" y="465773"/>
                      </a:cubicBezTo>
                      <a:lnTo>
                        <a:pt x="249365" y="23441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6" name="Graphique 61">
                <a:extLst>
                  <a:ext uri="{FF2B5EF4-FFF2-40B4-BE49-F238E27FC236}">
                    <a16:creationId xmlns:a16="http://schemas.microsoft.com/office/drawing/2014/main" id="{70719038-C61D-EDDC-004A-4862B66EB258}"/>
                  </a:ext>
                </a:extLst>
              </p:cNvPr>
              <p:cNvGrpSpPr/>
              <p:nvPr/>
            </p:nvGrpSpPr>
            <p:grpSpPr>
              <a:xfrm>
                <a:off x="3650456" y="4412170"/>
                <a:ext cx="1747456" cy="716280"/>
                <a:chOff x="3650456" y="4412170"/>
                <a:chExt cx="1747456" cy="716280"/>
              </a:xfrm>
              <a:grpFill/>
            </p:grpSpPr>
            <p:sp>
              <p:nvSpPr>
                <p:cNvPr id="25" name="Forme libre : forme 24">
                  <a:extLst>
                    <a:ext uri="{FF2B5EF4-FFF2-40B4-BE49-F238E27FC236}">
                      <a16:creationId xmlns:a16="http://schemas.microsoft.com/office/drawing/2014/main" id="{B3E5D1D4-7481-0958-1ACE-9643330F0A2C}"/>
                    </a:ext>
                  </a:extLst>
                </p:cNvPr>
                <p:cNvSpPr/>
                <p:nvPr/>
              </p:nvSpPr>
              <p:spPr>
                <a:xfrm>
                  <a:off x="3650456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6" name="Forme libre : forme 25">
                  <a:extLst>
                    <a:ext uri="{FF2B5EF4-FFF2-40B4-BE49-F238E27FC236}">
                      <a16:creationId xmlns:a16="http://schemas.microsoft.com/office/drawing/2014/main" id="{844E0E52-9737-DBEE-16F5-FA2E7B0448B5}"/>
                    </a:ext>
                  </a:extLst>
                </p:cNvPr>
                <p:cNvSpPr/>
                <p:nvPr/>
              </p:nvSpPr>
              <p:spPr>
                <a:xfrm>
                  <a:off x="4355020" y="4428077"/>
                  <a:ext cx="169068" cy="700373"/>
                </a:xfrm>
                <a:custGeom>
                  <a:avLst/>
                  <a:gdLst>
                    <a:gd name="csX0" fmla="*/ 0 w 169068"/>
                    <a:gd name="csY0" fmla="*/ 0 h 700373"/>
                    <a:gd name="csX1" fmla="*/ 169069 w 169068"/>
                    <a:gd name="csY1" fmla="*/ 0 h 700373"/>
                    <a:gd name="csX2" fmla="*/ 169069 w 169068"/>
                    <a:gd name="csY2" fmla="*/ 700373 h 700373"/>
                    <a:gd name="csX3" fmla="*/ 0 w 169068"/>
                    <a:gd name="csY3" fmla="*/ 700373 h 700373"/>
                    <a:gd name="csX4" fmla="*/ 0 w 169068"/>
                    <a:gd name="csY4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169068" h="700373">
                      <a:moveTo>
                        <a:pt x="0" y="0"/>
                      </a:moveTo>
                      <a:lnTo>
                        <a:pt x="169069" y="0"/>
                      </a:lnTo>
                      <a:lnTo>
                        <a:pt x="169069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7" name="Forme libre : forme 26">
                  <a:extLst>
                    <a:ext uri="{FF2B5EF4-FFF2-40B4-BE49-F238E27FC236}">
                      <a16:creationId xmlns:a16="http://schemas.microsoft.com/office/drawing/2014/main" id="{8746B8EB-0751-5DEE-03C1-716343FC8A81}"/>
                    </a:ext>
                  </a:extLst>
                </p:cNvPr>
                <p:cNvSpPr/>
                <p:nvPr/>
              </p:nvSpPr>
              <p:spPr>
                <a:xfrm>
                  <a:off x="4541710" y="4428077"/>
                  <a:ext cx="412051" cy="700373"/>
                </a:xfrm>
                <a:custGeom>
                  <a:avLst/>
                  <a:gdLst>
                    <a:gd name="csX0" fmla="*/ 95 w 412051"/>
                    <a:gd name="csY0" fmla="*/ 0 h 700373"/>
                    <a:gd name="csX1" fmla="*/ 412052 w 412051"/>
                    <a:gd name="csY1" fmla="*/ 0 h 700373"/>
                    <a:gd name="csX2" fmla="*/ 412052 w 412051"/>
                    <a:gd name="csY2" fmla="*/ 163734 h 700373"/>
                    <a:gd name="csX3" fmla="*/ 292703 w 412051"/>
                    <a:gd name="csY3" fmla="*/ 163734 h 700373"/>
                    <a:gd name="csX4" fmla="*/ 292703 w 412051"/>
                    <a:gd name="csY4" fmla="*/ 700373 h 700373"/>
                    <a:gd name="csX5" fmla="*/ 123635 w 412051"/>
                    <a:gd name="csY5" fmla="*/ 700373 h 700373"/>
                    <a:gd name="csX6" fmla="*/ 123635 w 412051"/>
                    <a:gd name="csY6" fmla="*/ 163734 h 700373"/>
                    <a:gd name="csX7" fmla="*/ 0 w 412051"/>
                    <a:gd name="csY7" fmla="*/ 163734 h 700373"/>
                    <a:gd name="csX8" fmla="*/ 0 w 412051"/>
                    <a:gd name="csY8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412051" h="700373">
                      <a:moveTo>
                        <a:pt x="95" y="0"/>
                      </a:moveTo>
                      <a:lnTo>
                        <a:pt x="412052" y="0"/>
                      </a:lnTo>
                      <a:lnTo>
                        <a:pt x="412052" y="163734"/>
                      </a:lnTo>
                      <a:lnTo>
                        <a:pt x="292703" y="163734"/>
                      </a:lnTo>
                      <a:lnTo>
                        <a:pt x="292703" y="700373"/>
                      </a:lnTo>
                      <a:lnTo>
                        <a:pt x="123635" y="700373"/>
                      </a:lnTo>
                      <a:lnTo>
                        <a:pt x="123635" y="163734"/>
                      </a:lnTo>
                      <a:lnTo>
                        <a:pt x="0" y="16373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8" name="Forme libre : forme 27">
                  <a:extLst>
                    <a:ext uri="{FF2B5EF4-FFF2-40B4-BE49-F238E27FC236}">
                      <a16:creationId xmlns:a16="http://schemas.microsoft.com/office/drawing/2014/main" id="{92313257-FB92-AD2C-81EE-5F728F5BB055}"/>
                    </a:ext>
                  </a:extLst>
                </p:cNvPr>
                <p:cNvSpPr/>
                <p:nvPr/>
              </p:nvSpPr>
              <p:spPr>
                <a:xfrm>
                  <a:off x="4972240" y="4428077"/>
                  <a:ext cx="425672" cy="700373"/>
                </a:xfrm>
                <a:custGeom>
                  <a:avLst/>
                  <a:gdLst>
                    <a:gd name="csX0" fmla="*/ 258794 w 425672"/>
                    <a:gd name="csY0" fmla="*/ 410908 h 700373"/>
                    <a:gd name="csX1" fmla="*/ 166878 w 425672"/>
                    <a:gd name="csY1" fmla="*/ 410908 h 700373"/>
                    <a:gd name="csX2" fmla="*/ 166878 w 425672"/>
                    <a:gd name="csY2" fmla="*/ 700373 h 700373"/>
                    <a:gd name="csX3" fmla="*/ 0 w 425672"/>
                    <a:gd name="csY3" fmla="*/ 700373 h 700373"/>
                    <a:gd name="csX4" fmla="*/ 0 w 425672"/>
                    <a:gd name="csY4" fmla="*/ 0 h 700373"/>
                    <a:gd name="csX5" fmla="*/ 166878 w 425672"/>
                    <a:gd name="csY5" fmla="*/ 0 h 700373"/>
                    <a:gd name="csX6" fmla="*/ 166878 w 425672"/>
                    <a:gd name="csY6" fmla="*/ 249269 h 700373"/>
                    <a:gd name="csX7" fmla="*/ 258794 w 425672"/>
                    <a:gd name="csY7" fmla="*/ 249269 h 700373"/>
                    <a:gd name="csX8" fmla="*/ 258794 w 425672"/>
                    <a:gd name="csY8" fmla="*/ 0 h 700373"/>
                    <a:gd name="csX9" fmla="*/ 425672 w 425672"/>
                    <a:gd name="csY9" fmla="*/ 0 h 700373"/>
                    <a:gd name="csX10" fmla="*/ 425672 w 425672"/>
                    <a:gd name="csY10" fmla="*/ 700373 h 700373"/>
                    <a:gd name="csX11" fmla="*/ 258794 w 425672"/>
                    <a:gd name="csY11" fmla="*/ 700373 h 700373"/>
                    <a:gd name="csX12" fmla="*/ 258794 w 425672"/>
                    <a:gd name="csY12" fmla="*/ 410908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25672" h="700373">
                      <a:moveTo>
                        <a:pt x="258794" y="410908"/>
                      </a:moveTo>
                      <a:lnTo>
                        <a:pt x="166878" y="410908"/>
                      </a:lnTo>
                      <a:lnTo>
                        <a:pt x="16687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66878" y="0"/>
                      </a:lnTo>
                      <a:lnTo>
                        <a:pt x="166878" y="249269"/>
                      </a:lnTo>
                      <a:lnTo>
                        <a:pt x="258794" y="249269"/>
                      </a:lnTo>
                      <a:lnTo>
                        <a:pt x="258794" y="0"/>
                      </a:lnTo>
                      <a:lnTo>
                        <a:pt x="425672" y="0"/>
                      </a:lnTo>
                      <a:lnTo>
                        <a:pt x="425672" y="700373"/>
                      </a:lnTo>
                      <a:lnTo>
                        <a:pt x="258794" y="700373"/>
                      </a:lnTo>
                      <a:lnTo>
                        <a:pt x="258794" y="41090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7" name="Graphique 61">
                <a:extLst>
                  <a:ext uri="{FF2B5EF4-FFF2-40B4-BE49-F238E27FC236}">
                    <a16:creationId xmlns:a16="http://schemas.microsoft.com/office/drawing/2014/main" id="{104233D4-1916-D871-325D-59D0D445FB34}"/>
                  </a:ext>
                </a:extLst>
              </p:cNvPr>
              <p:cNvGrpSpPr/>
              <p:nvPr/>
            </p:nvGrpSpPr>
            <p:grpSpPr>
              <a:xfrm>
                <a:off x="5471445" y="4406931"/>
                <a:ext cx="2956941" cy="742568"/>
                <a:chOff x="5471445" y="4406931"/>
                <a:chExt cx="2956941" cy="742568"/>
              </a:xfrm>
              <a:grpFill/>
            </p:grpSpPr>
            <p:sp>
              <p:nvSpPr>
                <p:cNvPr id="19" name="Forme libre : forme 18">
                  <a:extLst>
                    <a:ext uri="{FF2B5EF4-FFF2-40B4-BE49-F238E27FC236}">
                      <a16:creationId xmlns:a16="http://schemas.microsoft.com/office/drawing/2014/main" id="{1133F095-D037-E131-3F8F-ACA721203E30}"/>
                    </a:ext>
                  </a:extLst>
                </p:cNvPr>
                <p:cNvSpPr/>
                <p:nvPr/>
              </p:nvSpPr>
              <p:spPr>
                <a:xfrm>
                  <a:off x="5471445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0" name="Forme libre : forme 19">
                  <a:extLst>
                    <a:ext uri="{FF2B5EF4-FFF2-40B4-BE49-F238E27FC236}">
                      <a16:creationId xmlns:a16="http://schemas.microsoft.com/office/drawing/2014/main" id="{00DB1BDB-D639-3DEF-B730-0D66AD56E1E3}"/>
                    </a:ext>
                  </a:extLst>
                </p:cNvPr>
                <p:cNvSpPr/>
                <p:nvPr/>
              </p:nvSpPr>
              <p:spPr>
                <a:xfrm>
                  <a:off x="6157245" y="4406931"/>
                  <a:ext cx="449961" cy="742568"/>
                </a:xfrm>
                <a:custGeom>
                  <a:avLst/>
                  <a:gdLst>
                    <a:gd name="csX0" fmla="*/ 0 w 449961"/>
                    <a:gd name="csY0" fmla="*/ 235553 h 742568"/>
                    <a:gd name="csX1" fmla="*/ 224980 w 449961"/>
                    <a:gd name="csY1" fmla="*/ 0 h 742568"/>
                    <a:gd name="csX2" fmla="*/ 449961 w 449961"/>
                    <a:gd name="csY2" fmla="*/ 234505 h 742568"/>
                    <a:gd name="csX3" fmla="*/ 449961 w 449961"/>
                    <a:gd name="csY3" fmla="*/ 507016 h 742568"/>
                    <a:gd name="csX4" fmla="*/ 224980 w 449961"/>
                    <a:gd name="csY4" fmla="*/ 742569 h 742568"/>
                    <a:gd name="csX5" fmla="*/ 0 w 449961"/>
                    <a:gd name="csY5" fmla="*/ 508063 h 742568"/>
                    <a:gd name="csX6" fmla="*/ 0 w 449961"/>
                    <a:gd name="csY6" fmla="*/ 235553 h 742568"/>
                    <a:gd name="csX7" fmla="*/ 280988 w 449961"/>
                    <a:gd name="csY7" fmla="*/ 239839 h 742568"/>
                    <a:gd name="csX8" fmla="*/ 224980 w 449961"/>
                    <a:gd name="csY8" fmla="*/ 173259 h 742568"/>
                    <a:gd name="csX9" fmla="*/ 168974 w 449961"/>
                    <a:gd name="csY9" fmla="*/ 239839 h 742568"/>
                    <a:gd name="csX10" fmla="*/ 168974 w 449961"/>
                    <a:gd name="csY10" fmla="*/ 505015 h 742568"/>
                    <a:gd name="csX11" fmla="*/ 224980 w 449961"/>
                    <a:gd name="csY11" fmla="*/ 570547 h 742568"/>
                    <a:gd name="csX12" fmla="*/ 280988 w 449961"/>
                    <a:gd name="csY12" fmla="*/ 505015 h 742568"/>
                    <a:gd name="csX13" fmla="*/ 280988 w 449961"/>
                    <a:gd name="csY13" fmla="*/ 239839 h 7425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1" h="742568">
                      <a:moveTo>
                        <a:pt x="0" y="235553"/>
                      </a:moveTo>
                      <a:cubicBezTo>
                        <a:pt x="0" y="69723"/>
                        <a:pt x="108776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5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6" y="742569"/>
                        <a:pt x="0" y="679228"/>
                        <a:pt x="0" y="508063"/>
                      </a:cubicBezTo>
                      <a:lnTo>
                        <a:pt x="0" y="235553"/>
                      </a:lnTo>
                      <a:close/>
                      <a:moveTo>
                        <a:pt x="280988" y="239839"/>
                      </a:moveTo>
                      <a:cubicBezTo>
                        <a:pt x="280988" y="192309"/>
                        <a:pt x="255651" y="173259"/>
                        <a:pt x="224980" y="173259"/>
                      </a:cubicBezTo>
                      <a:cubicBezTo>
                        <a:pt x="194310" y="173259"/>
                        <a:pt x="168974" y="192309"/>
                        <a:pt x="168974" y="239839"/>
                      </a:cubicBezTo>
                      <a:lnTo>
                        <a:pt x="168974" y="505015"/>
                      </a:lnTo>
                      <a:cubicBezTo>
                        <a:pt x="168974" y="551497"/>
                        <a:pt x="194310" y="570547"/>
                        <a:pt x="224980" y="570547"/>
                      </a:cubicBezTo>
                      <a:cubicBezTo>
                        <a:pt x="255651" y="570547"/>
                        <a:pt x="280988" y="551497"/>
                        <a:pt x="280988" y="505015"/>
                      </a:cubicBezTo>
                      <a:lnTo>
                        <a:pt x="280988" y="23983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1" name="Forme libre : forme 20">
                  <a:extLst>
                    <a:ext uri="{FF2B5EF4-FFF2-40B4-BE49-F238E27FC236}">
                      <a16:creationId xmlns:a16="http://schemas.microsoft.com/office/drawing/2014/main" id="{0F8F9D0D-58F5-2511-CC3F-6CEAFF40BD01}"/>
                    </a:ext>
                  </a:extLst>
                </p:cNvPr>
                <p:cNvSpPr/>
                <p:nvPr/>
              </p:nvSpPr>
              <p:spPr>
                <a:xfrm>
                  <a:off x="6635019" y="4428077"/>
                  <a:ext cx="630650" cy="700373"/>
                </a:xfrm>
                <a:custGeom>
                  <a:avLst/>
                  <a:gdLst>
                    <a:gd name="csX0" fmla="*/ 164878 w 630650"/>
                    <a:gd name="csY0" fmla="*/ 301085 h 700373"/>
                    <a:gd name="csX1" fmla="*/ 158496 w 630650"/>
                    <a:gd name="csY1" fmla="*/ 301085 h 700373"/>
                    <a:gd name="csX2" fmla="*/ 158496 w 630650"/>
                    <a:gd name="csY2" fmla="*/ 700373 h 700373"/>
                    <a:gd name="csX3" fmla="*/ 0 w 630650"/>
                    <a:gd name="csY3" fmla="*/ 700373 h 700373"/>
                    <a:gd name="csX4" fmla="*/ 0 w 630650"/>
                    <a:gd name="csY4" fmla="*/ 0 h 700373"/>
                    <a:gd name="csX5" fmla="*/ 213360 w 630650"/>
                    <a:gd name="csY5" fmla="*/ 0 h 700373"/>
                    <a:gd name="csX6" fmla="*/ 311563 w 630650"/>
                    <a:gd name="csY6" fmla="*/ 370808 h 700373"/>
                    <a:gd name="csX7" fmla="*/ 317945 w 630650"/>
                    <a:gd name="csY7" fmla="*/ 370808 h 700373"/>
                    <a:gd name="csX8" fmla="*/ 417290 w 630650"/>
                    <a:gd name="csY8" fmla="*/ 0 h 700373"/>
                    <a:gd name="csX9" fmla="*/ 630650 w 630650"/>
                    <a:gd name="csY9" fmla="*/ 0 h 700373"/>
                    <a:gd name="csX10" fmla="*/ 630650 w 630650"/>
                    <a:gd name="csY10" fmla="*/ 700373 h 700373"/>
                    <a:gd name="csX11" fmla="*/ 472154 w 630650"/>
                    <a:gd name="csY11" fmla="*/ 700373 h 700373"/>
                    <a:gd name="csX12" fmla="*/ 472154 w 630650"/>
                    <a:gd name="csY12" fmla="*/ 301085 h 700373"/>
                    <a:gd name="csX13" fmla="*/ 465772 w 630650"/>
                    <a:gd name="csY13" fmla="*/ 301085 h 700373"/>
                    <a:gd name="csX14" fmla="*/ 375952 w 630650"/>
                    <a:gd name="csY14" fmla="*/ 700373 h 700373"/>
                    <a:gd name="csX15" fmla="*/ 254508 w 630650"/>
                    <a:gd name="csY15" fmla="*/ 700373 h 700373"/>
                    <a:gd name="csX16" fmla="*/ 164687 w 630650"/>
                    <a:gd name="csY16" fmla="*/ 301085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630650" h="700373">
                      <a:moveTo>
                        <a:pt x="164878" y="301085"/>
                      </a:moveTo>
                      <a:lnTo>
                        <a:pt x="158496" y="301085"/>
                      </a:lnTo>
                      <a:lnTo>
                        <a:pt x="158496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213360" y="0"/>
                      </a:lnTo>
                      <a:lnTo>
                        <a:pt x="311563" y="370808"/>
                      </a:lnTo>
                      <a:lnTo>
                        <a:pt x="317945" y="370808"/>
                      </a:lnTo>
                      <a:lnTo>
                        <a:pt x="417290" y="0"/>
                      </a:lnTo>
                      <a:lnTo>
                        <a:pt x="630650" y="0"/>
                      </a:lnTo>
                      <a:lnTo>
                        <a:pt x="630650" y="700373"/>
                      </a:lnTo>
                      <a:lnTo>
                        <a:pt x="472154" y="700373"/>
                      </a:lnTo>
                      <a:lnTo>
                        <a:pt x="472154" y="301085"/>
                      </a:lnTo>
                      <a:lnTo>
                        <a:pt x="465772" y="301085"/>
                      </a:lnTo>
                      <a:lnTo>
                        <a:pt x="375952" y="700373"/>
                      </a:lnTo>
                      <a:lnTo>
                        <a:pt x="254508" y="700373"/>
                      </a:lnTo>
                      <a:lnTo>
                        <a:pt x="164687" y="3010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2" name="Forme libre : forme 21">
                  <a:extLst>
                    <a:ext uri="{FF2B5EF4-FFF2-40B4-BE49-F238E27FC236}">
                      <a16:creationId xmlns:a16="http://schemas.microsoft.com/office/drawing/2014/main" id="{3B7B88EB-B3AB-D2F7-F293-A0D538C8D100}"/>
                    </a:ext>
                  </a:extLst>
                </p:cNvPr>
                <p:cNvSpPr/>
                <p:nvPr/>
              </p:nvSpPr>
              <p:spPr>
                <a:xfrm>
                  <a:off x="7304246" y="4428077"/>
                  <a:ext cx="358140" cy="700468"/>
                </a:xfrm>
                <a:custGeom>
                  <a:avLst/>
                  <a:gdLst>
                    <a:gd name="csX0" fmla="*/ 95 w 358140"/>
                    <a:gd name="csY0" fmla="*/ 0 h 700468"/>
                    <a:gd name="csX1" fmla="*/ 353949 w 358140"/>
                    <a:gd name="csY1" fmla="*/ 0 h 700468"/>
                    <a:gd name="csX2" fmla="*/ 353949 w 358140"/>
                    <a:gd name="csY2" fmla="*/ 167926 h 700468"/>
                    <a:gd name="csX3" fmla="*/ 169069 w 358140"/>
                    <a:gd name="csY3" fmla="*/ 167926 h 700468"/>
                    <a:gd name="csX4" fmla="*/ 169069 w 358140"/>
                    <a:gd name="csY4" fmla="*/ 256699 h 700468"/>
                    <a:gd name="csX5" fmla="*/ 345472 w 358140"/>
                    <a:gd name="csY5" fmla="*/ 256699 h 700468"/>
                    <a:gd name="csX6" fmla="*/ 345472 w 358140"/>
                    <a:gd name="csY6" fmla="*/ 415195 h 700468"/>
                    <a:gd name="csX7" fmla="*/ 169069 w 358140"/>
                    <a:gd name="csY7" fmla="*/ 415195 h 700468"/>
                    <a:gd name="csX8" fmla="*/ 169069 w 358140"/>
                    <a:gd name="csY8" fmla="*/ 531400 h 700468"/>
                    <a:gd name="csX9" fmla="*/ 358140 w 358140"/>
                    <a:gd name="csY9" fmla="*/ 531400 h 700468"/>
                    <a:gd name="csX10" fmla="*/ 358140 w 358140"/>
                    <a:gd name="csY10" fmla="*/ 700468 h 700468"/>
                    <a:gd name="csX11" fmla="*/ 0 w 358140"/>
                    <a:gd name="csY11" fmla="*/ 700468 h 700468"/>
                    <a:gd name="csX12" fmla="*/ 0 w 358140"/>
                    <a:gd name="csY12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58140" h="700468">
                      <a:moveTo>
                        <a:pt x="95" y="0"/>
                      </a:moveTo>
                      <a:lnTo>
                        <a:pt x="353949" y="0"/>
                      </a:lnTo>
                      <a:lnTo>
                        <a:pt x="353949" y="167926"/>
                      </a:lnTo>
                      <a:lnTo>
                        <a:pt x="169069" y="167926"/>
                      </a:lnTo>
                      <a:lnTo>
                        <a:pt x="169069" y="256699"/>
                      </a:lnTo>
                      <a:lnTo>
                        <a:pt x="345472" y="256699"/>
                      </a:lnTo>
                      <a:lnTo>
                        <a:pt x="345472" y="415195"/>
                      </a:lnTo>
                      <a:lnTo>
                        <a:pt x="169069" y="415195"/>
                      </a:lnTo>
                      <a:lnTo>
                        <a:pt x="169069" y="531400"/>
                      </a:lnTo>
                      <a:lnTo>
                        <a:pt x="358140" y="531400"/>
                      </a:lnTo>
                      <a:lnTo>
                        <a:pt x="358140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3" name="Forme libre : forme 22">
                  <a:extLst>
                    <a:ext uri="{FF2B5EF4-FFF2-40B4-BE49-F238E27FC236}">
                      <a16:creationId xmlns:a16="http://schemas.microsoft.com/office/drawing/2014/main" id="{50DACBB4-7856-8EF0-1767-E2BBB79512C6}"/>
                    </a:ext>
                  </a:extLst>
                </p:cNvPr>
                <p:cNvSpPr/>
                <p:nvPr/>
              </p:nvSpPr>
              <p:spPr>
                <a:xfrm>
                  <a:off x="7688770" y="4428077"/>
                  <a:ext cx="466915" cy="700373"/>
                </a:xfrm>
                <a:custGeom>
                  <a:avLst/>
                  <a:gdLst>
                    <a:gd name="csX0" fmla="*/ 163830 w 466915"/>
                    <a:gd name="csY0" fmla="*/ 339090 h 700373"/>
                    <a:gd name="csX1" fmla="*/ 157448 w 466915"/>
                    <a:gd name="csY1" fmla="*/ 339090 h 700373"/>
                    <a:gd name="csX2" fmla="*/ 157448 w 466915"/>
                    <a:gd name="csY2" fmla="*/ 700373 h 700373"/>
                    <a:gd name="csX3" fmla="*/ 0 w 466915"/>
                    <a:gd name="csY3" fmla="*/ 700373 h 700373"/>
                    <a:gd name="csX4" fmla="*/ 0 w 466915"/>
                    <a:gd name="csY4" fmla="*/ 0 h 700373"/>
                    <a:gd name="csX5" fmla="*/ 178498 w 466915"/>
                    <a:gd name="csY5" fmla="*/ 0 h 700373"/>
                    <a:gd name="csX6" fmla="*/ 304229 w 466915"/>
                    <a:gd name="csY6" fmla="*/ 326422 h 700373"/>
                    <a:gd name="csX7" fmla="*/ 310610 w 466915"/>
                    <a:gd name="csY7" fmla="*/ 326422 h 700373"/>
                    <a:gd name="csX8" fmla="*/ 310610 w 466915"/>
                    <a:gd name="csY8" fmla="*/ 0 h 700373"/>
                    <a:gd name="csX9" fmla="*/ 466915 w 466915"/>
                    <a:gd name="csY9" fmla="*/ 0 h 700373"/>
                    <a:gd name="csX10" fmla="*/ 466915 w 466915"/>
                    <a:gd name="csY10" fmla="*/ 700373 h 700373"/>
                    <a:gd name="csX11" fmla="*/ 295751 w 466915"/>
                    <a:gd name="csY11" fmla="*/ 700373 h 700373"/>
                    <a:gd name="csX12" fmla="*/ 163735 w 466915"/>
                    <a:gd name="csY12" fmla="*/ 33909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66915" h="700373">
                      <a:moveTo>
                        <a:pt x="163830" y="339090"/>
                      </a:moveTo>
                      <a:lnTo>
                        <a:pt x="157448" y="339090"/>
                      </a:lnTo>
                      <a:lnTo>
                        <a:pt x="15744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78498" y="0"/>
                      </a:lnTo>
                      <a:lnTo>
                        <a:pt x="304229" y="326422"/>
                      </a:lnTo>
                      <a:lnTo>
                        <a:pt x="310610" y="326422"/>
                      </a:lnTo>
                      <a:lnTo>
                        <a:pt x="310610" y="0"/>
                      </a:lnTo>
                      <a:lnTo>
                        <a:pt x="466915" y="0"/>
                      </a:lnTo>
                      <a:lnTo>
                        <a:pt x="466915" y="700373"/>
                      </a:lnTo>
                      <a:lnTo>
                        <a:pt x="295751" y="700373"/>
                      </a:lnTo>
                      <a:lnTo>
                        <a:pt x="163735" y="33909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4" name="Forme libre : forme 23">
                  <a:extLst>
                    <a:ext uri="{FF2B5EF4-FFF2-40B4-BE49-F238E27FC236}">
                      <a16:creationId xmlns:a16="http://schemas.microsoft.com/office/drawing/2014/main" id="{B64F8E4F-AB8F-076F-CE77-E86F263B7B5B}"/>
                    </a:ext>
                  </a:extLst>
                </p:cNvPr>
                <p:cNvSpPr/>
                <p:nvPr/>
              </p:nvSpPr>
              <p:spPr>
                <a:xfrm>
                  <a:off x="8257222" y="4428077"/>
                  <a:ext cx="171164" cy="503396"/>
                </a:xfrm>
                <a:custGeom>
                  <a:avLst/>
                  <a:gdLst>
                    <a:gd name="csX0" fmla="*/ 0 w 171164"/>
                    <a:gd name="csY0" fmla="*/ 55054 h 503396"/>
                    <a:gd name="csX1" fmla="*/ 0 w 171164"/>
                    <a:gd name="csY1" fmla="*/ 0 h 503396"/>
                    <a:gd name="csX2" fmla="*/ 171164 w 171164"/>
                    <a:gd name="csY2" fmla="*/ 0 h 503396"/>
                    <a:gd name="csX3" fmla="*/ 171164 w 171164"/>
                    <a:gd name="csY3" fmla="*/ 55054 h 503396"/>
                    <a:gd name="csX4" fmla="*/ 161068 w 171164"/>
                    <a:gd name="csY4" fmla="*/ 316325 h 503396"/>
                    <a:gd name="csX5" fmla="*/ 153067 w 171164"/>
                    <a:gd name="csY5" fmla="*/ 440150 h 503396"/>
                    <a:gd name="csX6" fmla="*/ 85630 w 171164"/>
                    <a:gd name="csY6" fmla="*/ 503396 h 503396"/>
                    <a:gd name="csX7" fmla="*/ 85630 w 171164"/>
                    <a:gd name="csY7" fmla="*/ 503396 h 503396"/>
                    <a:gd name="csX8" fmla="*/ 18193 w 171164"/>
                    <a:gd name="csY8" fmla="*/ 440150 h 503396"/>
                    <a:gd name="csX9" fmla="*/ 10192 w 171164"/>
                    <a:gd name="csY9" fmla="*/ 316325 h 503396"/>
                    <a:gd name="csX10" fmla="*/ 95 w 171164"/>
                    <a:gd name="csY10" fmla="*/ 55054 h 50339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171164" h="503396">
                      <a:moveTo>
                        <a:pt x="0" y="55054"/>
                      </a:moveTo>
                      <a:lnTo>
                        <a:pt x="0" y="0"/>
                      </a:lnTo>
                      <a:lnTo>
                        <a:pt x="171164" y="0"/>
                      </a:lnTo>
                      <a:lnTo>
                        <a:pt x="171164" y="55054"/>
                      </a:lnTo>
                      <a:cubicBezTo>
                        <a:pt x="171164" y="142208"/>
                        <a:pt x="167830" y="229362"/>
                        <a:pt x="161068" y="316325"/>
                      </a:cubicBezTo>
                      <a:lnTo>
                        <a:pt x="153067" y="440150"/>
                      </a:lnTo>
                      <a:cubicBezTo>
                        <a:pt x="150781" y="475678"/>
                        <a:pt x="121253" y="503396"/>
                        <a:pt x="85630" y="503396"/>
                      </a:cubicBezTo>
                      <a:lnTo>
                        <a:pt x="85630" y="503396"/>
                      </a:lnTo>
                      <a:cubicBezTo>
                        <a:pt x="50006" y="503396"/>
                        <a:pt x="20479" y="475678"/>
                        <a:pt x="18193" y="440150"/>
                      </a:cubicBezTo>
                      <a:lnTo>
                        <a:pt x="10192" y="316325"/>
                      </a:lnTo>
                      <a:cubicBezTo>
                        <a:pt x="3524" y="229362"/>
                        <a:pt x="95" y="142208"/>
                        <a:pt x="95" y="5505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18" name="Ellipse 17">
                <a:extLst>
                  <a:ext uri="{FF2B5EF4-FFF2-40B4-BE49-F238E27FC236}">
                    <a16:creationId xmlns:a16="http://schemas.microsoft.com/office/drawing/2014/main" id="{412E3B6E-C53F-9CE3-4445-53DD747A1F68}"/>
                  </a:ext>
                </a:extLst>
              </p:cNvPr>
              <p:cNvSpPr/>
              <p:nvPr/>
            </p:nvSpPr>
            <p:spPr>
              <a:xfrm>
                <a:off x="8253984" y="4954143"/>
                <a:ext cx="174307" cy="174307"/>
              </a:xfrm>
              <a:prstGeom prst="ellipse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9" name="Graphique 61">
              <a:extLst>
                <a:ext uri="{FF2B5EF4-FFF2-40B4-BE49-F238E27FC236}">
                  <a16:creationId xmlns:a16="http://schemas.microsoft.com/office/drawing/2014/main" id="{DEEB8112-37C1-8780-62FB-8579D9BE91E0}"/>
                </a:ext>
              </a:extLst>
            </p:cNvPr>
            <p:cNvGrpSpPr/>
            <p:nvPr/>
          </p:nvGrpSpPr>
          <p:grpSpPr>
            <a:xfrm>
              <a:off x="1197620" y="956110"/>
              <a:ext cx="3468684" cy="1542608"/>
              <a:chOff x="3581400" y="1704975"/>
              <a:chExt cx="5027390" cy="2235803"/>
            </a:xfrm>
            <a:grpFill/>
          </p:grpSpPr>
          <p:sp>
            <p:nvSpPr>
              <p:cNvPr id="10" name="Forme libre : forme 9">
                <a:extLst>
                  <a:ext uri="{FF2B5EF4-FFF2-40B4-BE49-F238E27FC236}">
                    <a16:creationId xmlns:a16="http://schemas.microsoft.com/office/drawing/2014/main" id="{D280B725-AB14-7E24-9F1B-F2FFA01A909C}"/>
                  </a:ext>
                </a:extLst>
              </p:cNvPr>
              <p:cNvSpPr/>
              <p:nvPr/>
            </p:nvSpPr>
            <p:spPr>
              <a:xfrm>
                <a:off x="3581400" y="1714976"/>
                <a:ext cx="1023080" cy="1172717"/>
              </a:xfrm>
              <a:custGeom>
                <a:avLst/>
                <a:gdLst>
                  <a:gd name="csX0" fmla="*/ 797528 w 1023080"/>
                  <a:gd name="csY0" fmla="*/ 583406 h 1172717"/>
                  <a:gd name="csX1" fmla="*/ 787051 w 1023080"/>
                  <a:gd name="csY1" fmla="*/ 583406 h 1172717"/>
                  <a:gd name="csX2" fmla="*/ 689801 w 1023080"/>
                  <a:gd name="csY2" fmla="*/ 90011 h 1172717"/>
                  <a:gd name="csX3" fmla="*/ 579787 w 1023080"/>
                  <a:gd name="csY3" fmla="*/ 0 h 1172717"/>
                  <a:gd name="csX4" fmla="*/ 469773 w 1023080"/>
                  <a:gd name="csY4" fmla="*/ 90011 h 1172717"/>
                  <a:gd name="csX5" fmla="*/ 372523 w 1023080"/>
                  <a:gd name="csY5" fmla="*/ 583406 h 1172717"/>
                  <a:gd name="csX6" fmla="*/ 362045 w 1023080"/>
                  <a:gd name="csY6" fmla="*/ 583406 h 1172717"/>
                  <a:gd name="csX7" fmla="*/ 271082 w 1023080"/>
                  <a:gd name="csY7" fmla="*/ 15621 h 1172717"/>
                  <a:gd name="csX8" fmla="*/ 0 w 1023080"/>
                  <a:gd name="csY8" fmla="*/ 15621 h 1172717"/>
                  <a:gd name="csX9" fmla="*/ 204406 w 1023080"/>
                  <a:gd name="csY9" fmla="*/ 1063752 h 1172717"/>
                  <a:gd name="csX10" fmla="*/ 336709 w 1023080"/>
                  <a:gd name="csY10" fmla="*/ 1172718 h 1172717"/>
                  <a:gd name="csX11" fmla="*/ 467106 w 1023080"/>
                  <a:gd name="csY11" fmla="*/ 1072039 h 1172717"/>
                  <a:gd name="csX12" fmla="*/ 573691 w 1023080"/>
                  <a:gd name="csY12" fmla="*/ 663797 h 1172717"/>
                  <a:gd name="csX13" fmla="*/ 584168 w 1023080"/>
                  <a:gd name="csY13" fmla="*/ 663797 h 1172717"/>
                  <a:gd name="csX14" fmla="*/ 690753 w 1023080"/>
                  <a:gd name="csY14" fmla="*/ 1072039 h 1172717"/>
                  <a:gd name="csX15" fmla="*/ 821150 w 1023080"/>
                  <a:gd name="csY15" fmla="*/ 1172718 h 1172717"/>
                  <a:gd name="csX16" fmla="*/ 953453 w 1023080"/>
                  <a:gd name="csY16" fmla="*/ 1063752 h 1172717"/>
                  <a:gd name="csX17" fmla="*/ 1023080 w 1023080"/>
                  <a:gd name="csY17" fmla="*/ 706850 h 1172717"/>
                  <a:gd name="csX18" fmla="*/ 888492 w 1023080"/>
                  <a:gd name="csY18" fmla="*/ 15621 h 1172717"/>
                  <a:gd name="csX19" fmla="*/ 797528 w 1023080"/>
                  <a:gd name="csY19" fmla="*/ 583406 h 117271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1023080" h="1172717">
                    <a:moveTo>
                      <a:pt x="797528" y="583406"/>
                    </a:moveTo>
                    <a:lnTo>
                      <a:pt x="787051" y="583406"/>
                    </a:lnTo>
                    <a:lnTo>
                      <a:pt x="689801" y="90011"/>
                    </a:lnTo>
                    <a:cubicBezTo>
                      <a:pt x="679228" y="37624"/>
                      <a:pt x="633222" y="0"/>
                      <a:pt x="579787" y="0"/>
                    </a:cubicBezTo>
                    <a:cubicBezTo>
                      <a:pt x="526352" y="0"/>
                      <a:pt x="480346" y="37624"/>
                      <a:pt x="469773" y="90011"/>
                    </a:cubicBezTo>
                    <a:lnTo>
                      <a:pt x="372523" y="583406"/>
                    </a:lnTo>
                    <a:lnTo>
                      <a:pt x="362045" y="583406"/>
                    </a:lnTo>
                    <a:lnTo>
                      <a:pt x="271082" y="15621"/>
                    </a:lnTo>
                    <a:lnTo>
                      <a:pt x="0" y="15621"/>
                    </a:lnTo>
                    <a:lnTo>
                      <a:pt x="204406" y="1063752"/>
                    </a:lnTo>
                    <a:cubicBezTo>
                      <a:pt x="216694" y="1127093"/>
                      <a:pt x="272129" y="1172718"/>
                      <a:pt x="336709" y="1172718"/>
                    </a:cubicBezTo>
                    <a:cubicBezTo>
                      <a:pt x="401288" y="1172718"/>
                      <a:pt x="451580" y="1131380"/>
                      <a:pt x="467106" y="1072039"/>
                    </a:cubicBezTo>
                    <a:lnTo>
                      <a:pt x="573691" y="663797"/>
                    </a:lnTo>
                    <a:lnTo>
                      <a:pt x="584168" y="663797"/>
                    </a:lnTo>
                    <a:lnTo>
                      <a:pt x="690753" y="1072039"/>
                    </a:lnTo>
                    <a:cubicBezTo>
                      <a:pt x="706279" y="1131380"/>
                      <a:pt x="759809" y="1172718"/>
                      <a:pt x="821150" y="1172718"/>
                    </a:cubicBezTo>
                    <a:cubicBezTo>
                      <a:pt x="885635" y="1172718"/>
                      <a:pt x="941070" y="1126998"/>
                      <a:pt x="953453" y="1063752"/>
                    </a:cubicBezTo>
                    <a:lnTo>
                      <a:pt x="1023080" y="706850"/>
                    </a:lnTo>
                    <a:lnTo>
                      <a:pt x="888492" y="15621"/>
                    </a:lnTo>
                    <a:lnTo>
                      <a:pt x="797528" y="5834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" name="Forme libre : forme 10">
                <a:extLst>
                  <a:ext uri="{FF2B5EF4-FFF2-40B4-BE49-F238E27FC236}">
                    <a16:creationId xmlns:a16="http://schemas.microsoft.com/office/drawing/2014/main" id="{79464F29-5C36-5284-575C-7FC28438D901}"/>
                  </a:ext>
                </a:extLst>
              </p:cNvPr>
              <p:cNvSpPr/>
              <p:nvPr/>
            </p:nvSpPr>
            <p:spPr>
              <a:xfrm>
                <a:off x="4544663" y="1708975"/>
                <a:ext cx="1414081" cy="1625536"/>
              </a:xfrm>
              <a:custGeom>
                <a:avLst/>
                <a:gdLst>
                  <a:gd name="csX0" fmla="*/ 1102138 w 1414081"/>
                  <a:gd name="csY0" fmla="*/ 811054 h 1625536"/>
                  <a:gd name="csX1" fmla="*/ 1087660 w 1414081"/>
                  <a:gd name="csY1" fmla="*/ 811054 h 1625536"/>
                  <a:gd name="csX2" fmla="*/ 953357 w 1414081"/>
                  <a:gd name="csY2" fmla="*/ 124396 h 1625536"/>
                  <a:gd name="csX3" fmla="*/ 801243 w 1414081"/>
                  <a:gd name="csY3" fmla="*/ 0 h 1625536"/>
                  <a:gd name="csX4" fmla="*/ 649129 w 1414081"/>
                  <a:gd name="csY4" fmla="*/ 124396 h 1625536"/>
                  <a:gd name="csX5" fmla="*/ 514826 w 1414081"/>
                  <a:gd name="csY5" fmla="*/ 811054 h 1625536"/>
                  <a:gd name="csX6" fmla="*/ 500348 w 1414081"/>
                  <a:gd name="csY6" fmla="*/ 811054 h 1625536"/>
                  <a:gd name="csX7" fmla="*/ 374618 w 1414081"/>
                  <a:gd name="csY7" fmla="*/ 21622 h 1625536"/>
                  <a:gd name="csX8" fmla="*/ 0 w 1414081"/>
                  <a:gd name="csY8" fmla="*/ 21622 h 1625536"/>
                  <a:gd name="csX9" fmla="*/ 282511 w 1414081"/>
                  <a:gd name="csY9" fmla="*/ 1474851 h 1625536"/>
                  <a:gd name="csX10" fmla="*/ 465296 w 1414081"/>
                  <a:gd name="csY10" fmla="*/ 1625537 h 1625536"/>
                  <a:gd name="csX11" fmla="*/ 645414 w 1414081"/>
                  <a:gd name="csY11" fmla="*/ 1486376 h 1625536"/>
                  <a:gd name="csX12" fmla="*/ 792766 w 1414081"/>
                  <a:gd name="csY12" fmla="*/ 922211 h 1625536"/>
                  <a:gd name="csX13" fmla="*/ 807244 w 1414081"/>
                  <a:gd name="csY13" fmla="*/ 922211 h 1625536"/>
                  <a:gd name="csX14" fmla="*/ 954596 w 1414081"/>
                  <a:gd name="csY14" fmla="*/ 1486376 h 1625536"/>
                  <a:gd name="csX15" fmla="*/ 1134713 w 1414081"/>
                  <a:gd name="csY15" fmla="*/ 1625537 h 1625536"/>
                  <a:gd name="csX16" fmla="*/ 1134713 w 1414081"/>
                  <a:gd name="csY16" fmla="*/ 1625537 h 1625536"/>
                  <a:gd name="csX17" fmla="*/ 1317498 w 1414081"/>
                  <a:gd name="csY17" fmla="*/ 1474851 h 1625536"/>
                  <a:gd name="csX18" fmla="*/ 1414082 w 1414081"/>
                  <a:gd name="csY18" fmla="*/ 978122 h 1625536"/>
                  <a:gd name="csX19" fmla="*/ 1227773 w 1414081"/>
                  <a:gd name="csY19" fmla="*/ 21622 h 1625536"/>
                  <a:gd name="csX20" fmla="*/ 1102043 w 1414081"/>
                  <a:gd name="csY20" fmla="*/ 810959 h 162553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1414081" h="1625536">
                    <a:moveTo>
                      <a:pt x="1102138" y="811054"/>
                    </a:moveTo>
                    <a:lnTo>
                      <a:pt x="1087660" y="811054"/>
                    </a:lnTo>
                    <a:lnTo>
                      <a:pt x="953357" y="124396"/>
                    </a:lnTo>
                    <a:cubicBezTo>
                      <a:pt x="938689" y="52007"/>
                      <a:pt x="875157" y="0"/>
                      <a:pt x="801243" y="0"/>
                    </a:cubicBezTo>
                    <a:cubicBezTo>
                      <a:pt x="727329" y="0"/>
                      <a:pt x="663797" y="52007"/>
                      <a:pt x="649129" y="124396"/>
                    </a:cubicBezTo>
                    <a:lnTo>
                      <a:pt x="514826" y="811054"/>
                    </a:lnTo>
                    <a:lnTo>
                      <a:pt x="500348" y="811054"/>
                    </a:lnTo>
                    <a:lnTo>
                      <a:pt x="374618" y="21622"/>
                    </a:lnTo>
                    <a:lnTo>
                      <a:pt x="0" y="21622"/>
                    </a:lnTo>
                    <a:lnTo>
                      <a:pt x="282511" y="1474851"/>
                    </a:lnTo>
                    <a:cubicBezTo>
                      <a:pt x="299561" y="1562386"/>
                      <a:pt x="376142" y="1625537"/>
                      <a:pt x="465296" y="1625537"/>
                    </a:cubicBezTo>
                    <a:cubicBezTo>
                      <a:pt x="554450" y="1625537"/>
                      <a:pt x="624078" y="1568387"/>
                      <a:pt x="645414" y="1486376"/>
                    </a:cubicBezTo>
                    <a:lnTo>
                      <a:pt x="792766" y="922211"/>
                    </a:lnTo>
                    <a:lnTo>
                      <a:pt x="807244" y="922211"/>
                    </a:lnTo>
                    <a:lnTo>
                      <a:pt x="954596" y="1486376"/>
                    </a:lnTo>
                    <a:cubicBezTo>
                      <a:pt x="976027" y="1568387"/>
                      <a:pt x="1050036" y="1625537"/>
                      <a:pt x="1134713" y="1625537"/>
                    </a:cubicBezTo>
                    <a:lnTo>
                      <a:pt x="1134713" y="1625537"/>
                    </a:lnTo>
                    <a:cubicBezTo>
                      <a:pt x="1223867" y="1625537"/>
                      <a:pt x="1300448" y="1562386"/>
                      <a:pt x="1317498" y="1474851"/>
                    </a:cubicBezTo>
                    <a:lnTo>
                      <a:pt x="1414082" y="978122"/>
                    </a:lnTo>
                    <a:lnTo>
                      <a:pt x="1227773" y="21622"/>
                    </a:lnTo>
                    <a:lnTo>
                      <a:pt x="1102043" y="8109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" name="Forme libre : forme 11">
                <a:extLst>
                  <a:ext uri="{FF2B5EF4-FFF2-40B4-BE49-F238E27FC236}">
                    <a16:creationId xmlns:a16="http://schemas.microsoft.com/office/drawing/2014/main" id="{739479C5-5315-584D-9845-14C549E7FF8A}"/>
                  </a:ext>
                </a:extLst>
              </p:cNvPr>
              <p:cNvSpPr/>
              <p:nvPr/>
            </p:nvSpPr>
            <p:spPr>
              <a:xfrm>
                <a:off x="5847397" y="1704975"/>
                <a:ext cx="2205704" cy="2235708"/>
              </a:xfrm>
              <a:custGeom>
                <a:avLst/>
                <a:gdLst>
                  <a:gd name="csX0" fmla="*/ 1519333 w 2205704"/>
                  <a:gd name="csY0" fmla="*/ 1112901 h 2235708"/>
                  <a:gd name="csX1" fmla="*/ 1499330 w 2205704"/>
                  <a:gd name="csY1" fmla="*/ 1112901 h 2235708"/>
                  <a:gd name="csX2" fmla="*/ 1314164 w 2205704"/>
                  <a:gd name="csY2" fmla="*/ 171450 h 2235708"/>
                  <a:gd name="csX3" fmla="*/ 1104519 w 2205704"/>
                  <a:gd name="csY3" fmla="*/ 0 h 2235708"/>
                  <a:gd name="csX4" fmla="*/ 894874 w 2205704"/>
                  <a:gd name="csY4" fmla="*/ 171450 h 2235708"/>
                  <a:gd name="csX5" fmla="*/ 709708 w 2205704"/>
                  <a:gd name="csY5" fmla="*/ 1112901 h 2235708"/>
                  <a:gd name="csX6" fmla="*/ 689705 w 2205704"/>
                  <a:gd name="csY6" fmla="*/ 1112901 h 2235708"/>
                  <a:gd name="csX7" fmla="*/ 516446 w 2205704"/>
                  <a:gd name="csY7" fmla="*/ 25622 h 2235708"/>
                  <a:gd name="csX8" fmla="*/ 0 w 2205704"/>
                  <a:gd name="csY8" fmla="*/ 25622 h 2235708"/>
                  <a:gd name="csX9" fmla="*/ 389382 w 2205704"/>
                  <a:gd name="csY9" fmla="*/ 2028063 h 2235708"/>
                  <a:gd name="csX10" fmla="*/ 641318 w 2205704"/>
                  <a:gd name="csY10" fmla="*/ 2235708 h 2235708"/>
                  <a:gd name="csX11" fmla="*/ 889635 w 2205704"/>
                  <a:gd name="csY11" fmla="*/ 2043875 h 2235708"/>
                  <a:gd name="csX12" fmla="*/ 1092803 w 2205704"/>
                  <a:gd name="csY12" fmla="*/ 1266158 h 2235708"/>
                  <a:gd name="csX13" fmla="*/ 1112806 w 2205704"/>
                  <a:gd name="csY13" fmla="*/ 1266158 h 2235708"/>
                  <a:gd name="csX14" fmla="*/ 1315974 w 2205704"/>
                  <a:gd name="csY14" fmla="*/ 2043875 h 2235708"/>
                  <a:gd name="csX15" fmla="*/ 1564386 w 2205704"/>
                  <a:gd name="csY15" fmla="*/ 2235708 h 2235708"/>
                  <a:gd name="csX16" fmla="*/ 1816322 w 2205704"/>
                  <a:gd name="csY16" fmla="*/ 2028063 h 2235708"/>
                  <a:gd name="csX17" fmla="*/ 2205704 w 2205704"/>
                  <a:gd name="csY17" fmla="*/ 25622 h 2235708"/>
                  <a:gd name="csX18" fmla="*/ 1692593 w 2205704"/>
                  <a:gd name="csY18" fmla="*/ 25622 h 2235708"/>
                  <a:gd name="csX19" fmla="*/ 1519333 w 2205704"/>
                  <a:gd name="csY19" fmla="*/ 1112901 h 223570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2205704" h="2235708">
                    <a:moveTo>
                      <a:pt x="1519333" y="1112901"/>
                    </a:moveTo>
                    <a:lnTo>
                      <a:pt x="1499330" y="1112901"/>
                    </a:lnTo>
                    <a:lnTo>
                      <a:pt x="1314164" y="171450"/>
                    </a:lnTo>
                    <a:cubicBezTo>
                      <a:pt x="1293971" y="71723"/>
                      <a:pt x="1206341" y="0"/>
                      <a:pt x="1104519" y="0"/>
                    </a:cubicBezTo>
                    <a:cubicBezTo>
                      <a:pt x="1002697" y="0"/>
                      <a:pt x="915067" y="71723"/>
                      <a:pt x="894874" y="171450"/>
                    </a:cubicBezTo>
                    <a:lnTo>
                      <a:pt x="709708" y="1112901"/>
                    </a:lnTo>
                    <a:lnTo>
                      <a:pt x="689705" y="1112901"/>
                    </a:lnTo>
                    <a:lnTo>
                      <a:pt x="516446" y="25622"/>
                    </a:lnTo>
                    <a:lnTo>
                      <a:pt x="0" y="25622"/>
                    </a:lnTo>
                    <a:lnTo>
                      <a:pt x="389382" y="2028063"/>
                    </a:lnTo>
                    <a:cubicBezTo>
                      <a:pt x="412813" y="2148650"/>
                      <a:pt x="518446" y="2235708"/>
                      <a:pt x="641318" y="2235708"/>
                    </a:cubicBezTo>
                    <a:cubicBezTo>
                      <a:pt x="764191" y="2235708"/>
                      <a:pt x="860203" y="2156841"/>
                      <a:pt x="889635" y="2043875"/>
                    </a:cubicBezTo>
                    <a:lnTo>
                      <a:pt x="1092803" y="1266158"/>
                    </a:lnTo>
                    <a:lnTo>
                      <a:pt x="1112806" y="1266158"/>
                    </a:lnTo>
                    <a:lnTo>
                      <a:pt x="1315974" y="2043875"/>
                    </a:lnTo>
                    <a:cubicBezTo>
                      <a:pt x="1345502" y="2156841"/>
                      <a:pt x="1447514" y="2235708"/>
                      <a:pt x="1564386" y="2235708"/>
                    </a:cubicBezTo>
                    <a:cubicBezTo>
                      <a:pt x="1687259" y="2235708"/>
                      <a:pt x="1792891" y="2148650"/>
                      <a:pt x="1816322" y="2028063"/>
                    </a:cubicBezTo>
                    <a:lnTo>
                      <a:pt x="2205704" y="25622"/>
                    </a:lnTo>
                    <a:lnTo>
                      <a:pt x="1692593" y="25622"/>
                    </a:lnTo>
                    <a:lnTo>
                      <a:pt x="1519333" y="111290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" name="Forme libre : forme 12">
                <a:extLst>
                  <a:ext uri="{FF2B5EF4-FFF2-40B4-BE49-F238E27FC236}">
                    <a16:creationId xmlns:a16="http://schemas.microsoft.com/office/drawing/2014/main" id="{A56C2967-F408-D7BD-31E7-2B9A87B68B3B}"/>
                  </a:ext>
                </a:extLst>
              </p:cNvPr>
              <p:cNvSpPr/>
              <p:nvPr/>
            </p:nvSpPr>
            <p:spPr>
              <a:xfrm>
                <a:off x="8080057" y="1730597"/>
                <a:ext cx="524922" cy="1606105"/>
              </a:xfrm>
              <a:custGeom>
                <a:avLst/>
                <a:gdLst>
                  <a:gd name="csX0" fmla="*/ 30956 w 524922"/>
                  <a:gd name="csY0" fmla="*/ 1032224 h 1606105"/>
                  <a:gd name="csX1" fmla="*/ 55531 w 524922"/>
                  <a:gd name="csY1" fmla="*/ 1412081 h 1606105"/>
                  <a:gd name="csX2" fmla="*/ 262509 w 524922"/>
                  <a:gd name="csY2" fmla="*/ 1606106 h 1606105"/>
                  <a:gd name="csX3" fmla="*/ 262509 w 524922"/>
                  <a:gd name="csY3" fmla="*/ 1606106 h 1606105"/>
                  <a:gd name="csX4" fmla="*/ 469488 w 524922"/>
                  <a:gd name="csY4" fmla="*/ 1412081 h 1606105"/>
                  <a:gd name="csX5" fmla="*/ 494062 w 524922"/>
                  <a:gd name="csY5" fmla="*/ 1032224 h 1606105"/>
                  <a:gd name="csX6" fmla="*/ 524923 w 524922"/>
                  <a:gd name="csY6" fmla="*/ 230696 h 1606105"/>
                  <a:gd name="csX7" fmla="*/ 524923 w 524922"/>
                  <a:gd name="csY7" fmla="*/ 0 h 1606105"/>
                  <a:gd name="csX8" fmla="*/ 0 w 524922"/>
                  <a:gd name="csY8" fmla="*/ 0 h 1606105"/>
                  <a:gd name="csX9" fmla="*/ 0 w 524922"/>
                  <a:gd name="csY9" fmla="*/ 238125 h 1606105"/>
                  <a:gd name="csX10" fmla="*/ 30861 w 524922"/>
                  <a:gd name="csY10" fmla="*/ 1032129 h 16061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524922" h="1606105">
                    <a:moveTo>
                      <a:pt x="30956" y="1032224"/>
                    </a:moveTo>
                    <a:lnTo>
                      <a:pt x="55531" y="1412081"/>
                    </a:lnTo>
                    <a:cubicBezTo>
                      <a:pt x="62579" y="1521238"/>
                      <a:pt x="153162" y="1606106"/>
                      <a:pt x="262509" y="1606106"/>
                    </a:cubicBezTo>
                    <a:lnTo>
                      <a:pt x="262509" y="1606106"/>
                    </a:lnTo>
                    <a:cubicBezTo>
                      <a:pt x="371856" y="1606106"/>
                      <a:pt x="462439" y="1521238"/>
                      <a:pt x="469488" y="1412081"/>
                    </a:cubicBezTo>
                    <a:lnTo>
                      <a:pt x="494062" y="1032224"/>
                    </a:lnTo>
                    <a:cubicBezTo>
                      <a:pt x="514636" y="765524"/>
                      <a:pt x="524923" y="498158"/>
                      <a:pt x="524923" y="230696"/>
                    </a:cubicBezTo>
                    <a:lnTo>
                      <a:pt x="524923" y="0"/>
                    </a:lnTo>
                    <a:lnTo>
                      <a:pt x="0" y="0"/>
                    </a:lnTo>
                    <a:cubicBezTo>
                      <a:pt x="0" y="0"/>
                      <a:pt x="0" y="235649"/>
                      <a:pt x="0" y="238125"/>
                    </a:cubicBezTo>
                    <a:cubicBezTo>
                      <a:pt x="191" y="503110"/>
                      <a:pt x="10478" y="767906"/>
                      <a:pt x="30861" y="103212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" name="Forme libre : forme 13">
                <a:extLst>
                  <a:ext uri="{FF2B5EF4-FFF2-40B4-BE49-F238E27FC236}">
                    <a16:creationId xmlns:a16="http://schemas.microsoft.com/office/drawing/2014/main" id="{C5C19DE9-57A5-C935-E4FE-782436A80671}"/>
                  </a:ext>
                </a:extLst>
              </p:cNvPr>
              <p:cNvSpPr/>
              <p:nvPr/>
            </p:nvSpPr>
            <p:spPr>
              <a:xfrm>
                <a:off x="8076342" y="3408330"/>
                <a:ext cx="532447" cy="532447"/>
              </a:xfrm>
              <a:custGeom>
                <a:avLst/>
                <a:gdLst>
                  <a:gd name="csX0" fmla="*/ 266224 w 532447"/>
                  <a:gd name="csY0" fmla="*/ 0 h 532447"/>
                  <a:gd name="csX1" fmla="*/ 0 w 532447"/>
                  <a:gd name="csY1" fmla="*/ 266224 h 532447"/>
                  <a:gd name="csX2" fmla="*/ 266224 w 532447"/>
                  <a:gd name="csY2" fmla="*/ 532447 h 532447"/>
                  <a:gd name="csX3" fmla="*/ 532447 w 532447"/>
                  <a:gd name="csY3" fmla="*/ 266224 h 532447"/>
                  <a:gd name="csX4" fmla="*/ 266224 w 532447"/>
                  <a:gd name="csY4" fmla="*/ 0 h 5324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532447" h="532447">
                    <a:moveTo>
                      <a:pt x="266224" y="0"/>
                    </a:moveTo>
                    <a:cubicBezTo>
                      <a:pt x="119253" y="0"/>
                      <a:pt x="0" y="119158"/>
                      <a:pt x="0" y="266224"/>
                    </a:cubicBezTo>
                    <a:cubicBezTo>
                      <a:pt x="0" y="413290"/>
                      <a:pt x="119158" y="532447"/>
                      <a:pt x="266224" y="532447"/>
                    </a:cubicBezTo>
                    <a:cubicBezTo>
                      <a:pt x="413290" y="532447"/>
                      <a:pt x="532447" y="413290"/>
                      <a:pt x="532447" y="266224"/>
                    </a:cubicBezTo>
                    <a:cubicBezTo>
                      <a:pt x="532447" y="119158"/>
                      <a:pt x="413290" y="0"/>
                      <a:pt x="266224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7F88D074-338C-07CA-9118-87F04063B7E8}"/>
              </a:ext>
            </a:extLst>
          </p:cNvPr>
          <p:cNvSpPr/>
          <p:nvPr/>
        </p:nvSpPr>
        <p:spPr>
          <a:xfrm rot="173243">
            <a:off x="1277189" y="9565165"/>
            <a:ext cx="6704627" cy="4765698"/>
          </a:xfrm>
          <a:prstGeom prst="roundRect">
            <a:avLst>
              <a:gd name="adj" fmla="val 73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35" name="Graphique 34">
            <a:extLst>
              <a:ext uri="{FF2B5EF4-FFF2-40B4-BE49-F238E27FC236}">
                <a16:creationId xmlns:a16="http://schemas.microsoft.com/office/drawing/2014/main" id="{89BBC1F8-77C1-90D7-DF02-EAA6F2DE54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80000">
            <a:off x="1957548" y="10081077"/>
            <a:ext cx="4918970" cy="2189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08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C17A421E-E7A7-338B-B37D-EB07290CE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Titre de la slide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C7BECED-837F-C4FF-8D49-F04ED5E607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rgbClr val="FFA3E8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Ex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srgbClr val="FFA3E8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his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rgbClr val="FFA3E8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quidam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srgbClr val="FFA3E8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aeternitati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rgbClr val="FFA3E8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se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srgbClr val="FFA3E8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commendari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rgbClr val="FFA3E8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posse per statuas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srgbClr val="FFA3E8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aestimantes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rgbClr val="FFA3E8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eas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ardenter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adfectant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quasi plus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praemii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de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figmentis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aereis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rgbClr val="FFA3E8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sensu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srgbClr val="FFA3E8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carentibus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rgbClr val="FFA3E8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srgbClr val="FFA3E8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adepturi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rgbClr val="FFA3E8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,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srgbClr val="FFA3E8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rgbClr val="FFA3E8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ex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srgbClr val="FFA3E8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conscientia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rgbClr val="FFA3E8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srgbClr val="FFA3E8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honeste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rgbClr val="FFA3E8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srgbClr val="FFA3E8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recteque</a:t>
            </a:r>
            <a:r>
              <a:rPr kumimoji="0" lang="fr-FR" sz="1800" b="0" i="0" u="none" strike="noStrike" kern="1200" cap="none" spc="-100" normalizeH="0" baseline="0" noProof="0" dirty="0">
                <a:ln>
                  <a:noFill/>
                </a:ln>
                <a:solidFill>
                  <a:srgbClr val="FFA3E8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800" b="0" i="0" u="none" strike="noStrike" kern="1200" cap="none" spc="-100" normalizeH="0" baseline="0" noProof="0" dirty="0" err="1">
                <a:ln>
                  <a:noFill/>
                </a:ln>
                <a:solidFill>
                  <a:srgbClr val="FFA3E8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factorum</a:t>
            </a:r>
            <a:endParaRPr kumimoji="0" lang="fr-FR" sz="1800" b="0" i="0" u="none" strike="noStrike" kern="1200" cap="none" spc="-100" normalizeH="0" baseline="0" noProof="0" dirty="0">
              <a:ln>
                <a:noFill/>
              </a:ln>
              <a:solidFill>
                <a:srgbClr val="FFA3E8"/>
              </a:solidFill>
              <a:effectLst/>
              <a:uLnTx/>
              <a:uFillTx/>
              <a:latin typeface="Decoy Medium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Easque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auro curant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inbracteari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, quod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Acilio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Glabrioni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delatum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est primo, cum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consiliis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armisque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regem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superasset</a:t>
            </a:r>
            <a:endParaRPr kumimoji="0" lang="fr-FR" sz="1600" b="0" i="0" u="none" strike="noStrike" kern="1200" cap="none" spc="-1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coy Medium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Antiochum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.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autem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sit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pulchrum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exigua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haec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spernentem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et minima ad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ascensus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verae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gloriae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tendere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longos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et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arduos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, ut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memorat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vates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Ascraeus</a:t>
            </a:r>
            <a:endParaRPr kumimoji="0" lang="fr-FR" sz="1600" b="0" i="0" u="none" strike="noStrike" kern="1200" cap="none" spc="-1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coy Medium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Censorius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Cato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monstravit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. qui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interrogatus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ob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rem inter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multos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...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statuam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non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haberet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malo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inquit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ambigere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bonos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ob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rem id non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meruerim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,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quam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quod est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gravius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cur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inpetraverim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mussitare</a:t>
            </a:r>
            <a:r>
              <a:rPr kumimoji="0" lang="fr-FR" sz="1600" b="0" i="0" u="none" strike="noStrike" kern="1200" cap="none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  <a:ea typeface="+mn-ea"/>
                <a:cs typeface="+mn-cs"/>
              </a:rPr>
              <a:t>.</a:t>
            </a:r>
          </a:p>
        </p:txBody>
      </p:sp>
      <p:pic>
        <p:nvPicPr>
          <p:cNvPr id="8" name="Espace réservé pour une image  22">
            <a:extLst>
              <a:ext uri="{FF2B5EF4-FFF2-40B4-BE49-F238E27FC236}">
                <a16:creationId xmlns:a16="http://schemas.microsoft.com/office/drawing/2014/main" id="{9DBAD308-EF72-351A-E6CA-7CA9CE05558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0" r="74688"/>
          <a:stretch>
            <a:fillRect/>
          </a:stretch>
        </p:blipFill>
        <p:spPr>
          <a:xfrm>
            <a:off x="3795713" y="298450"/>
            <a:ext cx="2590800" cy="11250613"/>
          </a:xfrm>
        </p:spPr>
      </p:pic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7397D151-3F87-FB21-4B6B-360BE4921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defTabSz="914400"/>
            <a:r>
              <a:rPr lang="fr-FR" dirty="0"/>
              <a:t>Source </a:t>
            </a:r>
            <a:endParaRPr lang="fr-FR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77173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6BE17-B686-E18F-1C68-D8BDFC7FC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FBFB4CD2-5CAE-427C-80E5-560A92D8E9F8}"/>
              </a:ext>
            </a:extLst>
          </p:cNvPr>
          <p:cNvGrpSpPr/>
          <p:nvPr/>
        </p:nvGrpSpPr>
        <p:grpSpPr>
          <a:xfrm>
            <a:off x="-2601685" y="2667000"/>
            <a:ext cx="12192000" cy="6858000"/>
            <a:chOff x="-2403566" y="2286000"/>
            <a:chExt cx="12192000" cy="6858000"/>
          </a:xfrm>
        </p:grpSpPr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0D3DA8ED-C6CD-2882-020D-F434210BEF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691" y="3171371"/>
              <a:ext cx="9025965" cy="5114713"/>
            </a:xfrm>
            <a:prstGeom prst="rect">
              <a:avLst/>
            </a:prstGeom>
          </p:spPr>
        </p:pic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CB5C4F30-037D-EC33-52D6-195E2B24A802}"/>
                </a:ext>
              </a:extLst>
            </p:cNvPr>
            <p:cNvSpPr/>
            <p:nvPr/>
          </p:nvSpPr>
          <p:spPr>
            <a:xfrm>
              <a:off x="-2403566" y="2286000"/>
              <a:ext cx="12192000" cy="6858000"/>
            </a:xfrm>
            <a:custGeom>
              <a:avLst/>
              <a:gdLst>
                <a:gd name="csX0" fmla="*/ 8595883 w 12192000"/>
                <a:gd name="csY0" fmla="*/ 5067824 h 6858000"/>
                <a:gd name="csX1" fmla="*/ 8493194 w 12192000"/>
                <a:gd name="csY1" fmla="*/ 5170513 h 6858000"/>
                <a:gd name="csX2" fmla="*/ 8595883 w 12192000"/>
                <a:gd name="csY2" fmla="*/ 5273202 h 6858000"/>
                <a:gd name="csX3" fmla="*/ 8698572 w 12192000"/>
                <a:gd name="csY3" fmla="*/ 5170513 h 6858000"/>
                <a:gd name="csX4" fmla="*/ 8595883 w 12192000"/>
                <a:gd name="csY4" fmla="*/ 5067824 h 6858000"/>
                <a:gd name="csX5" fmla="*/ 6287794 w 12192000"/>
                <a:gd name="csY5" fmla="*/ 4554643 h 6858000"/>
                <a:gd name="csX6" fmla="*/ 6353785 w 12192000"/>
                <a:gd name="csY6" fmla="*/ 4633091 h 6858000"/>
                <a:gd name="csX7" fmla="*/ 6353785 w 12192000"/>
                <a:gd name="csY7" fmla="*/ 4945534 h 6858000"/>
                <a:gd name="csX8" fmla="*/ 6287794 w 12192000"/>
                <a:gd name="csY8" fmla="*/ 5022747 h 6858000"/>
                <a:gd name="csX9" fmla="*/ 6221805 w 12192000"/>
                <a:gd name="csY9" fmla="*/ 4945534 h 6858000"/>
                <a:gd name="csX10" fmla="*/ 6221805 w 12192000"/>
                <a:gd name="csY10" fmla="*/ 4633091 h 6858000"/>
                <a:gd name="csX11" fmla="*/ 6287794 w 12192000"/>
                <a:gd name="csY11" fmla="*/ 4554643 h 6858000"/>
                <a:gd name="csX12" fmla="*/ 8497009 w 12192000"/>
                <a:gd name="csY12" fmla="*/ 4375415 h 6858000"/>
                <a:gd name="csX13" fmla="*/ 8497009 w 12192000"/>
                <a:gd name="csY13" fmla="*/ 4440283 h 6858000"/>
                <a:gd name="csX14" fmla="*/ 8497121 w 12192000"/>
                <a:gd name="csY14" fmla="*/ 4440283 h 6858000"/>
                <a:gd name="csX15" fmla="*/ 8509018 w 12192000"/>
                <a:gd name="csY15" fmla="*/ 4748126 h 6858000"/>
                <a:gd name="csX16" fmla="*/ 8518445 w 12192000"/>
                <a:gd name="csY16" fmla="*/ 4894023 h 6858000"/>
                <a:gd name="csX17" fmla="*/ 8597903 w 12192000"/>
                <a:gd name="csY17" fmla="*/ 4968542 h 6858000"/>
                <a:gd name="csX18" fmla="*/ 8677360 w 12192000"/>
                <a:gd name="csY18" fmla="*/ 4894023 h 6858000"/>
                <a:gd name="csX19" fmla="*/ 8686787 w 12192000"/>
                <a:gd name="csY19" fmla="*/ 4748126 h 6858000"/>
                <a:gd name="csX20" fmla="*/ 8698683 w 12192000"/>
                <a:gd name="csY20" fmla="*/ 4440283 h 6858000"/>
                <a:gd name="csX21" fmla="*/ 8698683 w 12192000"/>
                <a:gd name="csY21" fmla="*/ 4375415 h 6858000"/>
                <a:gd name="csX22" fmla="*/ 7827230 w 12192000"/>
                <a:gd name="csY22" fmla="*/ 4375415 h 6858000"/>
                <a:gd name="csX23" fmla="*/ 7827230 w 12192000"/>
                <a:gd name="csY23" fmla="*/ 5200630 h 6858000"/>
                <a:gd name="csX24" fmla="*/ 8012743 w 12192000"/>
                <a:gd name="csY24" fmla="*/ 5200630 h 6858000"/>
                <a:gd name="csX25" fmla="*/ 8012743 w 12192000"/>
                <a:gd name="csY25" fmla="*/ 4774948 h 6858000"/>
                <a:gd name="csX26" fmla="*/ 8020151 w 12192000"/>
                <a:gd name="csY26" fmla="*/ 4774948 h 6858000"/>
                <a:gd name="csX27" fmla="*/ 8175699 w 12192000"/>
                <a:gd name="csY27" fmla="*/ 5200630 h 6858000"/>
                <a:gd name="csX28" fmla="*/ 8377373 w 12192000"/>
                <a:gd name="csY28" fmla="*/ 5200630 h 6858000"/>
                <a:gd name="csX29" fmla="*/ 8377373 w 12192000"/>
                <a:gd name="csY29" fmla="*/ 4375415 h 6858000"/>
                <a:gd name="csX30" fmla="*/ 8193206 w 12192000"/>
                <a:gd name="csY30" fmla="*/ 4375415 h 6858000"/>
                <a:gd name="csX31" fmla="*/ 8193206 w 12192000"/>
                <a:gd name="csY31" fmla="*/ 4760022 h 6858000"/>
                <a:gd name="csX32" fmla="*/ 8185688 w 12192000"/>
                <a:gd name="csY32" fmla="*/ 4760022 h 6858000"/>
                <a:gd name="csX33" fmla="*/ 8037545 w 12192000"/>
                <a:gd name="csY33" fmla="*/ 4375415 h 6858000"/>
                <a:gd name="csX34" fmla="*/ 7374277 w 12192000"/>
                <a:gd name="csY34" fmla="*/ 4375415 h 6858000"/>
                <a:gd name="csX35" fmla="*/ 7374165 w 12192000"/>
                <a:gd name="csY35" fmla="*/ 4375527 h 6858000"/>
                <a:gd name="csX36" fmla="*/ 7374165 w 12192000"/>
                <a:gd name="csY36" fmla="*/ 5200742 h 6858000"/>
                <a:gd name="csX37" fmla="*/ 7796143 w 12192000"/>
                <a:gd name="csY37" fmla="*/ 5200742 h 6858000"/>
                <a:gd name="csX38" fmla="*/ 7796143 w 12192000"/>
                <a:gd name="csY38" fmla="*/ 5001538 h 6858000"/>
                <a:gd name="csX39" fmla="*/ 7573370 w 12192000"/>
                <a:gd name="csY39" fmla="*/ 5001538 h 6858000"/>
                <a:gd name="csX40" fmla="*/ 7573370 w 12192000"/>
                <a:gd name="csY40" fmla="*/ 4864619 h 6858000"/>
                <a:gd name="csX41" fmla="*/ 7781217 w 12192000"/>
                <a:gd name="csY41" fmla="*/ 4864619 h 6858000"/>
                <a:gd name="csX42" fmla="*/ 7781217 w 12192000"/>
                <a:gd name="csY42" fmla="*/ 4677871 h 6858000"/>
                <a:gd name="csX43" fmla="*/ 7573370 w 12192000"/>
                <a:gd name="csY43" fmla="*/ 4677871 h 6858000"/>
                <a:gd name="csX44" fmla="*/ 7573370 w 12192000"/>
                <a:gd name="csY44" fmla="*/ 4573274 h 6858000"/>
                <a:gd name="csX45" fmla="*/ 7791205 w 12192000"/>
                <a:gd name="csY45" fmla="*/ 4573274 h 6858000"/>
                <a:gd name="csX46" fmla="*/ 7791205 w 12192000"/>
                <a:gd name="csY46" fmla="*/ 4375415 h 6858000"/>
                <a:gd name="csX47" fmla="*/ 6585648 w 12192000"/>
                <a:gd name="csY47" fmla="*/ 4375415 h 6858000"/>
                <a:gd name="csX48" fmla="*/ 6585648 w 12192000"/>
                <a:gd name="csY48" fmla="*/ 5200630 h 6858000"/>
                <a:gd name="csX49" fmla="*/ 6772396 w 12192000"/>
                <a:gd name="csY49" fmla="*/ 5200630 h 6858000"/>
                <a:gd name="csX50" fmla="*/ 6772396 w 12192000"/>
                <a:gd name="csY50" fmla="*/ 4730169 h 6858000"/>
                <a:gd name="csX51" fmla="*/ 6779690 w 12192000"/>
                <a:gd name="csY51" fmla="*/ 4730169 h 6858000"/>
                <a:gd name="csX52" fmla="*/ 6885522 w 12192000"/>
                <a:gd name="csY52" fmla="*/ 5200630 h 6858000"/>
                <a:gd name="csX53" fmla="*/ 7028613 w 12192000"/>
                <a:gd name="csY53" fmla="*/ 5200630 h 6858000"/>
                <a:gd name="csX54" fmla="*/ 7134443 w 12192000"/>
                <a:gd name="csY54" fmla="*/ 4730169 h 6858000"/>
                <a:gd name="csX55" fmla="*/ 7141963 w 12192000"/>
                <a:gd name="csY55" fmla="*/ 4730169 h 6858000"/>
                <a:gd name="csX56" fmla="*/ 7141963 w 12192000"/>
                <a:gd name="csY56" fmla="*/ 5200630 h 6858000"/>
                <a:gd name="csX57" fmla="*/ 7328711 w 12192000"/>
                <a:gd name="csY57" fmla="*/ 5200630 h 6858000"/>
                <a:gd name="csX58" fmla="*/ 7328711 w 12192000"/>
                <a:gd name="csY58" fmla="*/ 4375415 h 6858000"/>
                <a:gd name="csX59" fmla="*/ 7077319 w 12192000"/>
                <a:gd name="csY59" fmla="*/ 4375415 h 6858000"/>
                <a:gd name="csX60" fmla="*/ 6960266 w 12192000"/>
                <a:gd name="csY60" fmla="*/ 4812320 h 6858000"/>
                <a:gd name="csX61" fmla="*/ 6952747 w 12192000"/>
                <a:gd name="csY61" fmla="*/ 4812320 h 6858000"/>
                <a:gd name="csX62" fmla="*/ 6837039 w 12192000"/>
                <a:gd name="csY62" fmla="*/ 4375415 h 6858000"/>
                <a:gd name="csX63" fmla="*/ 4626478 w 12192000"/>
                <a:gd name="csY63" fmla="*/ 4375414 h 6858000"/>
                <a:gd name="csX64" fmla="*/ 4626478 w 12192000"/>
                <a:gd name="csY64" fmla="*/ 5200630 h 6858000"/>
                <a:gd name="csX65" fmla="*/ 4823102 w 12192000"/>
                <a:gd name="csY65" fmla="*/ 5200630 h 6858000"/>
                <a:gd name="csX66" fmla="*/ 4823102 w 12192000"/>
                <a:gd name="csY66" fmla="*/ 4859567 h 6858000"/>
                <a:gd name="csX67" fmla="*/ 4931402 w 12192000"/>
                <a:gd name="csY67" fmla="*/ 4859567 h 6858000"/>
                <a:gd name="csX68" fmla="*/ 4931402 w 12192000"/>
                <a:gd name="csY68" fmla="*/ 5200630 h 6858000"/>
                <a:gd name="csX69" fmla="*/ 5128026 w 12192000"/>
                <a:gd name="csY69" fmla="*/ 5200630 h 6858000"/>
                <a:gd name="csX70" fmla="*/ 5128026 w 12192000"/>
                <a:gd name="csY70" fmla="*/ 4375414 h 6858000"/>
                <a:gd name="csX71" fmla="*/ 4931402 w 12192000"/>
                <a:gd name="csY71" fmla="*/ 4375414 h 6858000"/>
                <a:gd name="csX72" fmla="*/ 4931402 w 12192000"/>
                <a:gd name="csY72" fmla="*/ 4669116 h 6858000"/>
                <a:gd name="csX73" fmla="*/ 4823102 w 12192000"/>
                <a:gd name="csY73" fmla="*/ 4669116 h 6858000"/>
                <a:gd name="csX74" fmla="*/ 4823102 w 12192000"/>
                <a:gd name="csY74" fmla="*/ 4375414 h 6858000"/>
                <a:gd name="csX75" fmla="*/ 4119206 w 12192000"/>
                <a:gd name="csY75" fmla="*/ 4375414 h 6858000"/>
                <a:gd name="csX76" fmla="*/ 4119206 w 12192000"/>
                <a:gd name="csY76" fmla="*/ 4568334 h 6858000"/>
                <a:gd name="csX77" fmla="*/ 4264879 w 12192000"/>
                <a:gd name="csY77" fmla="*/ 4568334 h 6858000"/>
                <a:gd name="csX78" fmla="*/ 4264879 w 12192000"/>
                <a:gd name="csY78" fmla="*/ 5200630 h 6858000"/>
                <a:gd name="csX79" fmla="*/ 4464083 w 12192000"/>
                <a:gd name="csY79" fmla="*/ 5200630 h 6858000"/>
                <a:gd name="csX80" fmla="*/ 4464083 w 12192000"/>
                <a:gd name="csY80" fmla="*/ 4568334 h 6858000"/>
                <a:gd name="csX81" fmla="*/ 4604706 w 12192000"/>
                <a:gd name="csY81" fmla="*/ 4568334 h 6858000"/>
                <a:gd name="csX82" fmla="*/ 4604706 w 12192000"/>
                <a:gd name="csY82" fmla="*/ 4375414 h 6858000"/>
                <a:gd name="csX83" fmla="*/ 4119318 w 12192000"/>
                <a:gd name="csY83" fmla="*/ 4375414 h 6858000"/>
                <a:gd name="csX84" fmla="*/ 3899239 w 12192000"/>
                <a:gd name="csY84" fmla="*/ 4375414 h 6858000"/>
                <a:gd name="csX85" fmla="*/ 3899239 w 12192000"/>
                <a:gd name="csY85" fmla="*/ 5200630 h 6858000"/>
                <a:gd name="csX86" fmla="*/ 4098444 w 12192000"/>
                <a:gd name="csY86" fmla="*/ 5200630 h 6858000"/>
                <a:gd name="csX87" fmla="*/ 4098444 w 12192000"/>
                <a:gd name="csY87" fmla="*/ 4375414 h 6858000"/>
                <a:gd name="csX88" fmla="*/ 5627331 w 12192000"/>
                <a:gd name="csY88" fmla="*/ 4356673 h 6858000"/>
                <a:gd name="csX89" fmla="*/ 5548995 w 12192000"/>
                <a:gd name="csY89" fmla="*/ 4420756 h 6858000"/>
                <a:gd name="csX90" fmla="*/ 5479863 w 12192000"/>
                <a:gd name="csY90" fmla="*/ 4781233 h 6858000"/>
                <a:gd name="csX91" fmla="*/ 5472343 w 12192000"/>
                <a:gd name="csY91" fmla="*/ 4781233 h 6858000"/>
                <a:gd name="csX92" fmla="*/ 5407588 w 12192000"/>
                <a:gd name="csY92" fmla="*/ 4375416 h 6858000"/>
                <a:gd name="csX93" fmla="*/ 5214667 w 12192000"/>
                <a:gd name="csY93" fmla="*/ 4375416 h 6858000"/>
                <a:gd name="csX94" fmla="*/ 5360115 w 12192000"/>
                <a:gd name="csY94" fmla="*/ 5123080 h 6858000"/>
                <a:gd name="csX95" fmla="*/ 5454275 w 12192000"/>
                <a:gd name="csY95" fmla="*/ 5200630 h 6858000"/>
                <a:gd name="csX96" fmla="*/ 5547088 w 12192000"/>
                <a:gd name="csY96" fmla="*/ 5128916 h 6858000"/>
                <a:gd name="csX97" fmla="*/ 5622954 w 12192000"/>
                <a:gd name="csY97" fmla="*/ 4838357 h 6858000"/>
                <a:gd name="csX98" fmla="*/ 5630473 w 12192000"/>
                <a:gd name="csY98" fmla="*/ 4838357 h 6858000"/>
                <a:gd name="csX99" fmla="*/ 5706339 w 12192000"/>
                <a:gd name="csY99" fmla="*/ 5128916 h 6858000"/>
                <a:gd name="csX100" fmla="*/ 5799152 w 12192000"/>
                <a:gd name="csY100" fmla="*/ 5200630 h 6858000"/>
                <a:gd name="csX101" fmla="*/ 5893312 w 12192000"/>
                <a:gd name="csY101" fmla="*/ 5123080 h 6858000"/>
                <a:gd name="csX102" fmla="*/ 6038760 w 12192000"/>
                <a:gd name="csY102" fmla="*/ 4375416 h 6858000"/>
                <a:gd name="csX103" fmla="*/ 5847074 w 12192000"/>
                <a:gd name="csY103" fmla="*/ 4375416 h 6858000"/>
                <a:gd name="csX104" fmla="*/ 5782318 w 12192000"/>
                <a:gd name="csY104" fmla="*/ 4781233 h 6858000"/>
                <a:gd name="csX105" fmla="*/ 5774799 w 12192000"/>
                <a:gd name="csY105" fmla="*/ 4781233 h 6858000"/>
                <a:gd name="csX106" fmla="*/ 5705666 w 12192000"/>
                <a:gd name="csY106" fmla="*/ 4420756 h 6858000"/>
                <a:gd name="csX107" fmla="*/ 5627331 w 12192000"/>
                <a:gd name="csY107" fmla="*/ 4356673 h 6858000"/>
                <a:gd name="csX108" fmla="*/ 3481750 w 12192000"/>
                <a:gd name="csY108" fmla="*/ 4356672 h 6858000"/>
                <a:gd name="csX109" fmla="*/ 3403415 w 12192000"/>
                <a:gd name="csY109" fmla="*/ 4420755 h 6858000"/>
                <a:gd name="csX110" fmla="*/ 3334282 w 12192000"/>
                <a:gd name="csY110" fmla="*/ 4781233 h 6858000"/>
                <a:gd name="csX111" fmla="*/ 3326762 w 12192000"/>
                <a:gd name="csY111" fmla="*/ 4781233 h 6858000"/>
                <a:gd name="csX112" fmla="*/ 3262007 w 12192000"/>
                <a:gd name="csY112" fmla="*/ 4375415 h 6858000"/>
                <a:gd name="csX113" fmla="*/ 3069086 w 12192000"/>
                <a:gd name="csY113" fmla="*/ 4375415 h 6858000"/>
                <a:gd name="csX114" fmla="*/ 3214534 w 12192000"/>
                <a:gd name="csY114" fmla="*/ 5123080 h 6858000"/>
                <a:gd name="csX115" fmla="*/ 3308694 w 12192000"/>
                <a:gd name="csY115" fmla="*/ 5200630 h 6858000"/>
                <a:gd name="csX116" fmla="*/ 3401507 w 12192000"/>
                <a:gd name="csY116" fmla="*/ 5128916 h 6858000"/>
                <a:gd name="csX117" fmla="*/ 3477374 w 12192000"/>
                <a:gd name="csY117" fmla="*/ 4838357 h 6858000"/>
                <a:gd name="csX118" fmla="*/ 3484892 w 12192000"/>
                <a:gd name="csY118" fmla="*/ 4838357 h 6858000"/>
                <a:gd name="csX119" fmla="*/ 3560758 w 12192000"/>
                <a:gd name="csY119" fmla="*/ 5128916 h 6858000"/>
                <a:gd name="csX120" fmla="*/ 3653571 w 12192000"/>
                <a:gd name="csY120" fmla="*/ 5200630 h 6858000"/>
                <a:gd name="csX121" fmla="*/ 3747731 w 12192000"/>
                <a:gd name="csY121" fmla="*/ 5123080 h 6858000"/>
                <a:gd name="csX122" fmla="*/ 3893179 w 12192000"/>
                <a:gd name="csY122" fmla="*/ 4375415 h 6858000"/>
                <a:gd name="csX123" fmla="*/ 3701493 w 12192000"/>
                <a:gd name="csY123" fmla="*/ 4375415 h 6858000"/>
                <a:gd name="csX124" fmla="*/ 3636738 w 12192000"/>
                <a:gd name="csY124" fmla="*/ 4781233 h 6858000"/>
                <a:gd name="csX125" fmla="*/ 3629218 w 12192000"/>
                <a:gd name="csY125" fmla="*/ 4781233 h 6858000"/>
                <a:gd name="csX126" fmla="*/ 3560086 w 12192000"/>
                <a:gd name="csY126" fmla="*/ 4420755 h 6858000"/>
                <a:gd name="csX127" fmla="*/ 3481750 w 12192000"/>
                <a:gd name="csY127" fmla="*/ 4356672 h 6858000"/>
                <a:gd name="csX128" fmla="*/ 6287794 w 12192000"/>
                <a:gd name="csY128" fmla="*/ 4350500 h 6858000"/>
                <a:gd name="csX129" fmla="*/ 6022711 w 12192000"/>
                <a:gd name="csY129" fmla="*/ 4628041 h 6858000"/>
                <a:gd name="csX130" fmla="*/ 6022711 w 12192000"/>
                <a:gd name="csY130" fmla="*/ 4949126 h 6858000"/>
                <a:gd name="csX131" fmla="*/ 6287794 w 12192000"/>
                <a:gd name="csY131" fmla="*/ 5225432 h 6858000"/>
                <a:gd name="csX132" fmla="*/ 6552878 w 12192000"/>
                <a:gd name="csY132" fmla="*/ 4947892 h 6858000"/>
                <a:gd name="csX133" fmla="*/ 6552878 w 12192000"/>
                <a:gd name="csY133" fmla="*/ 4626806 h 6858000"/>
                <a:gd name="csX134" fmla="*/ 6287794 w 12192000"/>
                <a:gd name="csY134" fmla="*/ 4350500 h 6858000"/>
                <a:gd name="csX135" fmla="*/ 5577838 w 12192000"/>
                <a:gd name="csY135" fmla="*/ 3695086 h 6858000"/>
                <a:gd name="csX136" fmla="*/ 5605221 w 12192000"/>
                <a:gd name="csY136" fmla="*/ 3695086 h 6858000"/>
                <a:gd name="csX137" fmla="*/ 5672446 w 12192000"/>
                <a:gd name="csY137" fmla="*/ 3771064 h 6858000"/>
                <a:gd name="csX138" fmla="*/ 5672446 w 12192000"/>
                <a:gd name="csY138" fmla="*/ 4043556 h 6858000"/>
                <a:gd name="csX139" fmla="*/ 5605221 w 12192000"/>
                <a:gd name="csY139" fmla="*/ 4119535 h 6858000"/>
                <a:gd name="csX140" fmla="*/ 5577838 w 12192000"/>
                <a:gd name="csY140" fmla="*/ 4119535 h 6858000"/>
                <a:gd name="csX141" fmla="*/ 4138510 w 12192000"/>
                <a:gd name="csY141" fmla="*/ 3673987 h 6858000"/>
                <a:gd name="csX142" fmla="*/ 4204500 w 12192000"/>
                <a:gd name="csY142" fmla="*/ 3752435 h 6858000"/>
                <a:gd name="csX143" fmla="*/ 4204500 w 12192000"/>
                <a:gd name="csY143" fmla="*/ 4064879 h 6858000"/>
                <a:gd name="csX144" fmla="*/ 4138510 w 12192000"/>
                <a:gd name="csY144" fmla="*/ 4142092 h 6858000"/>
                <a:gd name="csX145" fmla="*/ 4072520 w 12192000"/>
                <a:gd name="csY145" fmla="*/ 4064879 h 6858000"/>
                <a:gd name="csX146" fmla="*/ 4072520 w 12192000"/>
                <a:gd name="csY146" fmla="*/ 3752435 h 6858000"/>
                <a:gd name="csX147" fmla="*/ 4138510 w 12192000"/>
                <a:gd name="csY147" fmla="*/ 3673987 h 6858000"/>
                <a:gd name="csX148" fmla="*/ 4629958 w 12192000"/>
                <a:gd name="csY148" fmla="*/ 3671518 h 6858000"/>
                <a:gd name="csX149" fmla="*/ 4662279 w 12192000"/>
                <a:gd name="csY149" fmla="*/ 3671518 h 6858000"/>
                <a:gd name="csX150" fmla="*/ 4728269 w 12192000"/>
                <a:gd name="csY150" fmla="*/ 3746150 h 6858000"/>
                <a:gd name="csX151" fmla="*/ 4658576 w 12192000"/>
                <a:gd name="csY151" fmla="*/ 3830771 h 6858000"/>
                <a:gd name="csX152" fmla="*/ 4629958 w 12192000"/>
                <a:gd name="csY152" fmla="*/ 3830771 h 6858000"/>
                <a:gd name="csX153" fmla="*/ 5378632 w 12192000"/>
                <a:gd name="csY153" fmla="*/ 3494758 h 6858000"/>
                <a:gd name="csX154" fmla="*/ 5378632 w 12192000"/>
                <a:gd name="csY154" fmla="*/ 4319974 h 6858000"/>
                <a:gd name="csX155" fmla="*/ 5567850 w 12192000"/>
                <a:gd name="csY155" fmla="*/ 4319974 h 6858000"/>
                <a:gd name="csX156" fmla="*/ 5872774 w 12192000"/>
                <a:gd name="csY156" fmla="*/ 4017519 h 6858000"/>
                <a:gd name="csX157" fmla="*/ 5872774 w 12192000"/>
                <a:gd name="csY157" fmla="*/ 3797214 h 6858000"/>
                <a:gd name="csX158" fmla="*/ 5567850 w 12192000"/>
                <a:gd name="csY158" fmla="*/ 3494758 h 6858000"/>
                <a:gd name="csX159" fmla="*/ 4958114 w 12192000"/>
                <a:gd name="csY159" fmla="*/ 3494758 h 6858000"/>
                <a:gd name="csX160" fmla="*/ 4958114 w 12192000"/>
                <a:gd name="csY160" fmla="*/ 3494870 h 6858000"/>
                <a:gd name="csX161" fmla="*/ 4958114 w 12192000"/>
                <a:gd name="csY161" fmla="*/ 4320085 h 6858000"/>
                <a:gd name="csX162" fmla="*/ 5358882 w 12192000"/>
                <a:gd name="csY162" fmla="*/ 4320085 h 6858000"/>
                <a:gd name="csX163" fmla="*/ 5358882 w 12192000"/>
                <a:gd name="csY163" fmla="*/ 4120881 h 6858000"/>
                <a:gd name="csX164" fmla="*/ 5154738 w 12192000"/>
                <a:gd name="csY164" fmla="*/ 4120881 h 6858000"/>
                <a:gd name="csX165" fmla="*/ 5154738 w 12192000"/>
                <a:gd name="csY165" fmla="*/ 3494758 h 6858000"/>
                <a:gd name="csX166" fmla="*/ 4430864 w 12192000"/>
                <a:gd name="csY166" fmla="*/ 3494758 h 6858000"/>
                <a:gd name="csX167" fmla="*/ 4430864 w 12192000"/>
                <a:gd name="csY167" fmla="*/ 4319862 h 6858000"/>
                <a:gd name="csX168" fmla="*/ 4430752 w 12192000"/>
                <a:gd name="csY168" fmla="*/ 4319862 h 6858000"/>
                <a:gd name="csX169" fmla="*/ 4430864 w 12192000"/>
                <a:gd name="csY169" fmla="*/ 4319974 h 6858000"/>
                <a:gd name="csX170" fmla="*/ 4430864 w 12192000"/>
                <a:gd name="csY170" fmla="*/ 4319862 h 6858000"/>
                <a:gd name="csX171" fmla="*/ 4629958 w 12192000"/>
                <a:gd name="csY171" fmla="*/ 4319862 h 6858000"/>
                <a:gd name="csX172" fmla="*/ 4629958 w 12192000"/>
                <a:gd name="csY172" fmla="*/ 4009888 h 6858000"/>
                <a:gd name="csX173" fmla="*/ 4664861 w 12192000"/>
                <a:gd name="csY173" fmla="*/ 4009888 h 6858000"/>
                <a:gd name="csX174" fmla="*/ 4732084 w 12192000"/>
                <a:gd name="csY174" fmla="*/ 4092039 h 6858000"/>
                <a:gd name="csX175" fmla="*/ 4732084 w 12192000"/>
                <a:gd name="csY175" fmla="*/ 4319862 h 6858000"/>
                <a:gd name="csX176" fmla="*/ 4931290 w 12192000"/>
                <a:gd name="csY176" fmla="*/ 4319862 h 6858000"/>
                <a:gd name="csX177" fmla="*/ 4931290 w 12192000"/>
                <a:gd name="csY177" fmla="*/ 4087101 h 6858000"/>
                <a:gd name="csX178" fmla="*/ 4813001 w 12192000"/>
                <a:gd name="csY178" fmla="*/ 3901698 h 6858000"/>
                <a:gd name="csX179" fmla="*/ 4813001 w 12192000"/>
                <a:gd name="csY179" fmla="*/ 3896761 h 6858000"/>
                <a:gd name="csX180" fmla="*/ 4922536 w 12192000"/>
                <a:gd name="csY180" fmla="*/ 3712593 h 6858000"/>
                <a:gd name="csX181" fmla="*/ 4671144 w 12192000"/>
                <a:gd name="csY181" fmla="*/ 3494758 h 6858000"/>
                <a:gd name="csX182" fmla="*/ 3481750 w 12192000"/>
                <a:gd name="csY182" fmla="*/ 3476016 h 6858000"/>
                <a:gd name="csX183" fmla="*/ 3403415 w 12192000"/>
                <a:gd name="csY183" fmla="*/ 3540099 h 6858000"/>
                <a:gd name="csX184" fmla="*/ 3334282 w 12192000"/>
                <a:gd name="csY184" fmla="*/ 3900577 h 6858000"/>
                <a:gd name="csX185" fmla="*/ 3326762 w 12192000"/>
                <a:gd name="csY185" fmla="*/ 3900577 h 6858000"/>
                <a:gd name="csX186" fmla="*/ 3262007 w 12192000"/>
                <a:gd name="csY186" fmla="*/ 3494759 h 6858000"/>
                <a:gd name="csX187" fmla="*/ 3069086 w 12192000"/>
                <a:gd name="csY187" fmla="*/ 3494759 h 6858000"/>
                <a:gd name="csX188" fmla="*/ 3214534 w 12192000"/>
                <a:gd name="csY188" fmla="*/ 4242424 h 6858000"/>
                <a:gd name="csX189" fmla="*/ 3308694 w 12192000"/>
                <a:gd name="csY189" fmla="*/ 4319974 h 6858000"/>
                <a:gd name="csX190" fmla="*/ 3401507 w 12192000"/>
                <a:gd name="csY190" fmla="*/ 4248260 h 6858000"/>
                <a:gd name="csX191" fmla="*/ 3477374 w 12192000"/>
                <a:gd name="csY191" fmla="*/ 3957701 h 6858000"/>
                <a:gd name="csX192" fmla="*/ 3484892 w 12192000"/>
                <a:gd name="csY192" fmla="*/ 3957701 h 6858000"/>
                <a:gd name="csX193" fmla="*/ 3560758 w 12192000"/>
                <a:gd name="csY193" fmla="*/ 4248260 h 6858000"/>
                <a:gd name="csX194" fmla="*/ 3653571 w 12192000"/>
                <a:gd name="csY194" fmla="*/ 4319974 h 6858000"/>
                <a:gd name="csX195" fmla="*/ 3747731 w 12192000"/>
                <a:gd name="csY195" fmla="*/ 4242424 h 6858000"/>
                <a:gd name="csX196" fmla="*/ 3893179 w 12192000"/>
                <a:gd name="csY196" fmla="*/ 3494759 h 6858000"/>
                <a:gd name="csX197" fmla="*/ 3701493 w 12192000"/>
                <a:gd name="csY197" fmla="*/ 3494759 h 6858000"/>
                <a:gd name="csX198" fmla="*/ 3636738 w 12192000"/>
                <a:gd name="csY198" fmla="*/ 3900577 h 6858000"/>
                <a:gd name="csX199" fmla="*/ 3629218 w 12192000"/>
                <a:gd name="csY199" fmla="*/ 3900577 h 6858000"/>
                <a:gd name="csX200" fmla="*/ 3560086 w 12192000"/>
                <a:gd name="csY200" fmla="*/ 3540099 h 6858000"/>
                <a:gd name="csX201" fmla="*/ 3481750 w 12192000"/>
                <a:gd name="csY201" fmla="*/ 3476016 h 6858000"/>
                <a:gd name="csX202" fmla="*/ 4138397 w 12192000"/>
                <a:gd name="csY202" fmla="*/ 3469843 h 6858000"/>
                <a:gd name="csX203" fmla="*/ 3873314 w 12192000"/>
                <a:gd name="csY203" fmla="*/ 3747384 h 6858000"/>
                <a:gd name="csX204" fmla="*/ 3873314 w 12192000"/>
                <a:gd name="csY204" fmla="*/ 4068470 h 6858000"/>
                <a:gd name="csX205" fmla="*/ 4138397 w 12192000"/>
                <a:gd name="csY205" fmla="*/ 4344776 h 6858000"/>
                <a:gd name="csX206" fmla="*/ 4403481 w 12192000"/>
                <a:gd name="csY206" fmla="*/ 4067235 h 6858000"/>
                <a:gd name="csX207" fmla="*/ 4403481 w 12192000"/>
                <a:gd name="csY207" fmla="*/ 3746150 h 6858000"/>
                <a:gd name="csX208" fmla="*/ 4138397 w 12192000"/>
                <a:gd name="csY208" fmla="*/ 3469843 h 6858000"/>
                <a:gd name="csX209" fmla="*/ 8597566 w 12192000"/>
                <a:gd name="csY209" fmla="*/ 3173897 h 6858000"/>
                <a:gd name="csX210" fmla="*/ 8283887 w 12192000"/>
                <a:gd name="csY210" fmla="*/ 3487576 h 6858000"/>
                <a:gd name="csX211" fmla="*/ 8597566 w 12192000"/>
                <a:gd name="csY211" fmla="*/ 3801253 h 6858000"/>
                <a:gd name="csX212" fmla="*/ 8911243 w 12192000"/>
                <a:gd name="csY212" fmla="*/ 3487576 h 6858000"/>
                <a:gd name="csX213" fmla="*/ 8597566 w 12192000"/>
                <a:gd name="csY213" fmla="*/ 3173897 h 6858000"/>
                <a:gd name="csX214" fmla="*/ 8288264 w 12192000"/>
                <a:gd name="csY214" fmla="*/ 1197108 h 6858000"/>
                <a:gd name="csX215" fmla="*/ 8288264 w 12192000"/>
                <a:gd name="csY215" fmla="*/ 1477679 h 6858000"/>
                <a:gd name="csX216" fmla="*/ 8324626 w 12192000"/>
                <a:gd name="csY216" fmla="*/ 2413214 h 6858000"/>
                <a:gd name="csX217" fmla="*/ 8324738 w 12192000"/>
                <a:gd name="csY217" fmla="*/ 2413326 h 6858000"/>
                <a:gd name="csX218" fmla="*/ 8353694 w 12192000"/>
                <a:gd name="csY218" fmla="*/ 2860892 h 6858000"/>
                <a:gd name="csX219" fmla="*/ 8597566 w 12192000"/>
                <a:gd name="csY219" fmla="*/ 3089502 h 6858000"/>
                <a:gd name="csX220" fmla="*/ 8841439 w 12192000"/>
                <a:gd name="csY220" fmla="*/ 2860892 h 6858000"/>
                <a:gd name="csX221" fmla="*/ 8870393 w 12192000"/>
                <a:gd name="csY221" fmla="*/ 2413326 h 6858000"/>
                <a:gd name="csX222" fmla="*/ 8906755 w 12192000"/>
                <a:gd name="csY222" fmla="*/ 1468926 h 6858000"/>
                <a:gd name="csX223" fmla="*/ 8906755 w 12192000"/>
                <a:gd name="csY223" fmla="*/ 1197108 h 6858000"/>
                <a:gd name="csX224" fmla="*/ 3670854 w 12192000"/>
                <a:gd name="csY224" fmla="*/ 1178703 h 6858000"/>
                <a:gd name="csX225" fmla="*/ 3541230 w 12192000"/>
                <a:gd name="csY225" fmla="*/ 1284759 h 6858000"/>
                <a:gd name="csX226" fmla="*/ 3426645 w 12192000"/>
                <a:gd name="csY226" fmla="*/ 1866102 h 6858000"/>
                <a:gd name="csX227" fmla="*/ 3414300 w 12192000"/>
                <a:gd name="csY227" fmla="*/ 1866102 h 6858000"/>
                <a:gd name="csX228" fmla="*/ 3307123 w 12192000"/>
                <a:gd name="csY228" fmla="*/ 1197109 h 6858000"/>
                <a:gd name="csX229" fmla="*/ 2987720 w 12192000"/>
                <a:gd name="csY229" fmla="*/ 1197109 h 6858000"/>
                <a:gd name="csX230" fmla="*/ 3228562 w 12192000"/>
                <a:gd name="csY230" fmla="*/ 2432069 h 6858000"/>
                <a:gd name="csX231" fmla="*/ 3384448 w 12192000"/>
                <a:gd name="csY231" fmla="*/ 2560458 h 6858000"/>
                <a:gd name="csX232" fmla="*/ 3538088 w 12192000"/>
                <a:gd name="csY232" fmla="*/ 2441833 h 6858000"/>
                <a:gd name="csX233" fmla="*/ 3663672 w 12192000"/>
                <a:gd name="csY233" fmla="*/ 1960822 h 6858000"/>
                <a:gd name="csX234" fmla="*/ 3676016 w 12192000"/>
                <a:gd name="csY234" fmla="*/ 1960822 h 6858000"/>
                <a:gd name="csX235" fmla="*/ 3801600 w 12192000"/>
                <a:gd name="csY235" fmla="*/ 2441833 h 6858000"/>
                <a:gd name="csX236" fmla="*/ 3955240 w 12192000"/>
                <a:gd name="csY236" fmla="*/ 2560458 h 6858000"/>
                <a:gd name="csX237" fmla="*/ 4111126 w 12192000"/>
                <a:gd name="csY237" fmla="*/ 2432069 h 6858000"/>
                <a:gd name="csX238" fmla="*/ 4193164 w 12192000"/>
                <a:gd name="csY238" fmla="*/ 2011549 h 6858000"/>
                <a:gd name="csX239" fmla="*/ 4034586 w 12192000"/>
                <a:gd name="csY239" fmla="*/ 1197109 h 6858000"/>
                <a:gd name="csX240" fmla="*/ 3927407 w 12192000"/>
                <a:gd name="csY240" fmla="*/ 1866102 h 6858000"/>
                <a:gd name="csX241" fmla="*/ 3915063 w 12192000"/>
                <a:gd name="csY241" fmla="*/ 1866102 h 6858000"/>
                <a:gd name="csX242" fmla="*/ 3800478 w 12192000"/>
                <a:gd name="csY242" fmla="*/ 1284759 h 6858000"/>
                <a:gd name="csX243" fmla="*/ 3670854 w 12192000"/>
                <a:gd name="csY243" fmla="*/ 1178703 h 6858000"/>
                <a:gd name="csX244" fmla="*/ 5066749 w 12192000"/>
                <a:gd name="csY244" fmla="*/ 1171632 h 6858000"/>
                <a:gd name="csX245" fmla="*/ 4887521 w 12192000"/>
                <a:gd name="csY245" fmla="*/ 1318202 h 6858000"/>
                <a:gd name="csX246" fmla="*/ 4729279 w 12192000"/>
                <a:gd name="csY246" fmla="*/ 2127256 h 6858000"/>
                <a:gd name="csX247" fmla="*/ 4712220 w 12192000"/>
                <a:gd name="csY247" fmla="*/ 2127256 h 6858000"/>
                <a:gd name="csX248" fmla="*/ 4564078 w 12192000"/>
                <a:gd name="csY248" fmla="*/ 1197108 h 6858000"/>
                <a:gd name="csX249" fmla="*/ 4122685 w 12192000"/>
                <a:gd name="csY249" fmla="*/ 1197108 h 6858000"/>
                <a:gd name="csX250" fmla="*/ 4455553 w 12192000"/>
                <a:gd name="csY250" fmla="*/ 2909376 h 6858000"/>
                <a:gd name="csX251" fmla="*/ 4670920 w 12192000"/>
                <a:gd name="csY251" fmla="*/ 3086921 h 6858000"/>
                <a:gd name="csX252" fmla="*/ 4883144 w 12192000"/>
                <a:gd name="csY252" fmla="*/ 2922955 h 6858000"/>
                <a:gd name="csX253" fmla="*/ 5056761 w 12192000"/>
                <a:gd name="csY253" fmla="*/ 2258227 h 6858000"/>
                <a:gd name="csX254" fmla="*/ 5073820 w 12192000"/>
                <a:gd name="csY254" fmla="*/ 2258227 h 6858000"/>
                <a:gd name="csX255" fmla="*/ 5247438 w 12192000"/>
                <a:gd name="csY255" fmla="*/ 2922955 h 6858000"/>
                <a:gd name="csX256" fmla="*/ 5459661 w 12192000"/>
                <a:gd name="csY256" fmla="*/ 3086921 h 6858000"/>
                <a:gd name="csX257" fmla="*/ 5675027 w 12192000"/>
                <a:gd name="csY257" fmla="*/ 2909376 h 6858000"/>
                <a:gd name="csX258" fmla="*/ 5788827 w 12192000"/>
                <a:gd name="csY258" fmla="*/ 2324104 h 6858000"/>
                <a:gd name="csX259" fmla="*/ 5569308 w 12192000"/>
                <a:gd name="csY259" fmla="*/ 1197108 h 6858000"/>
                <a:gd name="csX260" fmla="*/ 5421167 w 12192000"/>
                <a:gd name="csY260" fmla="*/ 2127144 h 6858000"/>
                <a:gd name="csX261" fmla="*/ 5421279 w 12192000"/>
                <a:gd name="csY261" fmla="*/ 2127256 h 6858000"/>
                <a:gd name="csX262" fmla="*/ 5404220 w 12192000"/>
                <a:gd name="csY262" fmla="*/ 2127256 h 6858000"/>
                <a:gd name="csX263" fmla="*/ 5245978 w 12192000"/>
                <a:gd name="csY263" fmla="*/ 1318202 h 6858000"/>
                <a:gd name="csX264" fmla="*/ 5066749 w 12192000"/>
                <a:gd name="csY264" fmla="*/ 1171632 h 6858000"/>
                <a:gd name="csX265" fmla="*/ 6959031 w 12192000"/>
                <a:gd name="csY265" fmla="*/ 1166919 h 6858000"/>
                <a:gd name="csX266" fmla="*/ 6712017 w 12192000"/>
                <a:gd name="csY266" fmla="*/ 1368930 h 6858000"/>
                <a:gd name="csX267" fmla="*/ 6493845 w 12192000"/>
                <a:gd name="csY267" fmla="*/ 2478194 h 6858000"/>
                <a:gd name="csX268" fmla="*/ 6470277 w 12192000"/>
                <a:gd name="csY268" fmla="*/ 2478194 h 6858000"/>
                <a:gd name="csX269" fmla="*/ 6266134 w 12192000"/>
                <a:gd name="csY269" fmla="*/ 1197108 h 6858000"/>
                <a:gd name="csX270" fmla="*/ 5657632 w 12192000"/>
                <a:gd name="csY270" fmla="*/ 1197108 h 6858000"/>
                <a:gd name="csX271" fmla="*/ 6116421 w 12192000"/>
                <a:gd name="csY271" fmla="*/ 3556484 h 6858000"/>
                <a:gd name="csX272" fmla="*/ 6413265 w 12192000"/>
                <a:gd name="csY272" fmla="*/ 3801142 h 6858000"/>
                <a:gd name="csX273" fmla="*/ 6705844 w 12192000"/>
                <a:gd name="csY273" fmla="*/ 3575115 h 6858000"/>
                <a:gd name="csX274" fmla="*/ 6945227 w 12192000"/>
                <a:gd name="csY274" fmla="*/ 2658770 h 6858000"/>
                <a:gd name="csX275" fmla="*/ 6968796 w 12192000"/>
                <a:gd name="csY275" fmla="*/ 2658770 h 6858000"/>
                <a:gd name="csX276" fmla="*/ 7208178 w 12192000"/>
                <a:gd name="csY276" fmla="*/ 3575115 h 6858000"/>
                <a:gd name="csX277" fmla="*/ 7500870 w 12192000"/>
                <a:gd name="csY277" fmla="*/ 3801142 h 6858000"/>
                <a:gd name="csX278" fmla="*/ 7797713 w 12192000"/>
                <a:gd name="csY278" fmla="*/ 3556484 h 6858000"/>
                <a:gd name="csX279" fmla="*/ 8256503 w 12192000"/>
                <a:gd name="csY279" fmla="*/ 1197108 h 6858000"/>
                <a:gd name="csX280" fmla="*/ 7651930 w 12192000"/>
                <a:gd name="csY280" fmla="*/ 1197108 h 6858000"/>
                <a:gd name="csX281" fmla="*/ 7447786 w 12192000"/>
                <a:gd name="csY281" fmla="*/ 2478194 h 6858000"/>
                <a:gd name="csX282" fmla="*/ 7424218 w 12192000"/>
                <a:gd name="csY282" fmla="*/ 2478194 h 6858000"/>
                <a:gd name="csX283" fmla="*/ 7206046 w 12192000"/>
                <a:gd name="csY283" fmla="*/ 1368930 h 6858000"/>
                <a:gd name="csX284" fmla="*/ 6959031 w 12192000"/>
                <a:gd name="csY284" fmla="*/ 1166919 h 6858000"/>
                <a:gd name="csX285" fmla="*/ 0 w 12192000"/>
                <a:gd name="csY285" fmla="*/ 0 h 6858000"/>
                <a:gd name="csX286" fmla="*/ 12192000 w 12192000"/>
                <a:gd name="csY286" fmla="*/ 0 h 6858000"/>
                <a:gd name="csX287" fmla="*/ 12192000 w 12192000"/>
                <a:gd name="csY287" fmla="*/ 6858000 h 6858000"/>
                <a:gd name="csX288" fmla="*/ 0 w 12192000"/>
                <a:gd name="csY288" fmla="*/ 6858000 h 6858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</a:cxnLst>
              <a:rect l="l" t="t" r="r" b="b"/>
              <a:pathLst>
                <a:path w="12192000" h="6858000">
                  <a:moveTo>
                    <a:pt x="8595883" y="5067824"/>
                  </a:moveTo>
                  <a:cubicBezTo>
                    <a:pt x="8539169" y="5067824"/>
                    <a:pt x="8493194" y="5113799"/>
                    <a:pt x="8493194" y="5170513"/>
                  </a:cubicBezTo>
                  <a:cubicBezTo>
                    <a:pt x="8493194" y="5227227"/>
                    <a:pt x="8539169" y="5273202"/>
                    <a:pt x="8595883" y="5273202"/>
                  </a:cubicBezTo>
                  <a:cubicBezTo>
                    <a:pt x="8652597" y="5273202"/>
                    <a:pt x="8698572" y="5227227"/>
                    <a:pt x="8698572" y="5170513"/>
                  </a:cubicBezTo>
                  <a:cubicBezTo>
                    <a:pt x="8698572" y="5113799"/>
                    <a:pt x="8652597" y="5067824"/>
                    <a:pt x="8595883" y="5067824"/>
                  </a:cubicBezTo>
                  <a:close/>
                  <a:moveTo>
                    <a:pt x="6287794" y="4554643"/>
                  </a:moveTo>
                  <a:cubicBezTo>
                    <a:pt x="6323932" y="4554643"/>
                    <a:pt x="6353785" y="4577088"/>
                    <a:pt x="6353785" y="4633091"/>
                  </a:cubicBezTo>
                  <a:lnTo>
                    <a:pt x="6353785" y="4945534"/>
                  </a:lnTo>
                  <a:cubicBezTo>
                    <a:pt x="6353785" y="5000302"/>
                    <a:pt x="6323932" y="5022747"/>
                    <a:pt x="6287794" y="5022747"/>
                  </a:cubicBezTo>
                  <a:cubicBezTo>
                    <a:pt x="6251657" y="5022747"/>
                    <a:pt x="6221805" y="5000302"/>
                    <a:pt x="6221805" y="4945534"/>
                  </a:cubicBezTo>
                  <a:lnTo>
                    <a:pt x="6221805" y="4633091"/>
                  </a:lnTo>
                  <a:cubicBezTo>
                    <a:pt x="6221805" y="4577088"/>
                    <a:pt x="6251657" y="4554643"/>
                    <a:pt x="6287794" y="4554643"/>
                  </a:cubicBezTo>
                  <a:close/>
                  <a:moveTo>
                    <a:pt x="8497009" y="4375415"/>
                  </a:moveTo>
                  <a:lnTo>
                    <a:pt x="8497009" y="4440283"/>
                  </a:lnTo>
                  <a:lnTo>
                    <a:pt x="8497121" y="4440283"/>
                  </a:lnTo>
                  <a:cubicBezTo>
                    <a:pt x="8497121" y="4542972"/>
                    <a:pt x="8501161" y="4645661"/>
                    <a:pt x="8509018" y="4748126"/>
                  </a:cubicBezTo>
                  <a:lnTo>
                    <a:pt x="8518445" y="4894023"/>
                  </a:lnTo>
                  <a:cubicBezTo>
                    <a:pt x="8521138" y="4935883"/>
                    <a:pt x="8555929" y="4968542"/>
                    <a:pt x="8597903" y="4968542"/>
                  </a:cubicBezTo>
                  <a:cubicBezTo>
                    <a:pt x="8639875" y="4968542"/>
                    <a:pt x="8674667" y="4935883"/>
                    <a:pt x="8677360" y="4894023"/>
                  </a:cubicBezTo>
                  <a:lnTo>
                    <a:pt x="8686787" y="4748126"/>
                  </a:lnTo>
                  <a:cubicBezTo>
                    <a:pt x="8694755" y="4645661"/>
                    <a:pt x="8698683" y="4542972"/>
                    <a:pt x="8698683" y="4440283"/>
                  </a:cubicBezTo>
                  <a:lnTo>
                    <a:pt x="8698683" y="4375415"/>
                  </a:lnTo>
                  <a:close/>
                  <a:moveTo>
                    <a:pt x="7827230" y="4375415"/>
                  </a:moveTo>
                  <a:lnTo>
                    <a:pt x="7827230" y="5200630"/>
                  </a:lnTo>
                  <a:lnTo>
                    <a:pt x="8012743" y="5200630"/>
                  </a:lnTo>
                  <a:lnTo>
                    <a:pt x="8012743" y="4774948"/>
                  </a:lnTo>
                  <a:lnTo>
                    <a:pt x="8020151" y="4774948"/>
                  </a:lnTo>
                  <a:lnTo>
                    <a:pt x="8175699" y="5200630"/>
                  </a:lnTo>
                  <a:lnTo>
                    <a:pt x="8377373" y="5200630"/>
                  </a:lnTo>
                  <a:lnTo>
                    <a:pt x="8377373" y="4375415"/>
                  </a:lnTo>
                  <a:lnTo>
                    <a:pt x="8193206" y="4375415"/>
                  </a:lnTo>
                  <a:lnTo>
                    <a:pt x="8193206" y="4760022"/>
                  </a:lnTo>
                  <a:lnTo>
                    <a:pt x="8185688" y="4760022"/>
                  </a:lnTo>
                  <a:lnTo>
                    <a:pt x="8037545" y="4375415"/>
                  </a:lnTo>
                  <a:close/>
                  <a:moveTo>
                    <a:pt x="7374277" y="4375415"/>
                  </a:moveTo>
                  <a:lnTo>
                    <a:pt x="7374165" y="4375527"/>
                  </a:lnTo>
                  <a:lnTo>
                    <a:pt x="7374165" y="5200742"/>
                  </a:lnTo>
                  <a:lnTo>
                    <a:pt x="7796143" y="5200742"/>
                  </a:lnTo>
                  <a:lnTo>
                    <a:pt x="7796143" y="5001538"/>
                  </a:lnTo>
                  <a:lnTo>
                    <a:pt x="7573370" y="5001538"/>
                  </a:lnTo>
                  <a:lnTo>
                    <a:pt x="7573370" y="4864619"/>
                  </a:lnTo>
                  <a:lnTo>
                    <a:pt x="7781217" y="4864619"/>
                  </a:lnTo>
                  <a:lnTo>
                    <a:pt x="7781217" y="4677871"/>
                  </a:lnTo>
                  <a:lnTo>
                    <a:pt x="7573370" y="4677871"/>
                  </a:lnTo>
                  <a:lnTo>
                    <a:pt x="7573370" y="4573274"/>
                  </a:lnTo>
                  <a:lnTo>
                    <a:pt x="7791205" y="4573274"/>
                  </a:lnTo>
                  <a:lnTo>
                    <a:pt x="7791205" y="4375415"/>
                  </a:lnTo>
                  <a:close/>
                  <a:moveTo>
                    <a:pt x="6585648" y="4375415"/>
                  </a:moveTo>
                  <a:lnTo>
                    <a:pt x="6585648" y="5200630"/>
                  </a:lnTo>
                  <a:lnTo>
                    <a:pt x="6772396" y="5200630"/>
                  </a:lnTo>
                  <a:lnTo>
                    <a:pt x="6772396" y="4730169"/>
                  </a:lnTo>
                  <a:lnTo>
                    <a:pt x="6779690" y="4730169"/>
                  </a:lnTo>
                  <a:lnTo>
                    <a:pt x="6885522" y="5200630"/>
                  </a:lnTo>
                  <a:lnTo>
                    <a:pt x="7028613" y="5200630"/>
                  </a:lnTo>
                  <a:lnTo>
                    <a:pt x="7134443" y="4730169"/>
                  </a:lnTo>
                  <a:lnTo>
                    <a:pt x="7141963" y="4730169"/>
                  </a:lnTo>
                  <a:lnTo>
                    <a:pt x="7141963" y="5200630"/>
                  </a:lnTo>
                  <a:lnTo>
                    <a:pt x="7328711" y="5200630"/>
                  </a:lnTo>
                  <a:lnTo>
                    <a:pt x="7328711" y="4375415"/>
                  </a:lnTo>
                  <a:lnTo>
                    <a:pt x="7077319" y="4375415"/>
                  </a:lnTo>
                  <a:lnTo>
                    <a:pt x="6960266" y="4812320"/>
                  </a:lnTo>
                  <a:lnTo>
                    <a:pt x="6952747" y="4812320"/>
                  </a:lnTo>
                  <a:lnTo>
                    <a:pt x="6837039" y="4375415"/>
                  </a:lnTo>
                  <a:close/>
                  <a:moveTo>
                    <a:pt x="4626478" y="4375414"/>
                  </a:moveTo>
                  <a:lnTo>
                    <a:pt x="4626478" y="5200630"/>
                  </a:lnTo>
                  <a:lnTo>
                    <a:pt x="4823102" y="5200630"/>
                  </a:lnTo>
                  <a:lnTo>
                    <a:pt x="4823102" y="4859567"/>
                  </a:lnTo>
                  <a:lnTo>
                    <a:pt x="4931402" y="4859567"/>
                  </a:lnTo>
                  <a:lnTo>
                    <a:pt x="4931402" y="5200630"/>
                  </a:lnTo>
                  <a:lnTo>
                    <a:pt x="5128026" y="5200630"/>
                  </a:lnTo>
                  <a:lnTo>
                    <a:pt x="5128026" y="4375414"/>
                  </a:lnTo>
                  <a:lnTo>
                    <a:pt x="4931402" y="4375414"/>
                  </a:lnTo>
                  <a:lnTo>
                    <a:pt x="4931402" y="4669116"/>
                  </a:lnTo>
                  <a:lnTo>
                    <a:pt x="4823102" y="4669116"/>
                  </a:lnTo>
                  <a:lnTo>
                    <a:pt x="4823102" y="4375414"/>
                  </a:lnTo>
                  <a:close/>
                  <a:moveTo>
                    <a:pt x="4119206" y="4375414"/>
                  </a:moveTo>
                  <a:lnTo>
                    <a:pt x="4119206" y="4568334"/>
                  </a:lnTo>
                  <a:lnTo>
                    <a:pt x="4264879" y="4568334"/>
                  </a:lnTo>
                  <a:lnTo>
                    <a:pt x="4264879" y="5200630"/>
                  </a:lnTo>
                  <a:lnTo>
                    <a:pt x="4464083" y="5200630"/>
                  </a:lnTo>
                  <a:lnTo>
                    <a:pt x="4464083" y="4568334"/>
                  </a:lnTo>
                  <a:lnTo>
                    <a:pt x="4604706" y="4568334"/>
                  </a:lnTo>
                  <a:lnTo>
                    <a:pt x="4604706" y="4375414"/>
                  </a:lnTo>
                  <a:lnTo>
                    <a:pt x="4119318" y="4375414"/>
                  </a:lnTo>
                  <a:close/>
                  <a:moveTo>
                    <a:pt x="3899239" y="4375414"/>
                  </a:moveTo>
                  <a:lnTo>
                    <a:pt x="3899239" y="5200630"/>
                  </a:lnTo>
                  <a:lnTo>
                    <a:pt x="4098444" y="5200630"/>
                  </a:lnTo>
                  <a:lnTo>
                    <a:pt x="4098444" y="4375414"/>
                  </a:lnTo>
                  <a:close/>
                  <a:moveTo>
                    <a:pt x="5627331" y="4356673"/>
                  </a:moveTo>
                  <a:cubicBezTo>
                    <a:pt x="5589286" y="4356673"/>
                    <a:pt x="5556515" y="4383496"/>
                    <a:pt x="5548995" y="4420756"/>
                  </a:cubicBezTo>
                  <a:lnTo>
                    <a:pt x="5479863" y="4781233"/>
                  </a:lnTo>
                  <a:lnTo>
                    <a:pt x="5472343" y="4781233"/>
                  </a:lnTo>
                  <a:lnTo>
                    <a:pt x="5407588" y="4375416"/>
                  </a:lnTo>
                  <a:lnTo>
                    <a:pt x="5214667" y="4375416"/>
                  </a:lnTo>
                  <a:lnTo>
                    <a:pt x="5360115" y="5123080"/>
                  </a:lnTo>
                  <a:cubicBezTo>
                    <a:pt x="5368869" y="5168083"/>
                    <a:pt x="5408374" y="5200630"/>
                    <a:pt x="5454275" y="5200630"/>
                  </a:cubicBezTo>
                  <a:cubicBezTo>
                    <a:pt x="5497931" y="5200630"/>
                    <a:pt x="5536089" y="5171114"/>
                    <a:pt x="5547088" y="5128916"/>
                  </a:cubicBezTo>
                  <a:lnTo>
                    <a:pt x="5622954" y="4838357"/>
                  </a:lnTo>
                  <a:lnTo>
                    <a:pt x="5630473" y="4838357"/>
                  </a:lnTo>
                  <a:lnTo>
                    <a:pt x="5706339" y="5128916"/>
                  </a:lnTo>
                  <a:cubicBezTo>
                    <a:pt x="5717450" y="5171226"/>
                    <a:pt x="5755496" y="5200630"/>
                    <a:pt x="5799152" y="5200630"/>
                  </a:cubicBezTo>
                  <a:cubicBezTo>
                    <a:pt x="5845053" y="5200630"/>
                    <a:pt x="5884558" y="5168083"/>
                    <a:pt x="5893312" y="5123080"/>
                  </a:cubicBezTo>
                  <a:lnTo>
                    <a:pt x="6038760" y="4375416"/>
                  </a:lnTo>
                  <a:lnTo>
                    <a:pt x="5847074" y="4375416"/>
                  </a:lnTo>
                  <a:lnTo>
                    <a:pt x="5782318" y="4781233"/>
                  </a:lnTo>
                  <a:lnTo>
                    <a:pt x="5774799" y="4781233"/>
                  </a:lnTo>
                  <a:lnTo>
                    <a:pt x="5705666" y="4420756"/>
                  </a:lnTo>
                  <a:cubicBezTo>
                    <a:pt x="5698147" y="4383496"/>
                    <a:pt x="5665376" y="4356673"/>
                    <a:pt x="5627331" y="4356673"/>
                  </a:cubicBezTo>
                  <a:close/>
                  <a:moveTo>
                    <a:pt x="3481750" y="4356672"/>
                  </a:moveTo>
                  <a:cubicBezTo>
                    <a:pt x="3443705" y="4356672"/>
                    <a:pt x="3410934" y="4383495"/>
                    <a:pt x="3403415" y="4420755"/>
                  </a:cubicBezTo>
                  <a:lnTo>
                    <a:pt x="3334282" y="4781233"/>
                  </a:lnTo>
                  <a:lnTo>
                    <a:pt x="3326762" y="4781233"/>
                  </a:lnTo>
                  <a:lnTo>
                    <a:pt x="3262007" y="4375415"/>
                  </a:lnTo>
                  <a:lnTo>
                    <a:pt x="3069086" y="4375415"/>
                  </a:lnTo>
                  <a:lnTo>
                    <a:pt x="3214534" y="5123080"/>
                  </a:lnTo>
                  <a:cubicBezTo>
                    <a:pt x="3223288" y="5168083"/>
                    <a:pt x="3262793" y="5200630"/>
                    <a:pt x="3308694" y="5200630"/>
                  </a:cubicBezTo>
                  <a:cubicBezTo>
                    <a:pt x="3352350" y="5200630"/>
                    <a:pt x="3390508" y="5171114"/>
                    <a:pt x="3401507" y="5128916"/>
                  </a:cubicBezTo>
                  <a:lnTo>
                    <a:pt x="3477374" y="4838357"/>
                  </a:lnTo>
                  <a:lnTo>
                    <a:pt x="3484892" y="4838357"/>
                  </a:lnTo>
                  <a:lnTo>
                    <a:pt x="3560758" y="5128916"/>
                  </a:lnTo>
                  <a:cubicBezTo>
                    <a:pt x="3571869" y="5171226"/>
                    <a:pt x="3609915" y="5200630"/>
                    <a:pt x="3653571" y="5200630"/>
                  </a:cubicBezTo>
                  <a:cubicBezTo>
                    <a:pt x="3699473" y="5200630"/>
                    <a:pt x="3738977" y="5168083"/>
                    <a:pt x="3747731" y="5123080"/>
                  </a:cubicBezTo>
                  <a:lnTo>
                    <a:pt x="3893179" y="4375415"/>
                  </a:lnTo>
                  <a:lnTo>
                    <a:pt x="3701493" y="4375415"/>
                  </a:lnTo>
                  <a:lnTo>
                    <a:pt x="3636738" y="4781233"/>
                  </a:lnTo>
                  <a:lnTo>
                    <a:pt x="3629218" y="4781233"/>
                  </a:lnTo>
                  <a:lnTo>
                    <a:pt x="3560086" y="4420755"/>
                  </a:lnTo>
                  <a:cubicBezTo>
                    <a:pt x="3552566" y="4383495"/>
                    <a:pt x="3519795" y="4356672"/>
                    <a:pt x="3481750" y="4356672"/>
                  </a:cubicBezTo>
                  <a:close/>
                  <a:moveTo>
                    <a:pt x="6287794" y="4350500"/>
                  </a:moveTo>
                  <a:cubicBezTo>
                    <a:pt x="6150876" y="4350500"/>
                    <a:pt x="6022711" y="4432651"/>
                    <a:pt x="6022711" y="4628041"/>
                  </a:cubicBezTo>
                  <a:lnTo>
                    <a:pt x="6022711" y="4949126"/>
                  </a:lnTo>
                  <a:cubicBezTo>
                    <a:pt x="6022711" y="5150801"/>
                    <a:pt x="6150876" y="5225432"/>
                    <a:pt x="6287794" y="5225432"/>
                  </a:cubicBezTo>
                  <a:cubicBezTo>
                    <a:pt x="6424714" y="5225432"/>
                    <a:pt x="6552878" y="5147096"/>
                    <a:pt x="6552878" y="4947892"/>
                  </a:cubicBezTo>
                  <a:lnTo>
                    <a:pt x="6552878" y="4626806"/>
                  </a:lnTo>
                  <a:cubicBezTo>
                    <a:pt x="6552878" y="4432651"/>
                    <a:pt x="6424714" y="4350500"/>
                    <a:pt x="6287794" y="4350500"/>
                  </a:cubicBezTo>
                  <a:close/>
                  <a:moveTo>
                    <a:pt x="5577838" y="3695086"/>
                  </a:moveTo>
                  <a:lnTo>
                    <a:pt x="5605221" y="3695086"/>
                  </a:lnTo>
                  <a:cubicBezTo>
                    <a:pt x="5651234" y="3695086"/>
                    <a:pt x="5672446" y="3713828"/>
                    <a:pt x="5672446" y="3771064"/>
                  </a:cubicBezTo>
                  <a:lnTo>
                    <a:pt x="5672446" y="4043556"/>
                  </a:lnTo>
                  <a:cubicBezTo>
                    <a:pt x="5672446" y="4099670"/>
                    <a:pt x="5651234" y="4119535"/>
                    <a:pt x="5605221" y="4119535"/>
                  </a:cubicBezTo>
                  <a:lnTo>
                    <a:pt x="5577838" y="4119535"/>
                  </a:lnTo>
                  <a:close/>
                  <a:moveTo>
                    <a:pt x="4138510" y="3673987"/>
                  </a:moveTo>
                  <a:cubicBezTo>
                    <a:pt x="4174647" y="3673987"/>
                    <a:pt x="4204500" y="3696433"/>
                    <a:pt x="4204500" y="3752435"/>
                  </a:cubicBezTo>
                  <a:lnTo>
                    <a:pt x="4204500" y="4064879"/>
                  </a:lnTo>
                  <a:cubicBezTo>
                    <a:pt x="4204500" y="4119646"/>
                    <a:pt x="4174647" y="4142092"/>
                    <a:pt x="4138510" y="4142092"/>
                  </a:cubicBezTo>
                  <a:cubicBezTo>
                    <a:pt x="4102372" y="4142092"/>
                    <a:pt x="4072520" y="4119646"/>
                    <a:pt x="4072520" y="4064879"/>
                  </a:cubicBezTo>
                  <a:lnTo>
                    <a:pt x="4072520" y="3752435"/>
                  </a:lnTo>
                  <a:cubicBezTo>
                    <a:pt x="4072520" y="3696433"/>
                    <a:pt x="4102372" y="3673987"/>
                    <a:pt x="4138510" y="3673987"/>
                  </a:cubicBezTo>
                  <a:close/>
                  <a:moveTo>
                    <a:pt x="4629958" y="3671518"/>
                  </a:moveTo>
                  <a:lnTo>
                    <a:pt x="4662279" y="3671518"/>
                  </a:lnTo>
                  <a:cubicBezTo>
                    <a:pt x="4707057" y="3671518"/>
                    <a:pt x="4728269" y="3696432"/>
                    <a:pt x="4728269" y="3746150"/>
                  </a:cubicBezTo>
                  <a:cubicBezTo>
                    <a:pt x="4728269" y="3795868"/>
                    <a:pt x="4708405" y="3830771"/>
                    <a:pt x="4658576" y="3830771"/>
                  </a:cubicBezTo>
                  <a:lnTo>
                    <a:pt x="4629958" y="3830771"/>
                  </a:lnTo>
                  <a:close/>
                  <a:moveTo>
                    <a:pt x="5378632" y="3494758"/>
                  </a:moveTo>
                  <a:lnTo>
                    <a:pt x="5378632" y="4319974"/>
                  </a:lnTo>
                  <a:lnTo>
                    <a:pt x="5567850" y="4319974"/>
                  </a:lnTo>
                  <a:cubicBezTo>
                    <a:pt x="5768177" y="4319974"/>
                    <a:pt x="5872774" y="4256453"/>
                    <a:pt x="5872774" y="4017519"/>
                  </a:cubicBezTo>
                  <a:lnTo>
                    <a:pt x="5872774" y="3797214"/>
                  </a:lnTo>
                  <a:cubicBezTo>
                    <a:pt x="5872774" y="3558280"/>
                    <a:pt x="5768289" y="3494758"/>
                    <a:pt x="5567850" y="3494758"/>
                  </a:cubicBezTo>
                  <a:close/>
                  <a:moveTo>
                    <a:pt x="4958114" y="3494758"/>
                  </a:moveTo>
                  <a:lnTo>
                    <a:pt x="4958114" y="3494870"/>
                  </a:lnTo>
                  <a:lnTo>
                    <a:pt x="4958114" y="4320085"/>
                  </a:lnTo>
                  <a:lnTo>
                    <a:pt x="5358882" y="4320085"/>
                  </a:lnTo>
                  <a:lnTo>
                    <a:pt x="5358882" y="4120881"/>
                  </a:lnTo>
                  <a:lnTo>
                    <a:pt x="5154738" y="4120881"/>
                  </a:lnTo>
                  <a:lnTo>
                    <a:pt x="5154738" y="3494758"/>
                  </a:lnTo>
                  <a:close/>
                  <a:moveTo>
                    <a:pt x="4430864" y="3494758"/>
                  </a:moveTo>
                  <a:lnTo>
                    <a:pt x="4430864" y="4319862"/>
                  </a:lnTo>
                  <a:lnTo>
                    <a:pt x="4430752" y="4319862"/>
                  </a:lnTo>
                  <a:lnTo>
                    <a:pt x="4430864" y="4319974"/>
                  </a:lnTo>
                  <a:lnTo>
                    <a:pt x="4430864" y="4319862"/>
                  </a:lnTo>
                  <a:lnTo>
                    <a:pt x="4629958" y="4319862"/>
                  </a:lnTo>
                  <a:lnTo>
                    <a:pt x="4629958" y="4009888"/>
                  </a:lnTo>
                  <a:lnTo>
                    <a:pt x="4664861" y="4009888"/>
                  </a:lnTo>
                  <a:cubicBezTo>
                    <a:pt x="4714690" y="4009888"/>
                    <a:pt x="4732084" y="4037270"/>
                    <a:pt x="4732084" y="4092039"/>
                  </a:cubicBezTo>
                  <a:lnTo>
                    <a:pt x="4732084" y="4319862"/>
                  </a:lnTo>
                  <a:lnTo>
                    <a:pt x="4931290" y="4319862"/>
                  </a:lnTo>
                  <a:lnTo>
                    <a:pt x="4931290" y="4087101"/>
                  </a:lnTo>
                  <a:cubicBezTo>
                    <a:pt x="4931290" y="3968923"/>
                    <a:pt x="4870238" y="3917859"/>
                    <a:pt x="4813001" y="3901698"/>
                  </a:cubicBezTo>
                  <a:lnTo>
                    <a:pt x="4813001" y="3896761"/>
                  </a:lnTo>
                  <a:cubicBezTo>
                    <a:pt x="4865300" y="3866908"/>
                    <a:pt x="4922536" y="3805968"/>
                    <a:pt x="4922536" y="3712593"/>
                  </a:cubicBezTo>
                  <a:cubicBezTo>
                    <a:pt x="4922536" y="3605528"/>
                    <a:pt x="4862831" y="3494758"/>
                    <a:pt x="4671144" y="3494758"/>
                  </a:cubicBezTo>
                  <a:close/>
                  <a:moveTo>
                    <a:pt x="3481750" y="3476016"/>
                  </a:moveTo>
                  <a:cubicBezTo>
                    <a:pt x="3443705" y="3476016"/>
                    <a:pt x="3410934" y="3502839"/>
                    <a:pt x="3403415" y="3540099"/>
                  </a:cubicBezTo>
                  <a:lnTo>
                    <a:pt x="3334282" y="3900577"/>
                  </a:lnTo>
                  <a:lnTo>
                    <a:pt x="3326762" y="3900577"/>
                  </a:lnTo>
                  <a:lnTo>
                    <a:pt x="3262007" y="3494759"/>
                  </a:lnTo>
                  <a:lnTo>
                    <a:pt x="3069086" y="3494759"/>
                  </a:lnTo>
                  <a:lnTo>
                    <a:pt x="3214534" y="4242424"/>
                  </a:lnTo>
                  <a:cubicBezTo>
                    <a:pt x="3223288" y="4287427"/>
                    <a:pt x="3262793" y="4319974"/>
                    <a:pt x="3308694" y="4319974"/>
                  </a:cubicBezTo>
                  <a:cubicBezTo>
                    <a:pt x="3352350" y="4319974"/>
                    <a:pt x="3390508" y="4290458"/>
                    <a:pt x="3401507" y="4248260"/>
                  </a:cubicBezTo>
                  <a:lnTo>
                    <a:pt x="3477374" y="3957701"/>
                  </a:lnTo>
                  <a:lnTo>
                    <a:pt x="3484892" y="3957701"/>
                  </a:lnTo>
                  <a:lnTo>
                    <a:pt x="3560758" y="4248260"/>
                  </a:lnTo>
                  <a:cubicBezTo>
                    <a:pt x="3571869" y="4290570"/>
                    <a:pt x="3609915" y="4319974"/>
                    <a:pt x="3653571" y="4319974"/>
                  </a:cubicBezTo>
                  <a:cubicBezTo>
                    <a:pt x="3699473" y="4319974"/>
                    <a:pt x="3738977" y="4287427"/>
                    <a:pt x="3747731" y="4242424"/>
                  </a:cubicBezTo>
                  <a:lnTo>
                    <a:pt x="3893179" y="3494759"/>
                  </a:lnTo>
                  <a:lnTo>
                    <a:pt x="3701493" y="3494759"/>
                  </a:lnTo>
                  <a:lnTo>
                    <a:pt x="3636738" y="3900577"/>
                  </a:lnTo>
                  <a:lnTo>
                    <a:pt x="3629218" y="3900577"/>
                  </a:lnTo>
                  <a:lnTo>
                    <a:pt x="3560086" y="3540099"/>
                  </a:lnTo>
                  <a:cubicBezTo>
                    <a:pt x="3552566" y="3502839"/>
                    <a:pt x="3519795" y="3476016"/>
                    <a:pt x="3481750" y="3476016"/>
                  </a:cubicBezTo>
                  <a:close/>
                  <a:moveTo>
                    <a:pt x="4138397" y="3469843"/>
                  </a:moveTo>
                  <a:cubicBezTo>
                    <a:pt x="4001478" y="3469843"/>
                    <a:pt x="3873314" y="3551994"/>
                    <a:pt x="3873314" y="3747384"/>
                  </a:cubicBezTo>
                  <a:lnTo>
                    <a:pt x="3873314" y="4068470"/>
                  </a:lnTo>
                  <a:cubicBezTo>
                    <a:pt x="3873314" y="4270145"/>
                    <a:pt x="4001478" y="4344776"/>
                    <a:pt x="4138397" y="4344776"/>
                  </a:cubicBezTo>
                  <a:cubicBezTo>
                    <a:pt x="4275317" y="4344776"/>
                    <a:pt x="4403481" y="4266440"/>
                    <a:pt x="4403481" y="4067235"/>
                  </a:cubicBezTo>
                  <a:lnTo>
                    <a:pt x="4403481" y="3746150"/>
                  </a:lnTo>
                  <a:cubicBezTo>
                    <a:pt x="4403481" y="3551994"/>
                    <a:pt x="4275317" y="3469843"/>
                    <a:pt x="4138397" y="3469843"/>
                  </a:cubicBezTo>
                  <a:close/>
                  <a:moveTo>
                    <a:pt x="8597566" y="3173897"/>
                  </a:moveTo>
                  <a:cubicBezTo>
                    <a:pt x="8424397" y="3173897"/>
                    <a:pt x="8283887" y="3314295"/>
                    <a:pt x="8283887" y="3487576"/>
                  </a:cubicBezTo>
                  <a:cubicBezTo>
                    <a:pt x="8283887" y="3660856"/>
                    <a:pt x="8424285" y="3801253"/>
                    <a:pt x="8597566" y="3801253"/>
                  </a:cubicBezTo>
                  <a:cubicBezTo>
                    <a:pt x="8770846" y="3801253"/>
                    <a:pt x="8911243" y="3660856"/>
                    <a:pt x="8911243" y="3487576"/>
                  </a:cubicBezTo>
                  <a:cubicBezTo>
                    <a:pt x="8911243" y="3314295"/>
                    <a:pt x="8770846" y="3173897"/>
                    <a:pt x="8597566" y="3173897"/>
                  </a:cubicBezTo>
                  <a:close/>
                  <a:moveTo>
                    <a:pt x="8288264" y="1197108"/>
                  </a:moveTo>
                  <a:cubicBezTo>
                    <a:pt x="8288264" y="1197108"/>
                    <a:pt x="8288264" y="1474761"/>
                    <a:pt x="8288264" y="1477679"/>
                  </a:cubicBezTo>
                  <a:cubicBezTo>
                    <a:pt x="8288489" y="1789897"/>
                    <a:pt x="8300610" y="2101893"/>
                    <a:pt x="8324626" y="2413214"/>
                  </a:cubicBezTo>
                  <a:lnTo>
                    <a:pt x="8324738" y="2413326"/>
                  </a:lnTo>
                  <a:lnTo>
                    <a:pt x="8353694" y="2860892"/>
                  </a:lnTo>
                  <a:cubicBezTo>
                    <a:pt x="8361998" y="2989506"/>
                    <a:pt x="8468727" y="3089502"/>
                    <a:pt x="8597566" y="3089502"/>
                  </a:cubicBezTo>
                  <a:cubicBezTo>
                    <a:pt x="8726404" y="3089502"/>
                    <a:pt x="8833133" y="2989506"/>
                    <a:pt x="8841439" y="2860892"/>
                  </a:cubicBezTo>
                  <a:lnTo>
                    <a:pt x="8870393" y="2413326"/>
                  </a:lnTo>
                  <a:cubicBezTo>
                    <a:pt x="8894634" y="2099086"/>
                    <a:pt x="8906755" y="1784063"/>
                    <a:pt x="8906755" y="1468926"/>
                  </a:cubicBezTo>
                  <a:lnTo>
                    <a:pt x="8906755" y="1197108"/>
                  </a:lnTo>
                  <a:close/>
                  <a:moveTo>
                    <a:pt x="3670854" y="1178703"/>
                  </a:moveTo>
                  <a:cubicBezTo>
                    <a:pt x="3607894" y="1178703"/>
                    <a:pt x="3553688" y="1223034"/>
                    <a:pt x="3541230" y="1284759"/>
                  </a:cubicBezTo>
                  <a:lnTo>
                    <a:pt x="3426645" y="1866102"/>
                  </a:lnTo>
                  <a:lnTo>
                    <a:pt x="3414300" y="1866102"/>
                  </a:lnTo>
                  <a:lnTo>
                    <a:pt x="3307123" y="1197109"/>
                  </a:lnTo>
                  <a:lnTo>
                    <a:pt x="2987720" y="1197109"/>
                  </a:lnTo>
                  <a:lnTo>
                    <a:pt x="3228562" y="2432069"/>
                  </a:lnTo>
                  <a:cubicBezTo>
                    <a:pt x="3243040" y="2506700"/>
                    <a:pt x="3308356" y="2560458"/>
                    <a:pt x="3384448" y="2560458"/>
                  </a:cubicBezTo>
                  <a:cubicBezTo>
                    <a:pt x="3460538" y="2560458"/>
                    <a:pt x="3519794" y="2511752"/>
                    <a:pt x="3538088" y="2441833"/>
                  </a:cubicBezTo>
                  <a:lnTo>
                    <a:pt x="3663672" y="1960822"/>
                  </a:lnTo>
                  <a:lnTo>
                    <a:pt x="3676016" y="1960822"/>
                  </a:lnTo>
                  <a:lnTo>
                    <a:pt x="3801600" y="2441833"/>
                  </a:lnTo>
                  <a:cubicBezTo>
                    <a:pt x="3819893" y="2511752"/>
                    <a:pt x="3882965" y="2560458"/>
                    <a:pt x="3955240" y="2560458"/>
                  </a:cubicBezTo>
                  <a:cubicBezTo>
                    <a:pt x="4031219" y="2560458"/>
                    <a:pt x="4096536" y="2506588"/>
                    <a:pt x="4111126" y="2432069"/>
                  </a:cubicBezTo>
                  <a:lnTo>
                    <a:pt x="4193164" y="2011549"/>
                  </a:lnTo>
                  <a:lnTo>
                    <a:pt x="4034586" y="1197109"/>
                  </a:lnTo>
                  <a:lnTo>
                    <a:pt x="3927407" y="1866102"/>
                  </a:lnTo>
                  <a:lnTo>
                    <a:pt x="3915063" y="1866102"/>
                  </a:lnTo>
                  <a:lnTo>
                    <a:pt x="3800478" y="1284759"/>
                  </a:lnTo>
                  <a:cubicBezTo>
                    <a:pt x="3788020" y="1223034"/>
                    <a:pt x="3733814" y="1178703"/>
                    <a:pt x="3670854" y="1178703"/>
                  </a:cubicBezTo>
                  <a:close/>
                  <a:moveTo>
                    <a:pt x="5066749" y="1171632"/>
                  </a:moveTo>
                  <a:cubicBezTo>
                    <a:pt x="4979660" y="1171632"/>
                    <a:pt x="4904804" y="1232909"/>
                    <a:pt x="4887521" y="1318202"/>
                  </a:cubicBezTo>
                  <a:lnTo>
                    <a:pt x="4729279" y="2127256"/>
                  </a:lnTo>
                  <a:lnTo>
                    <a:pt x="4712220" y="2127256"/>
                  </a:lnTo>
                  <a:lnTo>
                    <a:pt x="4564078" y="1197108"/>
                  </a:lnTo>
                  <a:lnTo>
                    <a:pt x="4122685" y="1197108"/>
                  </a:lnTo>
                  <a:lnTo>
                    <a:pt x="4455553" y="2909376"/>
                  </a:lnTo>
                  <a:cubicBezTo>
                    <a:pt x="4475643" y="3012513"/>
                    <a:pt x="4565874" y="3086921"/>
                    <a:pt x="4670920" y="3086921"/>
                  </a:cubicBezTo>
                  <a:cubicBezTo>
                    <a:pt x="4775966" y="3086921"/>
                    <a:pt x="4858005" y="3019584"/>
                    <a:pt x="4883144" y="2922955"/>
                  </a:cubicBezTo>
                  <a:lnTo>
                    <a:pt x="5056761" y="2258227"/>
                  </a:lnTo>
                  <a:lnTo>
                    <a:pt x="5073820" y="2258227"/>
                  </a:lnTo>
                  <a:lnTo>
                    <a:pt x="5247438" y="2922955"/>
                  </a:lnTo>
                  <a:cubicBezTo>
                    <a:pt x="5272689" y="3019584"/>
                    <a:pt x="5359890" y="3086921"/>
                    <a:pt x="5459661" y="3086921"/>
                  </a:cubicBezTo>
                  <a:cubicBezTo>
                    <a:pt x="5564706" y="3086921"/>
                    <a:pt x="5654938" y="3012513"/>
                    <a:pt x="5675027" y="2909376"/>
                  </a:cubicBezTo>
                  <a:lnTo>
                    <a:pt x="5788827" y="2324104"/>
                  </a:lnTo>
                  <a:lnTo>
                    <a:pt x="5569308" y="1197108"/>
                  </a:lnTo>
                  <a:lnTo>
                    <a:pt x="5421167" y="2127144"/>
                  </a:lnTo>
                  <a:lnTo>
                    <a:pt x="5421279" y="2127256"/>
                  </a:lnTo>
                  <a:lnTo>
                    <a:pt x="5404220" y="2127256"/>
                  </a:lnTo>
                  <a:lnTo>
                    <a:pt x="5245978" y="1318202"/>
                  </a:lnTo>
                  <a:cubicBezTo>
                    <a:pt x="5228695" y="1232909"/>
                    <a:pt x="5153839" y="1171632"/>
                    <a:pt x="5066749" y="1171632"/>
                  </a:cubicBezTo>
                  <a:close/>
                  <a:moveTo>
                    <a:pt x="6959031" y="1166919"/>
                  </a:moveTo>
                  <a:cubicBezTo>
                    <a:pt x="6839060" y="1166919"/>
                    <a:pt x="6735810" y="1251427"/>
                    <a:pt x="6712017" y="1368930"/>
                  </a:cubicBezTo>
                  <a:lnTo>
                    <a:pt x="6493845" y="2478194"/>
                  </a:lnTo>
                  <a:lnTo>
                    <a:pt x="6470277" y="2478194"/>
                  </a:lnTo>
                  <a:lnTo>
                    <a:pt x="6266134" y="1197108"/>
                  </a:lnTo>
                  <a:lnTo>
                    <a:pt x="5657632" y="1197108"/>
                  </a:lnTo>
                  <a:lnTo>
                    <a:pt x="6116421" y="3556484"/>
                  </a:lnTo>
                  <a:cubicBezTo>
                    <a:pt x="6144029" y="3698566"/>
                    <a:pt x="6268491" y="3801142"/>
                    <a:pt x="6413265" y="3801142"/>
                  </a:cubicBezTo>
                  <a:cubicBezTo>
                    <a:pt x="6558040" y="3801142"/>
                    <a:pt x="6671166" y="3708217"/>
                    <a:pt x="6705844" y="3575115"/>
                  </a:cubicBezTo>
                  <a:lnTo>
                    <a:pt x="6945227" y="2658770"/>
                  </a:lnTo>
                  <a:lnTo>
                    <a:pt x="6968796" y="2658770"/>
                  </a:lnTo>
                  <a:lnTo>
                    <a:pt x="7208178" y="3575115"/>
                  </a:lnTo>
                  <a:cubicBezTo>
                    <a:pt x="7242970" y="3708217"/>
                    <a:pt x="7363165" y="3801142"/>
                    <a:pt x="7500870" y="3801142"/>
                  </a:cubicBezTo>
                  <a:cubicBezTo>
                    <a:pt x="7645645" y="3801142"/>
                    <a:pt x="7770106" y="3698566"/>
                    <a:pt x="7797713" y="3556484"/>
                  </a:cubicBezTo>
                  <a:lnTo>
                    <a:pt x="8256503" y="1197108"/>
                  </a:lnTo>
                  <a:lnTo>
                    <a:pt x="7651930" y="1197108"/>
                  </a:lnTo>
                  <a:lnTo>
                    <a:pt x="7447786" y="2478194"/>
                  </a:lnTo>
                  <a:lnTo>
                    <a:pt x="7424218" y="2478194"/>
                  </a:lnTo>
                  <a:lnTo>
                    <a:pt x="7206046" y="1368930"/>
                  </a:lnTo>
                  <a:cubicBezTo>
                    <a:pt x="7182253" y="1251427"/>
                    <a:pt x="7079003" y="1166919"/>
                    <a:pt x="6959031" y="1166919"/>
                  </a:cubicBezTo>
                  <a:close/>
                  <a:moveTo>
                    <a:pt x="0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wrap="square">
              <a:noAutofit/>
            </a:bodyPr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51355071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375A55-0FDF-8BF7-3E64-9E082BEFD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Tool box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CF39E95-919C-38ED-1884-5F0291D36695}"/>
              </a:ext>
            </a:extLst>
          </p:cNvPr>
          <p:cNvGrpSpPr/>
          <p:nvPr/>
        </p:nvGrpSpPr>
        <p:grpSpPr>
          <a:xfrm>
            <a:off x="503489" y="7634027"/>
            <a:ext cx="2979126" cy="1819520"/>
            <a:chOff x="6256865" y="1012998"/>
            <a:chExt cx="3652762" cy="2230949"/>
          </a:xfrm>
        </p:grpSpPr>
        <p:grpSp>
          <p:nvGrpSpPr>
            <p:cNvPr id="4" name="Graphique 27">
              <a:extLst>
                <a:ext uri="{FF2B5EF4-FFF2-40B4-BE49-F238E27FC236}">
                  <a16:creationId xmlns:a16="http://schemas.microsoft.com/office/drawing/2014/main" id="{697F77A8-485B-7C15-8770-A16EAD4831BC}"/>
                </a:ext>
              </a:extLst>
            </p:cNvPr>
            <p:cNvGrpSpPr/>
            <p:nvPr/>
          </p:nvGrpSpPr>
          <p:grpSpPr>
            <a:xfrm>
              <a:off x="8318337" y="1769976"/>
              <a:ext cx="1591290" cy="707673"/>
              <a:chOff x="9244691" y="2908400"/>
              <a:chExt cx="2306360" cy="1025676"/>
            </a:xfrm>
            <a:solidFill>
              <a:schemeClr val="accent3"/>
            </a:solidFill>
          </p:grpSpPr>
          <p:sp>
            <p:nvSpPr>
              <p:cNvPr id="26" name="Forme libre : forme 25">
                <a:extLst>
                  <a:ext uri="{FF2B5EF4-FFF2-40B4-BE49-F238E27FC236}">
                    <a16:creationId xmlns:a16="http://schemas.microsoft.com/office/drawing/2014/main" id="{FA8D007B-3215-2ED7-B620-0DE06BCC78B2}"/>
                  </a:ext>
                </a:extLst>
              </p:cNvPr>
              <p:cNvSpPr/>
              <p:nvPr/>
            </p:nvSpPr>
            <p:spPr>
              <a:xfrm>
                <a:off x="9244691" y="2913037"/>
                <a:ext cx="469194" cy="538036"/>
              </a:xfrm>
              <a:custGeom>
                <a:avLst/>
                <a:gdLst>
                  <a:gd name="csX0" fmla="*/ 365881 w 469194"/>
                  <a:gd name="csY0" fmla="*/ 267607 h 538036"/>
                  <a:gd name="csX1" fmla="*/ 361043 w 469194"/>
                  <a:gd name="csY1" fmla="*/ 267607 h 538036"/>
                  <a:gd name="csX2" fmla="*/ 316492 w 469194"/>
                  <a:gd name="csY2" fmla="*/ 41325 h 538036"/>
                  <a:gd name="csX3" fmla="*/ 265995 w 469194"/>
                  <a:gd name="csY3" fmla="*/ 0 h 538036"/>
                  <a:gd name="csX4" fmla="*/ 215497 w 469194"/>
                  <a:gd name="csY4" fmla="*/ 41325 h 538036"/>
                  <a:gd name="csX5" fmla="*/ 170946 w 469194"/>
                  <a:gd name="csY5" fmla="*/ 267607 h 538036"/>
                  <a:gd name="csX6" fmla="*/ 166108 w 469194"/>
                  <a:gd name="csY6" fmla="*/ 267607 h 538036"/>
                  <a:gd name="csX7" fmla="*/ 124379 w 469194"/>
                  <a:gd name="csY7" fmla="*/ 7156 h 538036"/>
                  <a:gd name="csX8" fmla="*/ 0 w 469194"/>
                  <a:gd name="csY8" fmla="*/ 7156 h 538036"/>
                  <a:gd name="csX9" fmla="*/ 93738 w 469194"/>
                  <a:gd name="csY9" fmla="*/ 488043 h 538036"/>
                  <a:gd name="csX10" fmla="*/ 154416 w 469194"/>
                  <a:gd name="csY10" fmla="*/ 538037 h 538036"/>
                  <a:gd name="csX11" fmla="*/ 214187 w 469194"/>
                  <a:gd name="csY11" fmla="*/ 491873 h 538036"/>
                  <a:gd name="csX12" fmla="*/ 263072 w 469194"/>
                  <a:gd name="csY12" fmla="*/ 304598 h 538036"/>
                  <a:gd name="csX13" fmla="*/ 267910 w 469194"/>
                  <a:gd name="csY13" fmla="*/ 304598 h 538036"/>
                  <a:gd name="csX14" fmla="*/ 316794 w 469194"/>
                  <a:gd name="csY14" fmla="*/ 491873 h 538036"/>
                  <a:gd name="csX15" fmla="*/ 376565 w 469194"/>
                  <a:gd name="csY15" fmla="*/ 538037 h 538036"/>
                  <a:gd name="csX16" fmla="*/ 437243 w 469194"/>
                  <a:gd name="csY16" fmla="*/ 488043 h 538036"/>
                  <a:gd name="csX17" fmla="*/ 469195 w 469194"/>
                  <a:gd name="csY17" fmla="*/ 324354 h 538036"/>
                  <a:gd name="csX18" fmla="*/ 407509 w 469194"/>
                  <a:gd name="csY18" fmla="*/ 7257 h 538036"/>
                  <a:gd name="csX19" fmla="*/ 365780 w 469194"/>
                  <a:gd name="csY19" fmla="*/ 267708 h 53803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69194" h="538036">
                    <a:moveTo>
                      <a:pt x="365881" y="267607"/>
                    </a:moveTo>
                    <a:lnTo>
                      <a:pt x="361043" y="267607"/>
                    </a:lnTo>
                    <a:lnTo>
                      <a:pt x="316492" y="41325"/>
                    </a:lnTo>
                    <a:cubicBezTo>
                      <a:pt x="311654" y="17337"/>
                      <a:pt x="290487" y="0"/>
                      <a:pt x="265995" y="0"/>
                    </a:cubicBezTo>
                    <a:cubicBezTo>
                      <a:pt x="241502" y="0"/>
                      <a:pt x="220335" y="17236"/>
                      <a:pt x="215497" y="41325"/>
                    </a:cubicBezTo>
                    <a:lnTo>
                      <a:pt x="170946" y="267607"/>
                    </a:lnTo>
                    <a:lnTo>
                      <a:pt x="166108" y="267607"/>
                    </a:lnTo>
                    <a:lnTo>
                      <a:pt x="124379" y="7156"/>
                    </a:lnTo>
                    <a:lnTo>
                      <a:pt x="0" y="7156"/>
                    </a:lnTo>
                    <a:lnTo>
                      <a:pt x="93738" y="488043"/>
                    </a:lnTo>
                    <a:cubicBezTo>
                      <a:pt x="99383" y="517071"/>
                      <a:pt x="124783" y="538037"/>
                      <a:pt x="154416" y="538037"/>
                    </a:cubicBezTo>
                    <a:cubicBezTo>
                      <a:pt x="184049" y="538037"/>
                      <a:pt x="207131" y="519087"/>
                      <a:pt x="214187" y="491873"/>
                    </a:cubicBezTo>
                    <a:lnTo>
                      <a:pt x="263072" y="304598"/>
                    </a:lnTo>
                    <a:lnTo>
                      <a:pt x="267910" y="304598"/>
                    </a:lnTo>
                    <a:lnTo>
                      <a:pt x="316794" y="491873"/>
                    </a:lnTo>
                    <a:cubicBezTo>
                      <a:pt x="323850" y="519087"/>
                      <a:pt x="348444" y="538037"/>
                      <a:pt x="376565" y="538037"/>
                    </a:cubicBezTo>
                    <a:cubicBezTo>
                      <a:pt x="406199" y="538037"/>
                      <a:pt x="431599" y="517071"/>
                      <a:pt x="437243" y="488043"/>
                    </a:cubicBezTo>
                    <a:lnTo>
                      <a:pt x="469195" y="324354"/>
                    </a:lnTo>
                    <a:lnTo>
                      <a:pt x="407509" y="7257"/>
                    </a:lnTo>
                    <a:lnTo>
                      <a:pt x="365780" y="267708"/>
                    </a:lnTo>
                    <a:close/>
                  </a:path>
                </a:pathLst>
              </a:custGeom>
              <a:grpFill/>
              <a:ln w="10069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7" name="Forme libre : forme 26">
                <a:extLst>
                  <a:ext uri="{FF2B5EF4-FFF2-40B4-BE49-F238E27FC236}">
                    <a16:creationId xmlns:a16="http://schemas.microsoft.com/office/drawing/2014/main" id="{BF47B71E-6ADA-9714-7379-85966C4D6A5C}"/>
                  </a:ext>
                </a:extLst>
              </p:cNvPr>
              <p:cNvSpPr/>
              <p:nvPr/>
            </p:nvSpPr>
            <p:spPr>
              <a:xfrm>
                <a:off x="9686671" y="2910215"/>
                <a:ext cx="648808" cy="745671"/>
              </a:xfrm>
              <a:custGeom>
                <a:avLst/>
                <a:gdLst>
                  <a:gd name="csX0" fmla="*/ 505480 w 648808"/>
                  <a:gd name="csY0" fmla="*/ 372029 h 745671"/>
                  <a:gd name="csX1" fmla="*/ 498828 w 648808"/>
                  <a:gd name="csY1" fmla="*/ 372029 h 745671"/>
                  <a:gd name="csX2" fmla="*/ 437243 w 648808"/>
                  <a:gd name="csY2" fmla="*/ 57049 h 745671"/>
                  <a:gd name="csX3" fmla="*/ 367494 w 648808"/>
                  <a:gd name="csY3" fmla="*/ 0 h 745671"/>
                  <a:gd name="csX4" fmla="*/ 297745 w 648808"/>
                  <a:gd name="csY4" fmla="*/ 57049 h 745671"/>
                  <a:gd name="csX5" fmla="*/ 236159 w 648808"/>
                  <a:gd name="csY5" fmla="*/ 372029 h 745671"/>
                  <a:gd name="csX6" fmla="*/ 229507 w 648808"/>
                  <a:gd name="csY6" fmla="*/ 372029 h 745671"/>
                  <a:gd name="csX7" fmla="*/ 171853 w 648808"/>
                  <a:gd name="csY7" fmla="*/ 9878 h 745671"/>
                  <a:gd name="csX8" fmla="*/ 0 w 648808"/>
                  <a:gd name="csY8" fmla="*/ 9878 h 745671"/>
                  <a:gd name="csX9" fmla="*/ 129621 w 648808"/>
                  <a:gd name="csY9" fmla="*/ 676527 h 745671"/>
                  <a:gd name="csX10" fmla="*/ 213481 w 648808"/>
                  <a:gd name="csY10" fmla="*/ 745671 h 745671"/>
                  <a:gd name="csX11" fmla="*/ 296132 w 648808"/>
                  <a:gd name="csY11" fmla="*/ 681869 h 745671"/>
                  <a:gd name="csX12" fmla="*/ 363764 w 648808"/>
                  <a:gd name="csY12" fmla="*/ 423031 h 745671"/>
                  <a:gd name="csX13" fmla="*/ 370417 w 648808"/>
                  <a:gd name="csY13" fmla="*/ 423031 h 745671"/>
                  <a:gd name="csX14" fmla="*/ 438049 w 648808"/>
                  <a:gd name="csY14" fmla="*/ 681869 h 745671"/>
                  <a:gd name="csX15" fmla="*/ 520700 w 648808"/>
                  <a:gd name="csY15" fmla="*/ 745671 h 745671"/>
                  <a:gd name="csX16" fmla="*/ 520700 w 648808"/>
                  <a:gd name="csY16" fmla="*/ 745671 h 745671"/>
                  <a:gd name="csX17" fmla="*/ 604560 w 648808"/>
                  <a:gd name="csY17" fmla="*/ 676527 h 745671"/>
                  <a:gd name="csX18" fmla="*/ 648809 w 648808"/>
                  <a:gd name="csY18" fmla="*/ 448632 h 745671"/>
                  <a:gd name="csX19" fmla="*/ 563336 w 648808"/>
                  <a:gd name="csY19" fmla="*/ 9878 h 745671"/>
                  <a:gd name="csX20" fmla="*/ 505682 w 648808"/>
                  <a:gd name="csY20" fmla="*/ 372029 h 74567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648808" h="745671">
                    <a:moveTo>
                      <a:pt x="505480" y="372029"/>
                    </a:moveTo>
                    <a:lnTo>
                      <a:pt x="498828" y="372029"/>
                    </a:lnTo>
                    <a:lnTo>
                      <a:pt x="437243" y="57049"/>
                    </a:lnTo>
                    <a:cubicBezTo>
                      <a:pt x="430490" y="23888"/>
                      <a:pt x="401360" y="0"/>
                      <a:pt x="367494" y="0"/>
                    </a:cubicBezTo>
                    <a:cubicBezTo>
                      <a:pt x="333627" y="0"/>
                      <a:pt x="304498" y="23888"/>
                      <a:pt x="297745" y="57049"/>
                    </a:cubicBezTo>
                    <a:lnTo>
                      <a:pt x="236159" y="372029"/>
                    </a:lnTo>
                    <a:lnTo>
                      <a:pt x="229507" y="372029"/>
                    </a:lnTo>
                    <a:lnTo>
                      <a:pt x="171853" y="9878"/>
                    </a:lnTo>
                    <a:lnTo>
                      <a:pt x="0" y="9878"/>
                    </a:lnTo>
                    <a:lnTo>
                      <a:pt x="129621" y="676527"/>
                    </a:lnTo>
                    <a:cubicBezTo>
                      <a:pt x="137382" y="716643"/>
                      <a:pt x="172559" y="745671"/>
                      <a:pt x="213481" y="745671"/>
                    </a:cubicBezTo>
                    <a:cubicBezTo>
                      <a:pt x="254403" y="745671"/>
                      <a:pt x="286355" y="719465"/>
                      <a:pt x="296132" y="681869"/>
                    </a:cubicBezTo>
                    <a:lnTo>
                      <a:pt x="363764" y="423031"/>
                    </a:lnTo>
                    <a:lnTo>
                      <a:pt x="370417" y="423031"/>
                    </a:lnTo>
                    <a:lnTo>
                      <a:pt x="438049" y="681869"/>
                    </a:lnTo>
                    <a:cubicBezTo>
                      <a:pt x="447826" y="719465"/>
                      <a:pt x="481794" y="745671"/>
                      <a:pt x="520700" y="745671"/>
                    </a:cubicBezTo>
                    <a:lnTo>
                      <a:pt x="520700" y="745671"/>
                    </a:lnTo>
                    <a:cubicBezTo>
                      <a:pt x="561622" y="745671"/>
                      <a:pt x="596699" y="716744"/>
                      <a:pt x="604560" y="676527"/>
                    </a:cubicBezTo>
                    <a:lnTo>
                      <a:pt x="648809" y="448632"/>
                    </a:lnTo>
                    <a:lnTo>
                      <a:pt x="563336" y="9878"/>
                    </a:lnTo>
                    <a:lnTo>
                      <a:pt x="505682" y="372029"/>
                    </a:lnTo>
                    <a:close/>
                  </a:path>
                </a:pathLst>
              </a:custGeom>
              <a:grpFill/>
              <a:ln w="10069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" name="Forme libre : forme 27">
                <a:extLst>
                  <a:ext uri="{FF2B5EF4-FFF2-40B4-BE49-F238E27FC236}">
                    <a16:creationId xmlns:a16="http://schemas.microsoft.com/office/drawing/2014/main" id="{4DC93E3F-67EC-0E98-2821-E5297878BFBA}"/>
                  </a:ext>
                </a:extLst>
              </p:cNvPr>
              <p:cNvSpPr/>
              <p:nvPr/>
            </p:nvSpPr>
            <p:spPr>
              <a:xfrm>
                <a:off x="10284075" y="2908400"/>
                <a:ext cx="1011666" cy="1025676"/>
              </a:xfrm>
              <a:custGeom>
                <a:avLst/>
                <a:gdLst>
                  <a:gd name="csX0" fmla="*/ 697089 w 1011666"/>
                  <a:gd name="csY0" fmla="*/ 510520 h 1025676"/>
                  <a:gd name="csX1" fmla="*/ 687917 w 1011666"/>
                  <a:gd name="csY1" fmla="*/ 510520 h 1025676"/>
                  <a:gd name="csX2" fmla="*/ 602948 w 1011666"/>
                  <a:gd name="csY2" fmla="*/ 78619 h 1025676"/>
                  <a:gd name="csX3" fmla="*/ 506791 w 1011666"/>
                  <a:gd name="csY3" fmla="*/ 0 h 1025676"/>
                  <a:gd name="csX4" fmla="*/ 410634 w 1011666"/>
                  <a:gd name="csY4" fmla="*/ 78619 h 1025676"/>
                  <a:gd name="csX5" fmla="*/ 325664 w 1011666"/>
                  <a:gd name="csY5" fmla="*/ 510520 h 1025676"/>
                  <a:gd name="csX6" fmla="*/ 316492 w 1011666"/>
                  <a:gd name="csY6" fmla="*/ 510520 h 1025676"/>
                  <a:gd name="csX7" fmla="*/ 236966 w 1011666"/>
                  <a:gd name="csY7" fmla="*/ 11793 h 1025676"/>
                  <a:gd name="csX8" fmla="*/ 0 w 1011666"/>
                  <a:gd name="csY8" fmla="*/ 11793 h 1025676"/>
                  <a:gd name="csX9" fmla="*/ 178606 w 1011666"/>
                  <a:gd name="csY9" fmla="*/ 930426 h 1025676"/>
                  <a:gd name="csX10" fmla="*/ 294217 w 1011666"/>
                  <a:gd name="csY10" fmla="*/ 1025676 h 1025676"/>
                  <a:gd name="csX11" fmla="*/ 408114 w 1011666"/>
                  <a:gd name="csY11" fmla="*/ 937683 h 1025676"/>
                  <a:gd name="csX12" fmla="*/ 501247 w 1011666"/>
                  <a:gd name="csY12" fmla="*/ 580874 h 1025676"/>
                  <a:gd name="csX13" fmla="*/ 510419 w 1011666"/>
                  <a:gd name="csY13" fmla="*/ 580874 h 1025676"/>
                  <a:gd name="csX14" fmla="*/ 603552 w 1011666"/>
                  <a:gd name="csY14" fmla="*/ 937683 h 1025676"/>
                  <a:gd name="csX15" fmla="*/ 717450 w 1011666"/>
                  <a:gd name="csY15" fmla="*/ 1025676 h 1025676"/>
                  <a:gd name="csX16" fmla="*/ 833060 w 1011666"/>
                  <a:gd name="csY16" fmla="*/ 930426 h 1025676"/>
                  <a:gd name="csX17" fmla="*/ 1011666 w 1011666"/>
                  <a:gd name="csY17" fmla="*/ 11793 h 1025676"/>
                  <a:gd name="csX18" fmla="*/ 776313 w 1011666"/>
                  <a:gd name="csY18" fmla="*/ 11793 h 1025676"/>
                  <a:gd name="csX19" fmla="*/ 696787 w 1011666"/>
                  <a:gd name="csY19" fmla="*/ 510520 h 102567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1011666" h="1025676">
                    <a:moveTo>
                      <a:pt x="697089" y="510520"/>
                    </a:moveTo>
                    <a:lnTo>
                      <a:pt x="687917" y="510520"/>
                    </a:lnTo>
                    <a:lnTo>
                      <a:pt x="602948" y="78619"/>
                    </a:lnTo>
                    <a:cubicBezTo>
                      <a:pt x="593675" y="32859"/>
                      <a:pt x="553458" y="0"/>
                      <a:pt x="506791" y="0"/>
                    </a:cubicBezTo>
                    <a:cubicBezTo>
                      <a:pt x="460123" y="0"/>
                      <a:pt x="419906" y="32859"/>
                      <a:pt x="410634" y="78619"/>
                    </a:cubicBezTo>
                    <a:lnTo>
                      <a:pt x="325664" y="510520"/>
                    </a:lnTo>
                    <a:lnTo>
                      <a:pt x="316492" y="510520"/>
                    </a:lnTo>
                    <a:lnTo>
                      <a:pt x="236966" y="11793"/>
                    </a:lnTo>
                    <a:lnTo>
                      <a:pt x="0" y="11793"/>
                    </a:lnTo>
                    <a:lnTo>
                      <a:pt x="178606" y="930426"/>
                    </a:lnTo>
                    <a:cubicBezTo>
                      <a:pt x="189391" y="985762"/>
                      <a:pt x="237873" y="1025676"/>
                      <a:pt x="294217" y="1025676"/>
                    </a:cubicBezTo>
                    <a:cubicBezTo>
                      <a:pt x="350560" y="1025676"/>
                      <a:pt x="394607" y="989491"/>
                      <a:pt x="408114" y="937683"/>
                    </a:cubicBezTo>
                    <a:lnTo>
                      <a:pt x="501247" y="580874"/>
                    </a:lnTo>
                    <a:lnTo>
                      <a:pt x="510419" y="580874"/>
                    </a:lnTo>
                    <a:lnTo>
                      <a:pt x="603552" y="937683"/>
                    </a:lnTo>
                    <a:cubicBezTo>
                      <a:pt x="617059" y="989491"/>
                      <a:pt x="663928" y="1025676"/>
                      <a:pt x="717450" y="1025676"/>
                    </a:cubicBezTo>
                    <a:cubicBezTo>
                      <a:pt x="773793" y="1025676"/>
                      <a:pt x="822275" y="985762"/>
                      <a:pt x="833060" y="930426"/>
                    </a:cubicBezTo>
                    <a:lnTo>
                      <a:pt x="1011666" y="11793"/>
                    </a:lnTo>
                    <a:lnTo>
                      <a:pt x="776313" y="11793"/>
                    </a:lnTo>
                    <a:lnTo>
                      <a:pt x="696787" y="510520"/>
                    </a:lnTo>
                    <a:close/>
                  </a:path>
                </a:pathLst>
              </a:custGeom>
              <a:grpFill/>
              <a:ln w="10069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" name="Forme libre : forme 28">
                <a:extLst>
                  <a:ext uri="{FF2B5EF4-FFF2-40B4-BE49-F238E27FC236}">
                    <a16:creationId xmlns:a16="http://schemas.microsoft.com/office/drawing/2014/main" id="{5B044EEC-ABC1-7514-19B8-23B17082CF01}"/>
                  </a:ext>
                </a:extLst>
              </p:cNvPr>
              <p:cNvSpPr/>
              <p:nvPr/>
            </p:nvSpPr>
            <p:spPr>
              <a:xfrm>
                <a:off x="11308542" y="2920092"/>
                <a:ext cx="240796" cy="736801"/>
              </a:xfrm>
              <a:custGeom>
                <a:avLst/>
                <a:gdLst>
                  <a:gd name="csX0" fmla="*/ 14111 w 240796"/>
                  <a:gd name="csY0" fmla="*/ 473529 h 736801"/>
                  <a:gd name="csX1" fmla="*/ 25400 w 240796"/>
                  <a:gd name="csY1" fmla="*/ 647801 h 736801"/>
                  <a:gd name="csX2" fmla="*/ 120348 w 240796"/>
                  <a:gd name="csY2" fmla="*/ 736802 h 736801"/>
                  <a:gd name="csX3" fmla="*/ 120348 w 240796"/>
                  <a:gd name="csY3" fmla="*/ 736802 h 736801"/>
                  <a:gd name="csX4" fmla="*/ 215295 w 240796"/>
                  <a:gd name="csY4" fmla="*/ 647801 h 736801"/>
                  <a:gd name="csX5" fmla="*/ 226584 w 240796"/>
                  <a:gd name="csY5" fmla="*/ 473529 h 736801"/>
                  <a:gd name="csX6" fmla="*/ 240796 w 240796"/>
                  <a:gd name="csY6" fmla="*/ 105833 h 736801"/>
                  <a:gd name="csX7" fmla="*/ 240796 w 240796"/>
                  <a:gd name="csY7" fmla="*/ 0 h 736801"/>
                  <a:gd name="csX8" fmla="*/ 0 w 240796"/>
                  <a:gd name="csY8" fmla="*/ 0 h 736801"/>
                  <a:gd name="csX9" fmla="*/ 0 w 240796"/>
                  <a:gd name="csY9" fmla="*/ 109260 h 736801"/>
                  <a:gd name="csX10" fmla="*/ 14111 w 240796"/>
                  <a:gd name="csY10" fmla="*/ 473529 h 73680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240796" h="736801">
                    <a:moveTo>
                      <a:pt x="14111" y="473529"/>
                    </a:moveTo>
                    <a:lnTo>
                      <a:pt x="25400" y="647801"/>
                    </a:lnTo>
                    <a:cubicBezTo>
                      <a:pt x="28625" y="697895"/>
                      <a:pt x="70152" y="736802"/>
                      <a:pt x="120348" y="736802"/>
                    </a:cubicBezTo>
                    <a:lnTo>
                      <a:pt x="120348" y="736802"/>
                    </a:lnTo>
                    <a:cubicBezTo>
                      <a:pt x="170543" y="736802"/>
                      <a:pt x="212070" y="697895"/>
                      <a:pt x="215295" y="647801"/>
                    </a:cubicBezTo>
                    <a:lnTo>
                      <a:pt x="226584" y="473529"/>
                    </a:lnTo>
                    <a:cubicBezTo>
                      <a:pt x="236059" y="351165"/>
                      <a:pt x="240796" y="228499"/>
                      <a:pt x="240796" y="105833"/>
                    </a:cubicBezTo>
                    <a:lnTo>
                      <a:pt x="240796" y="0"/>
                    </a:lnTo>
                    <a:lnTo>
                      <a:pt x="0" y="0"/>
                    </a:lnTo>
                    <a:cubicBezTo>
                      <a:pt x="0" y="0"/>
                      <a:pt x="0" y="108152"/>
                      <a:pt x="0" y="109260"/>
                    </a:cubicBezTo>
                    <a:cubicBezTo>
                      <a:pt x="0" y="230817"/>
                      <a:pt x="4838" y="352274"/>
                      <a:pt x="14111" y="473529"/>
                    </a:cubicBezTo>
                    <a:close/>
                  </a:path>
                </a:pathLst>
              </a:custGeom>
              <a:grpFill/>
              <a:ln w="10069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" name="Forme libre : forme 29">
                <a:extLst>
                  <a:ext uri="{FF2B5EF4-FFF2-40B4-BE49-F238E27FC236}">
                    <a16:creationId xmlns:a16="http://schemas.microsoft.com/office/drawing/2014/main" id="{6ED9ACB9-7D3D-EE1D-B7C7-B2A50DF6E4E6}"/>
                  </a:ext>
                </a:extLst>
              </p:cNvPr>
              <p:cNvSpPr/>
              <p:nvPr/>
            </p:nvSpPr>
            <p:spPr>
              <a:xfrm>
                <a:off x="11306728" y="3689753"/>
                <a:ext cx="244323" cy="244323"/>
              </a:xfrm>
              <a:custGeom>
                <a:avLst/>
                <a:gdLst>
                  <a:gd name="csX0" fmla="*/ 122162 w 244323"/>
                  <a:gd name="csY0" fmla="*/ 0 h 244323"/>
                  <a:gd name="csX1" fmla="*/ 0 w 244323"/>
                  <a:gd name="csY1" fmla="*/ 122162 h 244323"/>
                  <a:gd name="csX2" fmla="*/ 122162 w 244323"/>
                  <a:gd name="csY2" fmla="*/ 244324 h 244323"/>
                  <a:gd name="csX3" fmla="*/ 244324 w 244323"/>
                  <a:gd name="csY3" fmla="*/ 122162 h 244323"/>
                  <a:gd name="csX4" fmla="*/ 122162 w 244323"/>
                  <a:gd name="csY4" fmla="*/ 0 h 2443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244323" h="244323">
                    <a:moveTo>
                      <a:pt x="122162" y="0"/>
                    </a:moveTo>
                    <a:cubicBezTo>
                      <a:pt x="54731" y="0"/>
                      <a:pt x="0" y="54630"/>
                      <a:pt x="0" y="122162"/>
                    </a:cubicBezTo>
                    <a:cubicBezTo>
                      <a:pt x="0" y="189694"/>
                      <a:pt x="54630" y="244324"/>
                      <a:pt x="122162" y="244324"/>
                    </a:cubicBezTo>
                    <a:cubicBezTo>
                      <a:pt x="189694" y="244324"/>
                      <a:pt x="244324" y="189694"/>
                      <a:pt x="244324" y="122162"/>
                    </a:cubicBezTo>
                    <a:cubicBezTo>
                      <a:pt x="244324" y="54630"/>
                      <a:pt x="189694" y="0"/>
                      <a:pt x="122162" y="0"/>
                    </a:cubicBezTo>
                    <a:close/>
                  </a:path>
                </a:pathLst>
              </a:custGeom>
              <a:grpFill/>
              <a:ln w="10069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5" name="Graphique 27">
              <a:extLst>
                <a:ext uri="{FF2B5EF4-FFF2-40B4-BE49-F238E27FC236}">
                  <a16:creationId xmlns:a16="http://schemas.microsoft.com/office/drawing/2014/main" id="{547FB1D8-F48E-3C59-1F73-6AED2CB65F54}"/>
                </a:ext>
              </a:extLst>
            </p:cNvPr>
            <p:cNvGrpSpPr/>
            <p:nvPr/>
          </p:nvGrpSpPr>
          <p:grpSpPr>
            <a:xfrm>
              <a:off x="6256865" y="1012998"/>
              <a:ext cx="2948219" cy="2230949"/>
              <a:chOff x="6256865" y="1811262"/>
              <a:chExt cx="4273046" cy="3233460"/>
            </a:xfrm>
            <a:solidFill>
              <a:schemeClr val="tx2"/>
            </a:solidFill>
          </p:grpSpPr>
          <p:grpSp>
            <p:nvGrpSpPr>
              <p:cNvPr id="6" name="Graphique 27">
                <a:extLst>
                  <a:ext uri="{FF2B5EF4-FFF2-40B4-BE49-F238E27FC236}">
                    <a16:creationId xmlns:a16="http://schemas.microsoft.com/office/drawing/2014/main" id="{F073CF10-13A5-F6CD-5D4D-C3D51AD2692A}"/>
                  </a:ext>
                </a:extLst>
              </p:cNvPr>
              <p:cNvGrpSpPr/>
              <p:nvPr/>
            </p:nvGrpSpPr>
            <p:grpSpPr>
              <a:xfrm>
                <a:off x="6256865" y="1811262"/>
                <a:ext cx="4273046" cy="3233460"/>
                <a:chOff x="6256865" y="1811262"/>
                <a:chExt cx="4273046" cy="3233460"/>
              </a:xfrm>
              <a:grpFill/>
            </p:grpSpPr>
            <p:grpSp>
              <p:nvGrpSpPr>
                <p:cNvPr id="8" name="Graphique 27">
                  <a:extLst>
                    <a:ext uri="{FF2B5EF4-FFF2-40B4-BE49-F238E27FC236}">
                      <a16:creationId xmlns:a16="http://schemas.microsoft.com/office/drawing/2014/main" id="{C445C308-1E78-5B5E-0BEC-F0F92FD69FBD}"/>
                    </a:ext>
                  </a:extLst>
                </p:cNvPr>
                <p:cNvGrpSpPr/>
                <p:nvPr/>
              </p:nvGrpSpPr>
              <p:grpSpPr>
                <a:xfrm>
                  <a:off x="6676267" y="1811262"/>
                  <a:ext cx="3438777" cy="1073250"/>
                  <a:chOff x="6676267" y="1811262"/>
                  <a:chExt cx="3438777" cy="1073250"/>
                </a:xfrm>
                <a:grpFill/>
              </p:grpSpPr>
              <p:sp>
                <p:nvSpPr>
                  <p:cNvPr id="21" name="Forme libre : forme 20">
                    <a:extLst>
                      <a:ext uri="{FF2B5EF4-FFF2-40B4-BE49-F238E27FC236}">
                        <a16:creationId xmlns:a16="http://schemas.microsoft.com/office/drawing/2014/main" id="{1A6CD514-C8C1-5710-0D06-56BC8A18004F}"/>
                      </a:ext>
                    </a:extLst>
                  </p:cNvPr>
                  <p:cNvSpPr/>
                  <p:nvPr/>
                </p:nvSpPr>
                <p:spPr>
                  <a:xfrm>
                    <a:off x="6676267" y="1818821"/>
                    <a:ext cx="1010658" cy="1035049"/>
                  </a:xfrm>
                  <a:custGeom>
                    <a:avLst/>
                    <a:gdLst>
                      <a:gd name="csX0" fmla="*/ 506085 w 1010658"/>
                      <a:gd name="csY0" fmla="*/ 0 h 1035049"/>
                      <a:gd name="csX1" fmla="*/ 602141 w 1010658"/>
                      <a:gd name="csY1" fmla="*/ 78518 h 1035049"/>
                      <a:gd name="csX2" fmla="*/ 687010 w 1010658"/>
                      <a:gd name="csY2" fmla="*/ 520599 h 1035049"/>
                      <a:gd name="csX3" fmla="*/ 696182 w 1010658"/>
                      <a:gd name="csY3" fmla="*/ 520599 h 1035049"/>
                      <a:gd name="csX4" fmla="*/ 775607 w 1010658"/>
                      <a:gd name="csY4" fmla="*/ 22880 h 1035049"/>
                      <a:gd name="csX5" fmla="*/ 1010658 w 1010658"/>
                      <a:gd name="csY5" fmla="*/ 22880 h 1035049"/>
                      <a:gd name="csX6" fmla="*/ 832253 w 1010658"/>
                      <a:gd name="csY6" fmla="*/ 939901 h 1035049"/>
                      <a:gd name="csX7" fmla="*/ 716845 w 1010658"/>
                      <a:gd name="csY7" fmla="*/ 1035050 h 1035049"/>
                      <a:gd name="csX8" fmla="*/ 716845 w 1010658"/>
                      <a:gd name="csY8" fmla="*/ 1035050 h 1035049"/>
                      <a:gd name="csX9" fmla="*/ 603049 w 1010658"/>
                      <a:gd name="csY9" fmla="*/ 947158 h 1035049"/>
                      <a:gd name="csX10" fmla="*/ 510016 w 1010658"/>
                      <a:gd name="csY10" fmla="*/ 590852 h 1035049"/>
                      <a:gd name="csX11" fmla="*/ 500844 w 1010658"/>
                      <a:gd name="csY11" fmla="*/ 590852 h 1035049"/>
                      <a:gd name="csX12" fmla="*/ 407811 w 1010658"/>
                      <a:gd name="csY12" fmla="*/ 947158 h 1035049"/>
                      <a:gd name="csX13" fmla="*/ 294015 w 1010658"/>
                      <a:gd name="csY13" fmla="*/ 1035050 h 1035049"/>
                      <a:gd name="csX14" fmla="*/ 294015 w 1010658"/>
                      <a:gd name="csY14" fmla="*/ 1035050 h 1035049"/>
                      <a:gd name="csX15" fmla="*/ 178606 w 1010658"/>
                      <a:gd name="csY15" fmla="*/ 939901 h 1035049"/>
                      <a:gd name="csX16" fmla="*/ 0 w 1010658"/>
                      <a:gd name="csY16" fmla="*/ 22981 h 1035049"/>
                      <a:gd name="csX17" fmla="*/ 236663 w 1010658"/>
                      <a:gd name="csY17" fmla="*/ 22981 h 1035049"/>
                      <a:gd name="csX18" fmla="*/ 316089 w 1010658"/>
                      <a:gd name="csY18" fmla="*/ 520700 h 1035049"/>
                      <a:gd name="csX19" fmla="*/ 325261 w 1010658"/>
                      <a:gd name="csY19" fmla="*/ 520700 h 1035049"/>
                      <a:gd name="csX20" fmla="*/ 410129 w 1010658"/>
                      <a:gd name="csY20" fmla="*/ 78619 h 1035049"/>
                      <a:gd name="csX21" fmla="*/ 506186 w 1010658"/>
                      <a:gd name="csY21" fmla="*/ 101 h 1035049"/>
                      <a:gd name="csX22" fmla="*/ 506186 w 1010658"/>
                      <a:gd name="csY22" fmla="*/ 101 h 1035049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</a:cxnLst>
                    <a:rect l="l" t="t" r="r" b="b"/>
                    <a:pathLst>
                      <a:path w="1010658" h="1035049">
                        <a:moveTo>
                          <a:pt x="506085" y="0"/>
                        </a:moveTo>
                        <a:cubicBezTo>
                          <a:pt x="552752" y="0"/>
                          <a:pt x="592868" y="32859"/>
                          <a:pt x="602141" y="78518"/>
                        </a:cubicBezTo>
                        <a:lnTo>
                          <a:pt x="687010" y="520599"/>
                        </a:lnTo>
                        <a:lnTo>
                          <a:pt x="696182" y="520599"/>
                        </a:lnTo>
                        <a:lnTo>
                          <a:pt x="775607" y="22880"/>
                        </a:lnTo>
                        <a:lnTo>
                          <a:pt x="1010658" y="22880"/>
                        </a:lnTo>
                        <a:lnTo>
                          <a:pt x="832253" y="939901"/>
                        </a:lnTo>
                        <a:cubicBezTo>
                          <a:pt x="821468" y="995136"/>
                          <a:pt x="773087" y="1035050"/>
                          <a:pt x="716845" y="1035050"/>
                        </a:cubicBezTo>
                        <a:lnTo>
                          <a:pt x="716845" y="1035050"/>
                        </a:lnTo>
                        <a:cubicBezTo>
                          <a:pt x="663323" y="1035050"/>
                          <a:pt x="616555" y="998966"/>
                          <a:pt x="603049" y="947158"/>
                        </a:cubicBezTo>
                        <a:lnTo>
                          <a:pt x="510016" y="590852"/>
                        </a:lnTo>
                        <a:lnTo>
                          <a:pt x="500844" y="590852"/>
                        </a:lnTo>
                        <a:lnTo>
                          <a:pt x="407811" y="947158"/>
                        </a:lnTo>
                        <a:cubicBezTo>
                          <a:pt x="394305" y="998966"/>
                          <a:pt x="347537" y="1035050"/>
                          <a:pt x="294015" y="1035050"/>
                        </a:cubicBezTo>
                        <a:lnTo>
                          <a:pt x="294015" y="1035050"/>
                        </a:lnTo>
                        <a:cubicBezTo>
                          <a:pt x="237671" y="1035050"/>
                          <a:pt x="189290" y="995136"/>
                          <a:pt x="178606" y="939901"/>
                        </a:cubicBezTo>
                        <a:lnTo>
                          <a:pt x="0" y="22981"/>
                        </a:lnTo>
                        <a:lnTo>
                          <a:pt x="236663" y="22981"/>
                        </a:lnTo>
                        <a:lnTo>
                          <a:pt x="316089" y="520700"/>
                        </a:lnTo>
                        <a:lnTo>
                          <a:pt x="325261" y="520700"/>
                        </a:lnTo>
                        <a:lnTo>
                          <a:pt x="410129" y="78619"/>
                        </a:lnTo>
                        <a:cubicBezTo>
                          <a:pt x="419402" y="32960"/>
                          <a:pt x="459518" y="101"/>
                          <a:pt x="506186" y="101"/>
                        </a:cubicBezTo>
                        <a:lnTo>
                          <a:pt x="506186" y="101"/>
                        </a:lnTo>
                        <a:close/>
                      </a:path>
                    </a:pathLst>
                  </a:custGeom>
                  <a:grpFill/>
                  <a:ln w="10069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22" name="Forme libre : forme 21">
                    <a:extLst>
                      <a:ext uri="{FF2B5EF4-FFF2-40B4-BE49-F238E27FC236}">
                        <a16:creationId xmlns:a16="http://schemas.microsoft.com/office/drawing/2014/main" id="{993B0BEA-77E3-E297-8250-BDA8B1F166C0}"/>
                      </a:ext>
                    </a:extLst>
                  </p:cNvPr>
                  <p:cNvSpPr/>
                  <p:nvPr/>
                </p:nvSpPr>
                <p:spPr>
                  <a:xfrm>
                    <a:off x="7662734" y="1811262"/>
                    <a:ext cx="650320" cy="1073250"/>
                  </a:xfrm>
                  <a:custGeom>
                    <a:avLst/>
                    <a:gdLst>
                      <a:gd name="csX0" fmla="*/ 0 w 650320"/>
                      <a:gd name="csY0" fmla="*/ 340481 h 1073250"/>
                      <a:gd name="csX1" fmla="*/ 325160 w 650320"/>
                      <a:gd name="csY1" fmla="*/ 0 h 1073250"/>
                      <a:gd name="csX2" fmla="*/ 650321 w 650320"/>
                      <a:gd name="csY2" fmla="*/ 338868 h 1073250"/>
                      <a:gd name="csX3" fmla="*/ 650321 w 650320"/>
                      <a:gd name="csY3" fmla="*/ 732770 h 1073250"/>
                      <a:gd name="csX4" fmla="*/ 325160 w 650320"/>
                      <a:gd name="csY4" fmla="*/ 1073251 h 1073250"/>
                      <a:gd name="csX5" fmla="*/ 0 w 650320"/>
                      <a:gd name="csY5" fmla="*/ 734383 h 1073250"/>
                      <a:gd name="csX6" fmla="*/ 0 w 650320"/>
                      <a:gd name="csY6" fmla="*/ 340481 h 1073250"/>
                      <a:gd name="csX7" fmla="*/ 406098 w 650320"/>
                      <a:gd name="csY7" fmla="*/ 346529 h 1073250"/>
                      <a:gd name="csX8" fmla="*/ 325160 w 650320"/>
                      <a:gd name="csY8" fmla="*/ 250371 h 1073250"/>
                      <a:gd name="csX9" fmla="*/ 244223 w 650320"/>
                      <a:gd name="csY9" fmla="*/ 346529 h 1073250"/>
                      <a:gd name="csX10" fmla="*/ 244223 w 650320"/>
                      <a:gd name="csY10" fmla="*/ 729746 h 1073250"/>
                      <a:gd name="csX11" fmla="*/ 325160 w 650320"/>
                      <a:gd name="csY11" fmla="*/ 824391 h 1073250"/>
                      <a:gd name="csX12" fmla="*/ 406098 w 650320"/>
                      <a:gd name="csY12" fmla="*/ 729746 h 1073250"/>
                      <a:gd name="csX13" fmla="*/ 406098 w 650320"/>
                      <a:gd name="csY13" fmla="*/ 346529 h 1073250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</a:cxnLst>
                    <a:rect l="l" t="t" r="r" b="b"/>
                    <a:pathLst>
                      <a:path w="650320" h="1073250">
                        <a:moveTo>
                          <a:pt x="0" y="340481"/>
                        </a:moveTo>
                        <a:cubicBezTo>
                          <a:pt x="0" y="100794"/>
                          <a:pt x="157238" y="0"/>
                          <a:pt x="325160" y="0"/>
                        </a:cubicBezTo>
                        <a:cubicBezTo>
                          <a:pt x="493083" y="0"/>
                          <a:pt x="650321" y="100794"/>
                          <a:pt x="650321" y="338868"/>
                        </a:cubicBezTo>
                        <a:lnTo>
                          <a:pt x="650321" y="732770"/>
                        </a:lnTo>
                        <a:cubicBezTo>
                          <a:pt x="650321" y="976993"/>
                          <a:pt x="493083" y="1073251"/>
                          <a:pt x="325160" y="1073251"/>
                        </a:cubicBezTo>
                        <a:cubicBezTo>
                          <a:pt x="157238" y="1073251"/>
                          <a:pt x="0" y="981629"/>
                          <a:pt x="0" y="734383"/>
                        </a:cubicBezTo>
                        <a:lnTo>
                          <a:pt x="0" y="340481"/>
                        </a:lnTo>
                        <a:close/>
                        <a:moveTo>
                          <a:pt x="406098" y="346529"/>
                        </a:moveTo>
                        <a:cubicBezTo>
                          <a:pt x="406098" y="277787"/>
                          <a:pt x="369409" y="250371"/>
                          <a:pt x="325160" y="250371"/>
                        </a:cubicBezTo>
                        <a:cubicBezTo>
                          <a:pt x="280912" y="250371"/>
                          <a:pt x="244223" y="277888"/>
                          <a:pt x="244223" y="346529"/>
                        </a:cubicBezTo>
                        <a:lnTo>
                          <a:pt x="244223" y="729746"/>
                        </a:lnTo>
                        <a:cubicBezTo>
                          <a:pt x="244223" y="796875"/>
                          <a:pt x="280811" y="824391"/>
                          <a:pt x="325160" y="824391"/>
                        </a:cubicBezTo>
                        <a:cubicBezTo>
                          <a:pt x="369510" y="824391"/>
                          <a:pt x="406098" y="796875"/>
                          <a:pt x="406098" y="729746"/>
                        </a:cubicBezTo>
                        <a:lnTo>
                          <a:pt x="406098" y="346529"/>
                        </a:lnTo>
                        <a:close/>
                      </a:path>
                    </a:pathLst>
                  </a:custGeom>
                  <a:grpFill/>
                  <a:ln w="10069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23" name="Forme libre : forme 22">
                    <a:extLst>
                      <a:ext uri="{FF2B5EF4-FFF2-40B4-BE49-F238E27FC236}">
                        <a16:creationId xmlns:a16="http://schemas.microsoft.com/office/drawing/2014/main" id="{C18B66B0-C776-E3CD-1680-5C106F395C67}"/>
                      </a:ext>
                    </a:extLst>
                  </p:cNvPr>
                  <p:cNvSpPr/>
                  <p:nvPr/>
                </p:nvSpPr>
                <p:spPr>
                  <a:xfrm>
                    <a:off x="8346519" y="1841802"/>
                    <a:ext cx="613631" cy="1012270"/>
                  </a:xfrm>
                  <a:custGeom>
                    <a:avLst/>
                    <a:gdLst>
                      <a:gd name="csX0" fmla="*/ 0 w 613631"/>
                      <a:gd name="csY0" fmla="*/ 1012170 h 1012270"/>
                      <a:gd name="csX1" fmla="*/ 0 w 613631"/>
                      <a:gd name="csY1" fmla="*/ 0 h 1012270"/>
                      <a:gd name="csX2" fmla="*/ 294620 w 613631"/>
                      <a:gd name="csY2" fmla="*/ 0 h 1012270"/>
                      <a:gd name="csX3" fmla="*/ 602948 w 613631"/>
                      <a:gd name="csY3" fmla="*/ 267204 h 1012270"/>
                      <a:gd name="csX4" fmla="*/ 468590 w 613631"/>
                      <a:gd name="csY4" fmla="*/ 493183 h 1012270"/>
                      <a:gd name="csX5" fmla="*/ 468590 w 613631"/>
                      <a:gd name="csY5" fmla="*/ 499332 h 1012270"/>
                      <a:gd name="csX6" fmla="*/ 613632 w 613631"/>
                      <a:gd name="csY6" fmla="*/ 726823 h 1012270"/>
                      <a:gd name="csX7" fmla="*/ 613632 w 613631"/>
                      <a:gd name="csY7" fmla="*/ 1012271 h 1012270"/>
                      <a:gd name="csX8" fmla="*/ 369409 w 613631"/>
                      <a:gd name="csY8" fmla="*/ 1012271 h 1012270"/>
                      <a:gd name="csX9" fmla="*/ 369409 w 613631"/>
                      <a:gd name="csY9" fmla="*/ 732871 h 1012270"/>
                      <a:gd name="csX10" fmla="*/ 286959 w 613631"/>
                      <a:gd name="csY10" fmla="*/ 632077 h 1012270"/>
                      <a:gd name="csX11" fmla="*/ 244223 w 613631"/>
                      <a:gd name="csY11" fmla="*/ 632077 h 1012270"/>
                      <a:gd name="csX12" fmla="*/ 244223 w 613631"/>
                      <a:gd name="csY12" fmla="*/ 1012170 h 1012270"/>
                      <a:gd name="csX13" fmla="*/ 0 w 613631"/>
                      <a:gd name="csY13" fmla="*/ 1012170 h 1012270"/>
                      <a:gd name="csX14" fmla="*/ 244223 w 613631"/>
                      <a:gd name="csY14" fmla="*/ 412145 h 1012270"/>
                      <a:gd name="csX15" fmla="*/ 279299 w 613631"/>
                      <a:gd name="csY15" fmla="*/ 412145 h 1012270"/>
                      <a:gd name="csX16" fmla="*/ 364772 w 613631"/>
                      <a:gd name="csY16" fmla="*/ 308328 h 1012270"/>
                      <a:gd name="csX17" fmla="*/ 283835 w 613631"/>
                      <a:gd name="csY17" fmla="*/ 216706 h 1012270"/>
                      <a:gd name="csX18" fmla="*/ 244122 w 613631"/>
                      <a:gd name="csY18" fmla="*/ 216706 h 1012270"/>
                      <a:gd name="csX19" fmla="*/ 244122 w 613631"/>
                      <a:gd name="csY19" fmla="*/ 412145 h 1012270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</a:cxnLst>
                    <a:rect l="l" t="t" r="r" b="b"/>
                    <a:pathLst>
                      <a:path w="613631" h="1012270">
                        <a:moveTo>
                          <a:pt x="0" y="1012170"/>
                        </a:moveTo>
                        <a:lnTo>
                          <a:pt x="0" y="0"/>
                        </a:lnTo>
                        <a:lnTo>
                          <a:pt x="294620" y="0"/>
                        </a:lnTo>
                        <a:cubicBezTo>
                          <a:pt x="529671" y="0"/>
                          <a:pt x="602948" y="135870"/>
                          <a:pt x="602948" y="267204"/>
                        </a:cubicBezTo>
                        <a:cubicBezTo>
                          <a:pt x="602948" y="381706"/>
                          <a:pt x="532695" y="456494"/>
                          <a:pt x="468590" y="493183"/>
                        </a:cubicBezTo>
                        <a:lnTo>
                          <a:pt x="468590" y="499332"/>
                        </a:lnTo>
                        <a:cubicBezTo>
                          <a:pt x="538843" y="519188"/>
                          <a:pt x="613632" y="581781"/>
                          <a:pt x="613632" y="726823"/>
                        </a:cubicBezTo>
                        <a:lnTo>
                          <a:pt x="613632" y="1012271"/>
                        </a:lnTo>
                        <a:lnTo>
                          <a:pt x="369409" y="1012271"/>
                        </a:lnTo>
                        <a:lnTo>
                          <a:pt x="369409" y="732871"/>
                        </a:lnTo>
                        <a:cubicBezTo>
                          <a:pt x="369409" y="665742"/>
                          <a:pt x="348041" y="632077"/>
                          <a:pt x="286959" y="632077"/>
                        </a:cubicBezTo>
                        <a:lnTo>
                          <a:pt x="244223" y="632077"/>
                        </a:lnTo>
                        <a:lnTo>
                          <a:pt x="244223" y="1012170"/>
                        </a:lnTo>
                        <a:lnTo>
                          <a:pt x="0" y="1012170"/>
                        </a:lnTo>
                        <a:close/>
                        <a:moveTo>
                          <a:pt x="244223" y="412145"/>
                        </a:moveTo>
                        <a:lnTo>
                          <a:pt x="279299" y="412145"/>
                        </a:lnTo>
                        <a:cubicBezTo>
                          <a:pt x="340380" y="412145"/>
                          <a:pt x="364772" y="369409"/>
                          <a:pt x="364772" y="308328"/>
                        </a:cubicBezTo>
                        <a:cubicBezTo>
                          <a:pt x="364772" y="247247"/>
                          <a:pt x="338868" y="216706"/>
                          <a:pt x="283835" y="216706"/>
                        </a:cubicBezTo>
                        <a:lnTo>
                          <a:pt x="244122" y="216706"/>
                        </a:lnTo>
                        <a:lnTo>
                          <a:pt x="244122" y="412145"/>
                        </a:lnTo>
                        <a:close/>
                      </a:path>
                    </a:pathLst>
                  </a:custGeom>
                  <a:grpFill/>
                  <a:ln w="10069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24" name="Forme libre : forme 23">
                    <a:extLst>
                      <a:ext uri="{FF2B5EF4-FFF2-40B4-BE49-F238E27FC236}">
                        <a16:creationId xmlns:a16="http://schemas.microsoft.com/office/drawing/2014/main" id="{233B0654-581E-8DA6-240A-29A3246D721E}"/>
                      </a:ext>
                    </a:extLst>
                  </p:cNvPr>
                  <p:cNvSpPr/>
                  <p:nvPr/>
                </p:nvSpPr>
                <p:spPr>
                  <a:xfrm>
                    <a:off x="8993110" y="1841802"/>
                    <a:ext cx="491570" cy="1012069"/>
                  </a:xfrm>
                  <a:custGeom>
                    <a:avLst/>
                    <a:gdLst>
                      <a:gd name="csX0" fmla="*/ 0 w 491570"/>
                      <a:gd name="csY0" fmla="*/ 0 h 1012069"/>
                      <a:gd name="csX1" fmla="*/ 241199 w 491570"/>
                      <a:gd name="csY1" fmla="*/ 0 h 1012069"/>
                      <a:gd name="csX2" fmla="*/ 241199 w 491570"/>
                      <a:gd name="csY2" fmla="*/ 767846 h 1012069"/>
                      <a:gd name="csX3" fmla="*/ 491571 w 491570"/>
                      <a:gd name="csY3" fmla="*/ 767846 h 1012069"/>
                      <a:gd name="csX4" fmla="*/ 491571 w 491570"/>
                      <a:gd name="csY4" fmla="*/ 1012069 h 1012069"/>
                      <a:gd name="csX5" fmla="*/ 0 w 491570"/>
                      <a:gd name="csY5" fmla="*/ 1012069 h 1012069"/>
                      <a:gd name="csX6" fmla="*/ 0 w 491570"/>
                      <a:gd name="csY6" fmla="*/ 0 h 1012069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</a:cxnLst>
                    <a:rect l="l" t="t" r="r" b="b"/>
                    <a:pathLst>
                      <a:path w="491570" h="1012069">
                        <a:moveTo>
                          <a:pt x="0" y="0"/>
                        </a:moveTo>
                        <a:lnTo>
                          <a:pt x="241199" y="0"/>
                        </a:lnTo>
                        <a:lnTo>
                          <a:pt x="241199" y="767846"/>
                        </a:lnTo>
                        <a:lnTo>
                          <a:pt x="491571" y="767846"/>
                        </a:lnTo>
                        <a:lnTo>
                          <a:pt x="491571" y="1012069"/>
                        </a:lnTo>
                        <a:lnTo>
                          <a:pt x="0" y="1012069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10069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25" name="Forme libre : forme 24">
                    <a:extLst>
                      <a:ext uri="{FF2B5EF4-FFF2-40B4-BE49-F238E27FC236}">
                        <a16:creationId xmlns:a16="http://schemas.microsoft.com/office/drawing/2014/main" id="{064C8FBF-88D4-FED7-9E6E-0CD4FEA62B09}"/>
                      </a:ext>
                    </a:extLst>
                  </p:cNvPr>
                  <p:cNvSpPr/>
                  <p:nvPr/>
                </p:nvSpPr>
                <p:spPr>
                  <a:xfrm>
                    <a:off x="9508972" y="1841802"/>
                    <a:ext cx="606072" cy="1012069"/>
                  </a:xfrm>
                  <a:custGeom>
                    <a:avLst/>
                    <a:gdLst>
                      <a:gd name="csX0" fmla="*/ 0 w 606072"/>
                      <a:gd name="csY0" fmla="*/ 0 h 1012069"/>
                      <a:gd name="csX1" fmla="*/ 232027 w 606072"/>
                      <a:gd name="csY1" fmla="*/ 0 h 1012069"/>
                      <a:gd name="csX2" fmla="*/ 606072 w 606072"/>
                      <a:gd name="csY2" fmla="*/ 370921 h 1012069"/>
                      <a:gd name="csX3" fmla="*/ 606072 w 606072"/>
                      <a:gd name="csY3" fmla="*/ 641148 h 1012069"/>
                      <a:gd name="csX4" fmla="*/ 232027 w 606072"/>
                      <a:gd name="csY4" fmla="*/ 1012069 h 1012069"/>
                      <a:gd name="csX5" fmla="*/ 0 w 606072"/>
                      <a:gd name="csY5" fmla="*/ 1012069 h 1012069"/>
                      <a:gd name="csX6" fmla="*/ 0 w 606072"/>
                      <a:gd name="csY6" fmla="*/ 0 h 1012069"/>
                      <a:gd name="csX7" fmla="*/ 360337 w 606072"/>
                      <a:gd name="csY7" fmla="*/ 338868 h 1012069"/>
                      <a:gd name="csX8" fmla="*/ 277888 w 606072"/>
                      <a:gd name="csY8" fmla="*/ 245735 h 1012069"/>
                      <a:gd name="csX9" fmla="*/ 244324 w 606072"/>
                      <a:gd name="csY9" fmla="*/ 245735 h 1012069"/>
                      <a:gd name="csX10" fmla="*/ 244324 w 606072"/>
                      <a:gd name="csY10" fmla="*/ 766334 h 1012069"/>
                      <a:gd name="csX11" fmla="*/ 277888 w 606072"/>
                      <a:gd name="csY11" fmla="*/ 766334 h 1012069"/>
                      <a:gd name="csX12" fmla="*/ 360337 w 606072"/>
                      <a:gd name="csY12" fmla="*/ 673201 h 1012069"/>
                      <a:gd name="csX13" fmla="*/ 360337 w 606072"/>
                      <a:gd name="csY13" fmla="*/ 338868 h 1012069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</a:cxnLst>
                    <a:rect l="l" t="t" r="r" b="b"/>
                    <a:pathLst>
                      <a:path w="606072" h="1012069">
                        <a:moveTo>
                          <a:pt x="0" y="0"/>
                        </a:moveTo>
                        <a:lnTo>
                          <a:pt x="232027" y="0"/>
                        </a:lnTo>
                        <a:cubicBezTo>
                          <a:pt x="477863" y="0"/>
                          <a:pt x="606072" y="77813"/>
                          <a:pt x="606072" y="370921"/>
                        </a:cubicBezTo>
                        <a:lnTo>
                          <a:pt x="606072" y="641148"/>
                        </a:lnTo>
                        <a:cubicBezTo>
                          <a:pt x="606072" y="934256"/>
                          <a:pt x="477863" y="1012069"/>
                          <a:pt x="232027" y="1012069"/>
                        </a:cubicBezTo>
                        <a:lnTo>
                          <a:pt x="0" y="1012069"/>
                        </a:lnTo>
                        <a:lnTo>
                          <a:pt x="0" y="0"/>
                        </a:lnTo>
                        <a:close/>
                        <a:moveTo>
                          <a:pt x="360337" y="338868"/>
                        </a:moveTo>
                        <a:cubicBezTo>
                          <a:pt x="360337" y="268615"/>
                          <a:pt x="334333" y="245735"/>
                          <a:pt x="277888" y="245735"/>
                        </a:cubicBezTo>
                        <a:lnTo>
                          <a:pt x="244324" y="245735"/>
                        </a:lnTo>
                        <a:lnTo>
                          <a:pt x="244324" y="766334"/>
                        </a:lnTo>
                        <a:lnTo>
                          <a:pt x="277888" y="766334"/>
                        </a:lnTo>
                        <a:cubicBezTo>
                          <a:pt x="334333" y="766334"/>
                          <a:pt x="360337" y="741942"/>
                          <a:pt x="360337" y="673201"/>
                        </a:cubicBezTo>
                        <a:lnTo>
                          <a:pt x="360337" y="338868"/>
                        </a:lnTo>
                        <a:close/>
                      </a:path>
                    </a:pathLst>
                  </a:custGeom>
                  <a:grpFill/>
                  <a:ln w="10069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</p:grpSp>
            <p:grpSp>
              <p:nvGrpSpPr>
                <p:cNvPr id="9" name="Graphique 27">
                  <a:extLst>
                    <a:ext uri="{FF2B5EF4-FFF2-40B4-BE49-F238E27FC236}">
                      <a16:creationId xmlns:a16="http://schemas.microsoft.com/office/drawing/2014/main" id="{5BA0C16E-609E-B634-F052-9938BEB2FB75}"/>
                    </a:ext>
                  </a:extLst>
                </p:cNvPr>
                <p:cNvGrpSpPr/>
                <p:nvPr/>
              </p:nvGrpSpPr>
              <p:grpSpPr>
                <a:xfrm>
                  <a:off x="6471656" y="2898926"/>
                  <a:ext cx="2525082" cy="1035150"/>
                  <a:chOff x="6471656" y="2898926"/>
                  <a:chExt cx="2525082" cy="1035150"/>
                </a:xfrm>
                <a:grpFill/>
              </p:grpSpPr>
              <p:sp>
                <p:nvSpPr>
                  <p:cNvPr id="17" name="Forme libre : forme 16">
                    <a:extLst>
                      <a:ext uri="{FF2B5EF4-FFF2-40B4-BE49-F238E27FC236}">
                        <a16:creationId xmlns:a16="http://schemas.microsoft.com/office/drawing/2014/main" id="{FDB8CE2D-F4E7-4CC3-68F3-48DDAACD3F49}"/>
                      </a:ext>
                    </a:extLst>
                  </p:cNvPr>
                  <p:cNvSpPr/>
                  <p:nvPr/>
                </p:nvSpPr>
                <p:spPr>
                  <a:xfrm>
                    <a:off x="6471656" y="2898926"/>
                    <a:ext cx="1010456" cy="1035049"/>
                  </a:xfrm>
                  <a:custGeom>
                    <a:avLst/>
                    <a:gdLst>
                      <a:gd name="csX0" fmla="*/ 505883 w 1010456"/>
                      <a:gd name="csY0" fmla="*/ 0 h 1035049"/>
                      <a:gd name="csX1" fmla="*/ 601940 w 1010456"/>
                      <a:gd name="csY1" fmla="*/ 78518 h 1035049"/>
                      <a:gd name="csX2" fmla="*/ 686808 w 1010456"/>
                      <a:gd name="csY2" fmla="*/ 520599 h 1035049"/>
                      <a:gd name="csX3" fmla="*/ 695980 w 1010456"/>
                      <a:gd name="csY3" fmla="*/ 520599 h 1035049"/>
                      <a:gd name="csX4" fmla="*/ 775406 w 1010456"/>
                      <a:gd name="csY4" fmla="*/ 22880 h 1035049"/>
                      <a:gd name="csX5" fmla="*/ 1010456 w 1010456"/>
                      <a:gd name="csY5" fmla="*/ 22880 h 1035049"/>
                      <a:gd name="csX6" fmla="*/ 832052 w 1010456"/>
                      <a:gd name="csY6" fmla="*/ 939901 h 1035049"/>
                      <a:gd name="csX7" fmla="*/ 716643 w 1010456"/>
                      <a:gd name="csY7" fmla="*/ 1035050 h 1035049"/>
                      <a:gd name="csX8" fmla="*/ 716643 w 1010456"/>
                      <a:gd name="csY8" fmla="*/ 1035050 h 1035049"/>
                      <a:gd name="csX9" fmla="*/ 602847 w 1010456"/>
                      <a:gd name="csY9" fmla="*/ 947158 h 1035049"/>
                      <a:gd name="csX10" fmla="*/ 509814 w 1010456"/>
                      <a:gd name="csY10" fmla="*/ 590852 h 1035049"/>
                      <a:gd name="csX11" fmla="*/ 500642 w 1010456"/>
                      <a:gd name="csY11" fmla="*/ 590852 h 1035049"/>
                      <a:gd name="csX12" fmla="*/ 407610 w 1010456"/>
                      <a:gd name="csY12" fmla="*/ 947158 h 1035049"/>
                      <a:gd name="csX13" fmla="*/ 293814 w 1010456"/>
                      <a:gd name="csY13" fmla="*/ 1035050 h 1035049"/>
                      <a:gd name="csX14" fmla="*/ 293814 w 1010456"/>
                      <a:gd name="csY14" fmla="*/ 1035050 h 1035049"/>
                      <a:gd name="csX15" fmla="*/ 178405 w 1010456"/>
                      <a:gd name="csY15" fmla="*/ 939901 h 1035049"/>
                      <a:gd name="csX16" fmla="*/ 0 w 1010456"/>
                      <a:gd name="csY16" fmla="*/ 22880 h 1035049"/>
                      <a:gd name="csX17" fmla="*/ 236664 w 1010456"/>
                      <a:gd name="csY17" fmla="*/ 22880 h 1035049"/>
                      <a:gd name="csX18" fmla="*/ 316089 w 1010456"/>
                      <a:gd name="csY18" fmla="*/ 520599 h 1035049"/>
                      <a:gd name="csX19" fmla="*/ 325261 w 1010456"/>
                      <a:gd name="csY19" fmla="*/ 520599 h 1035049"/>
                      <a:gd name="csX20" fmla="*/ 410129 w 1010456"/>
                      <a:gd name="csY20" fmla="*/ 78518 h 1035049"/>
                      <a:gd name="csX21" fmla="*/ 506186 w 1010456"/>
                      <a:gd name="csY21" fmla="*/ 0 h 1035049"/>
                      <a:gd name="csX22" fmla="*/ 506186 w 1010456"/>
                      <a:gd name="csY22" fmla="*/ 0 h 1035049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</a:cxnLst>
                    <a:rect l="l" t="t" r="r" b="b"/>
                    <a:pathLst>
                      <a:path w="1010456" h="1035049">
                        <a:moveTo>
                          <a:pt x="505883" y="0"/>
                        </a:moveTo>
                        <a:cubicBezTo>
                          <a:pt x="552551" y="0"/>
                          <a:pt x="592667" y="32859"/>
                          <a:pt x="601940" y="78518"/>
                        </a:cubicBezTo>
                        <a:lnTo>
                          <a:pt x="686808" y="520599"/>
                        </a:lnTo>
                        <a:lnTo>
                          <a:pt x="695980" y="520599"/>
                        </a:lnTo>
                        <a:lnTo>
                          <a:pt x="775406" y="22880"/>
                        </a:lnTo>
                        <a:lnTo>
                          <a:pt x="1010456" y="22880"/>
                        </a:lnTo>
                        <a:lnTo>
                          <a:pt x="832052" y="939901"/>
                        </a:lnTo>
                        <a:cubicBezTo>
                          <a:pt x="821267" y="995136"/>
                          <a:pt x="772886" y="1035050"/>
                          <a:pt x="716643" y="1035050"/>
                        </a:cubicBezTo>
                        <a:lnTo>
                          <a:pt x="716643" y="1035050"/>
                        </a:lnTo>
                        <a:cubicBezTo>
                          <a:pt x="663121" y="1035050"/>
                          <a:pt x="616353" y="998966"/>
                          <a:pt x="602847" y="947158"/>
                        </a:cubicBezTo>
                        <a:lnTo>
                          <a:pt x="509814" y="590852"/>
                        </a:lnTo>
                        <a:lnTo>
                          <a:pt x="500642" y="590852"/>
                        </a:lnTo>
                        <a:lnTo>
                          <a:pt x="407610" y="947158"/>
                        </a:lnTo>
                        <a:cubicBezTo>
                          <a:pt x="394103" y="998966"/>
                          <a:pt x="347335" y="1035050"/>
                          <a:pt x="293814" y="1035050"/>
                        </a:cubicBezTo>
                        <a:lnTo>
                          <a:pt x="293814" y="1035050"/>
                        </a:lnTo>
                        <a:cubicBezTo>
                          <a:pt x="237470" y="1035050"/>
                          <a:pt x="189089" y="995136"/>
                          <a:pt x="178405" y="939901"/>
                        </a:cubicBezTo>
                        <a:lnTo>
                          <a:pt x="0" y="22880"/>
                        </a:lnTo>
                        <a:lnTo>
                          <a:pt x="236664" y="22880"/>
                        </a:lnTo>
                        <a:lnTo>
                          <a:pt x="316089" y="520599"/>
                        </a:lnTo>
                        <a:lnTo>
                          <a:pt x="325261" y="520599"/>
                        </a:lnTo>
                        <a:lnTo>
                          <a:pt x="410129" y="78518"/>
                        </a:lnTo>
                        <a:cubicBezTo>
                          <a:pt x="419402" y="32859"/>
                          <a:pt x="459518" y="0"/>
                          <a:pt x="506186" y="0"/>
                        </a:cubicBezTo>
                        <a:lnTo>
                          <a:pt x="506186" y="0"/>
                        </a:lnTo>
                        <a:close/>
                      </a:path>
                    </a:pathLst>
                  </a:custGeom>
                  <a:grpFill/>
                  <a:ln w="10069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18" name="Forme libre : forme 17">
                    <a:extLst>
                      <a:ext uri="{FF2B5EF4-FFF2-40B4-BE49-F238E27FC236}">
                        <a16:creationId xmlns:a16="http://schemas.microsoft.com/office/drawing/2014/main" id="{7AC5AE47-4BB9-51B8-1EAB-1A57FC5D7085}"/>
                      </a:ext>
                    </a:extLst>
                  </p:cNvPr>
                  <p:cNvSpPr/>
                  <p:nvPr/>
                </p:nvSpPr>
                <p:spPr>
                  <a:xfrm>
                    <a:off x="7489672" y="2921907"/>
                    <a:ext cx="244222" cy="1012169"/>
                  </a:xfrm>
                  <a:custGeom>
                    <a:avLst/>
                    <a:gdLst>
                      <a:gd name="csX0" fmla="*/ 0 w 244222"/>
                      <a:gd name="csY0" fmla="*/ 0 h 1012169"/>
                      <a:gd name="csX1" fmla="*/ 244223 w 244222"/>
                      <a:gd name="csY1" fmla="*/ 0 h 1012169"/>
                      <a:gd name="csX2" fmla="*/ 244223 w 244222"/>
                      <a:gd name="csY2" fmla="*/ 1012170 h 1012169"/>
                      <a:gd name="csX3" fmla="*/ 0 w 244222"/>
                      <a:gd name="csY3" fmla="*/ 1012170 h 1012169"/>
                      <a:gd name="csX4" fmla="*/ 0 w 244222"/>
                      <a:gd name="csY4" fmla="*/ 0 h 1012169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</a:cxnLst>
                    <a:rect l="l" t="t" r="r" b="b"/>
                    <a:pathLst>
                      <a:path w="244222" h="1012169">
                        <a:moveTo>
                          <a:pt x="0" y="0"/>
                        </a:moveTo>
                        <a:lnTo>
                          <a:pt x="244223" y="0"/>
                        </a:lnTo>
                        <a:lnTo>
                          <a:pt x="244223" y="1012170"/>
                        </a:lnTo>
                        <a:lnTo>
                          <a:pt x="0" y="101217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10069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19" name="Forme libre : forme 18">
                    <a:extLst>
                      <a:ext uri="{FF2B5EF4-FFF2-40B4-BE49-F238E27FC236}">
                        <a16:creationId xmlns:a16="http://schemas.microsoft.com/office/drawing/2014/main" id="{6D78ECBD-364A-3AB6-C0E8-80A3D67396D2}"/>
                      </a:ext>
                    </a:extLst>
                  </p:cNvPr>
                  <p:cNvSpPr/>
                  <p:nvPr/>
                </p:nvSpPr>
                <p:spPr>
                  <a:xfrm>
                    <a:off x="7759597" y="2921907"/>
                    <a:ext cx="595388" cy="1012169"/>
                  </a:xfrm>
                  <a:custGeom>
                    <a:avLst/>
                    <a:gdLst>
                      <a:gd name="csX0" fmla="*/ 0 w 595388"/>
                      <a:gd name="csY0" fmla="*/ 0 h 1012169"/>
                      <a:gd name="csX1" fmla="*/ 595388 w 595388"/>
                      <a:gd name="csY1" fmla="*/ 0 h 1012169"/>
                      <a:gd name="csX2" fmla="*/ 595388 w 595388"/>
                      <a:gd name="csY2" fmla="*/ 236663 h 1012169"/>
                      <a:gd name="csX3" fmla="*/ 422930 w 595388"/>
                      <a:gd name="csY3" fmla="*/ 236663 h 1012169"/>
                      <a:gd name="csX4" fmla="*/ 422930 w 595388"/>
                      <a:gd name="csY4" fmla="*/ 1012170 h 1012169"/>
                      <a:gd name="csX5" fmla="*/ 178707 w 595388"/>
                      <a:gd name="csY5" fmla="*/ 1012170 h 1012169"/>
                      <a:gd name="csX6" fmla="*/ 178707 w 595388"/>
                      <a:gd name="csY6" fmla="*/ 236663 h 1012169"/>
                      <a:gd name="csX7" fmla="*/ 101 w 595388"/>
                      <a:gd name="csY7" fmla="*/ 236663 h 1012169"/>
                      <a:gd name="csX8" fmla="*/ 101 w 595388"/>
                      <a:gd name="csY8" fmla="*/ 0 h 1012169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</a:cxnLst>
                    <a:rect l="l" t="t" r="r" b="b"/>
                    <a:pathLst>
                      <a:path w="595388" h="1012169">
                        <a:moveTo>
                          <a:pt x="0" y="0"/>
                        </a:moveTo>
                        <a:lnTo>
                          <a:pt x="595388" y="0"/>
                        </a:lnTo>
                        <a:lnTo>
                          <a:pt x="595388" y="236663"/>
                        </a:lnTo>
                        <a:lnTo>
                          <a:pt x="422930" y="236663"/>
                        </a:lnTo>
                        <a:lnTo>
                          <a:pt x="422930" y="1012170"/>
                        </a:lnTo>
                        <a:lnTo>
                          <a:pt x="178707" y="1012170"/>
                        </a:lnTo>
                        <a:lnTo>
                          <a:pt x="178707" y="236663"/>
                        </a:lnTo>
                        <a:lnTo>
                          <a:pt x="101" y="236663"/>
                        </a:lnTo>
                        <a:lnTo>
                          <a:pt x="101" y="0"/>
                        </a:lnTo>
                        <a:close/>
                      </a:path>
                    </a:pathLst>
                  </a:custGeom>
                  <a:grpFill/>
                  <a:ln w="10069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20" name="Forme libre : forme 19">
                    <a:extLst>
                      <a:ext uri="{FF2B5EF4-FFF2-40B4-BE49-F238E27FC236}">
                        <a16:creationId xmlns:a16="http://schemas.microsoft.com/office/drawing/2014/main" id="{9B1A7EE2-0993-1F8B-4747-C93F4AE5F28B}"/>
                      </a:ext>
                    </a:extLst>
                  </p:cNvPr>
                  <p:cNvSpPr/>
                  <p:nvPr/>
                </p:nvSpPr>
                <p:spPr>
                  <a:xfrm>
                    <a:off x="8381494" y="2921907"/>
                    <a:ext cx="615244" cy="1012169"/>
                  </a:xfrm>
                  <a:custGeom>
                    <a:avLst/>
                    <a:gdLst>
                      <a:gd name="csX0" fmla="*/ 374045 w 615244"/>
                      <a:gd name="csY0" fmla="*/ 593876 h 1012169"/>
                      <a:gd name="csX1" fmla="*/ 241199 w 615244"/>
                      <a:gd name="csY1" fmla="*/ 593876 h 1012169"/>
                      <a:gd name="csX2" fmla="*/ 241199 w 615244"/>
                      <a:gd name="csY2" fmla="*/ 1012170 h 1012169"/>
                      <a:gd name="csX3" fmla="*/ 0 w 615244"/>
                      <a:gd name="csY3" fmla="*/ 1012170 h 1012169"/>
                      <a:gd name="csX4" fmla="*/ 0 w 615244"/>
                      <a:gd name="csY4" fmla="*/ 0 h 1012169"/>
                      <a:gd name="csX5" fmla="*/ 241199 w 615244"/>
                      <a:gd name="csY5" fmla="*/ 0 h 1012169"/>
                      <a:gd name="csX6" fmla="*/ 241199 w 615244"/>
                      <a:gd name="csY6" fmla="*/ 360236 h 1012169"/>
                      <a:gd name="csX7" fmla="*/ 374045 w 615244"/>
                      <a:gd name="csY7" fmla="*/ 360236 h 1012169"/>
                      <a:gd name="csX8" fmla="*/ 374045 w 615244"/>
                      <a:gd name="csY8" fmla="*/ 0 h 1012169"/>
                      <a:gd name="csX9" fmla="*/ 615244 w 615244"/>
                      <a:gd name="csY9" fmla="*/ 0 h 1012169"/>
                      <a:gd name="csX10" fmla="*/ 615244 w 615244"/>
                      <a:gd name="csY10" fmla="*/ 1012170 h 1012169"/>
                      <a:gd name="csX11" fmla="*/ 374045 w 615244"/>
                      <a:gd name="csY11" fmla="*/ 1012170 h 1012169"/>
                      <a:gd name="csX12" fmla="*/ 374045 w 615244"/>
                      <a:gd name="csY12" fmla="*/ 593876 h 1012169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</a:cxnLst>
                    <a:rect l="l" t="t" r="r" b="b"/>
                    <a:pathLst>
                      <a:path w="615244" h="1012169">
                        <a:moveTo>
                          <a:pt x="374045" y="593876"/>
                        </a:moveTo>
                        <a:lnTo>
                          <a:pt x="241199" y="593876"/>
                        </a:lnTo>
                        <a:lnTo>
                          <a:pt x="241199" y="1012170"/>
                        </a:lnTo>
                        <a:lnTo>
                          <a:pt x="0" y="1012170"/>
                        </a:lnTo>
                        <a:lnTo>
                          <a:pt x="0" y="0"/>
                        </a:lnTo>
                        <a:lnTo>
                          <a:pt x="241199" y="0"/>
                        </a:lnTo>
                        <a:lnTo>
                          <a:pt x="241199" y="360236"/>
                        </a:lnTo>
                        <a:lnTo>
                          <a:pt x="374045" y="360236"/>
                        </a:lnTo>
                        <a:lnTo>
                          <a:pt x="374045" y="0"/>
                        </a:lnTo>
                        <a:lnTo>
                          <a:pt x="615244" y="0"/>
                        </a:lnTo>
                        <a:lnTo>
                          <a:pt x="615244" y="1012170"/>
                        </a:lnTo>
                        <a:lnTo>
                          <a:pt x="374045" y="1012170"/>
                        </a:lnTo>
                        <a:lnTo>
                          <a:pt x="374045" y="593876"/>
                        </a:lnTo>
                        <a:close/>
                      </a:path>
                    </a:pathLst>
                  </a:custGeom>
                  <a:grpFill/>
                  <a:ln w="10069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</p:grpSp>
            <p:grpSp>
              <p:nvGrpSpPr>
                <p:cNvPr id="10" name="Graphique 27">
                  <a:extLst>
                    <a:ext uri="{FF2B5EF4-FFF2-40B4-BE49-F238E27FC236}">
                      <a16:creationId xmlns:a16="http://schemas.microsoft.com/office/drawing/2014/main" id="{A0CEF296-0FAA-A197-1360-EE96D76DE160}"/>
                    </a:ext>
                  </a:extLst>
                </p:cNvPr>
                <p:cNvGrpSpPr/>
                <p:nvPr/>
              </p:nvGrpSpPr>
              <p:grpSpPr>
                <a:xfrm>
                  <a:off x="6256865" y="3971471"/>
                  <a:ext cx="4273046" cy="1073250"/>
                  <a:chOff x="6256865" y="3971471"/>
                  <a:chExt cx="4273046" cy="1073250"/>
                </a:xfrm>
                <a:grpFill/>
              </p:grpSpPr>
              <p:sp>
                <p:nvSpPr>
                  <p:cNvPr id="11" name="Forme libre : forme 10">
                    <a:extLst>
                      <a:ext uri="{FF2B5EF4-FFF2-40B4-BE49-F238E27FC236}">
                        <a16:creationId xmlns:a16="http://schemas.microsoft.com/office/drawing/2014/main" id="{613F9636-EE41-B44E-DD35-955B00EFCE11}"/>
                      </a:ext>
                    </a:extLst>
                  </p:cNvPr>
                  <p:cNvSpPr/>
                  <p:nvPr/>
                </p:nvSpPr>
                <p:spPr>
                  <a:xfrm>
                    <a:off x="6256865" y="3979131"/>
                    <a:ext cx="1010657" cy="1035049"/>
                  </a:xfrm>
                  <a:custGeom>
                    <a:avLst/>
                    <a:gdLst>
                      <a:gd name="csX0" fmla="*/ 506085 w 1010657"/>
                      <a:gd name="csY0" fmla="*/ 0 h 1035049"/>
                      <a:gd name="csX1" fmla="*/ 602141 w 1010657"/>
                      <a:gd name="csY1" fmla="*/ 78518 h 1035049"/>
                      <a:gd name="csX2" fmla="*/ 687010 w 1010657"/>
                      <a:gd name="csY2" fmla="*/ 520599 h 1035049"/>
                      <a:gd name="csX3" fmla="*/ 696182 w 1010657"/>
                      <a:gd name="csY3" fmla="*/ 520599 h 1035049"/>
                      <a:gd name="csX4" fmla="*/ 775607 w 1010657"/>
                      <a:gd name="csY4" fmla="*/ 22880 h 1035049"/>
                      <a:gd name="csX5" fmla="*/ 1010658 w 1010657"/>
                      <a:gd name="csY5" fmla="*/ 22880 h 1035049"/>
                      <a:gd name="csX6" fmla="*/ 832253 w 1010657"/>
                      <a:gd name="csY6" fmla="*/ 939901 h 1035049"/>
                      <a:gd name="csX7" fmla="*/ 716845 w 1010657"/>
                      <a:gd name="csY7" fmla="*/ 1035050 h 1035049"/>
                      <a:gd name="csX8" fmla="*/ 716845 w 1010657"/>
                      <a:gd name="csY8" fmla="*/ 1035050 h 1035049"/>
                      <a:gd name="csX9" fmla="*/ 603049 w 1010657"/>
                      <a:gd name="csY9" fmla="*/ 947158 h 1035049"/>
                      <a:gd name="csX10" fmla="*/ 510016 w 1010657"/>
                      <a:gd name="csY10" fmla="*/ 590852 h 1035049"/>
                      <a:gd name="csX11" fmla="*/ 500844 w 1010657"/>
                      <a:gd name="csY11" fmla="*/ 590852 h 1035049"/>
                      <a:gd name="csX12" fmla="*/ 407811 w 1010657"/>
                      <a:gd name="csY12" fmla="*/ 947158 h 1035049"/>
                      <a:gd name="csX13" fmla="*/ 294015 w 1010657"/>
                      <a:gd name="csY13" fmla="*/ 1035050 h 1035049"/>
                      <a:gd name="csX14" fmla="*/ 294015 w 1010657"/>
                      <a:gd name="csY14" fmla="*/ 1035050 h 1035049"/>
                      <a:gd name="csX15" fmla="*/ 178606 w 1010657"/>
                      <a:gd name="csY15" fmla="*/ 939901 h 1035049"/>
                      <a:gd name="csX16" fmla="*/ 0 w 1010657"/>
                      <a:gd name="csY16" fmla="*/ 22880 h 1035049"/>
                      <a:gd name="csX17" fmla="*/ 236664 w 1010657"/>
                      <a:gd name="csY17" fmla="*/ 22880 h 1035049"/>
                      <a:gd name="csX18" fmla="*/ 316089 w 1010657"/>
                      <a:gd name="csY18" fmla="*/ 520599 h 1035049"/>
                      <a:gd name="csX19" fmla="*/ 325261 w 1010657"/>
                      <a:gd name="csY19" fmla="*/ 520599 h 1035049"/>
                      <a:gd name="csX20" fmla="*/ 410129 w 1010657"/>
                      <a:gd name="csY20" fmla="*/ 78518 h 1035049"/>
                      <a:gd name="csX21" fmla="*/ 506186 w 1010657"/>
                      <a:gd name="csY21" fmla="*/ 0 h 1035049"/>
                      <a:gd name="csX22" fmla="*/ 506186 w 1010657"/>
                      <a:gd name="csY22" fmla="*/ 0 h 1035049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</a:cxnLst>
                    <a:rect l="l" t="t" r="r" b="b"/>
                    <a:pathLst>
                      <a:path w="1010657" h="1035049">
                        <a:moveTo>
                          <a:pt x="506085" y="0"/>
                        </a:moveTo>
                        <a:cubicBezTo>
                          <a:pt x="552752" y="0"/>
                          <a:pt x="592868" y="32859"/>
                          <a:pt x="602141" y="78518"/>
                        </a:cubicBezTo>
                        <a:lnTo>
                          <a:pt x="687010" y="520599"/>
                        </a:lnTo>
                        <a:lnTo>
                          <a:pt x="696182" y="520599"/>
                        </a:lnTo>
                        <a:lnTo>
                          <a:pt x="775607" y="22880"/>
                        </a:lnTo>
                        <a:lnTo>
                          <a:pt x="1010658" y="22880"/>
                        </a:lnTo>
                        <a:lnTo>
                          <a:pt x="832253" y="939901"/>
                        </a:lnTo>
                        <a:cubicBezTo>
                          <a:pt x="821468" y="995136"/>
                          <a:pt x="773087" y="1035050"/>
                          <a:pt x="716845" y="1035050"/>
                        </a:cubicBezTo>
                        <a:lnTo>
                          <a:pt x="716845" y="1035050"/>
                        </a:lnTo>
                        <a:cubicBezTo>
                          <a:pt x="663323" y="1035050"/>
                          <a:pt x="616555" y="998966"/>
                          <a:pt x="603049" y="947158"/>
                        </a:cubicBezTo>
                        <a:lnTo>
                          <a:pt x="510016" y="590852"/>
                        </a:lnTo>
                        <a:lnTo>
                          <a:pt x="500844" y="590852"/>
                        </a:lnTo>
                        <a:lnTo>
                          <a:pt x="407811" y="947158"/>
                        </a:lnTo>
                        <a:cubicBezTo>
                          <a:pt x="394305" y="998966"/>
                          <a:pt x="347537" y="1035050"/>
                          <a:pt x="294015" y="1035050"/>
                        </a:cubicBezTo>
                        <a:lnTo>
                          <a:pt x="294015" y="1035050"/>
                        </a:lnTo>
                        <a:cubicBezTo>
                          <a:pt x="237671" y="1035050"/>
                          <a:pt x="189291" y="995136"/>
                          <a:pt x="178606" y="939901"/>
                        </a:cubicBezTo>
                        <a:lnTo>
                          <a:pt x="0" y="22880"/>
                        </a:lnTo>
                        <a:lnTo>
                          <a:pt x="236664" y="22880"/>
                        </a:lnTo>
                        <a:lnTo>
                          <a:pt x="316089" y="520599"/>
                        </a:lnTo>
                        <a:lnTo>
                          <a:pt x="325261" y="520599"/>
                        </a:lnTo>
                        <a:lnTo>
                          <a:pt x="410129" y="78518"/>
                        </a:lnTo>
                        <a:cubicBezTo>
                          <a:pt x="419402" y="32859"/>
                          <a:pt x="459518" y="0"/>
                          <a:pt x="506186" y="0"/>
                        </a:cubicBezTo>
                        <a:lnTo>
                          <a:pt x="506186" y="0"/>
                        </a:lnTo>
                        <a:close/>
                      </a:path>
                    </a:pathLst>
                  </a:custGeom>
                  <a:grpFill/>
                  <a:ln w="10069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12" name="Forme libre : forme 11">
                    <a:extLst>
                      <a:ext uri="{FF2B5EF4-FFF2-40B4-BE49-F238E27FC236}">
                        <a16:creationId xmlns:a16="http://schemas.microsoft.com/office/drawing/2014/main" id="{02B342E1-CB69-9EFE-5253-041BD111B0F5}"/>
                      </a:ext>
                    </a:extLst>
                  </p:cNvPr>
                  <p:cNvSpPr/>
                  <p:nvPr/>
                </p:nvSpPr>
                <p:spPr>
                  <a:xfrm>
                    <a:off x="7247969" y="3971471"/>
                    <a:ext cx="650320" cy="1073250"/>
                  </a:xfrm>
                  <a:custGeom>
                    <a:avLst/>
                    <a:gdLst>
                      <a:gd name="csX0" fmla="*/ 0 w 650320"/>
                      <a:gd name="csY0" fmla="*/ 340481 h 1073250"/>
                      <a:gd name="csX1" fmla="*/ 325160 w 650320"/>
                      <a:gd name="csY1" fmla="*/ 0 h 1073250"/>
                      <a:gd name="csX2" fmla="*/ 650321 w 650320"/>
                      <a:gd name="csY2" fmla="*/ 338868 h 1073250"/>
                      <a:gd name="csX3" fmla="*/ 650321 w 650320"/>
                      <a:gd name="csY3" fmla="*/ 732770 h 1073250"/>
                      <a:gd name="csX4" fmla="*/ 325160 w 650320"/>
                      <a:gd name="csY4" fmla="*/ 1073251 h 1073250"/>
                      <a:gd name="csX5" fmla="*/ 0 w 650320"/>
                      <a:gd name="csY5" fmla="*/ 734382 h 1073250"/>
                      <a:gd name="csX6" fmla="*/ 0 w 650320"/>
                      <a:gd name="csY6" fmla="*/ 340481 h 1073250"/>
                      <a:gd name="csX7" fmla="*/ 405997 w 650320"/>
                      <a:gd name="csY7" fmla="*/ 346629 h 1073250"/>
                      <a:gd name="csX8" fmla="*/ 325060 w 650320"/>
                      <a:gd name="csY8" fmla="*/ 250472 h 1073250"/>
                      <a:gd name="csX9" fmla="*/ 244122 w 650320"/>
                      <a:gd name="csY9" fmla="*/ 346629 h 1073250"/>
                      <a:gd name="csX10" fmla="*/ 244122 w 650320"/>
                      <a:gd name="csY10" fmla="*/ 729847 h 1073250"/>
                      <a:gd name="csX11" fmla="*/ 325060 w 650320"/>
                      <a:gd name="csY11" fmla="*/ 824492 h 1073250"/>
                      <a:gd name="csX12" fmla="*/ 405997 w 650320"/>
                      <a:gd name="csY12" fmla="*/ 729847 h 1073250"/>
                      <a:gd name="csX13" fmla="*/ 405997 w 650320"/>
                      <a:gd name="csY13" fmla="*/ 346629 h 1073250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</a:cxnLst>
                    <a:rect l="l" t="t" r="r" b="b"/>
                    <a:pathLst>
                      <a:path w="650320" h="1073250">
                        <a:moveTo>
                          <a:pt x="0" y="340481"/>
                        </a:moveTo>
                        <a:cubicBezTo>
                          <a:pt x="0" y="100794"/>
                          <a:pt x="157238" y="0"/>
                          <a:pt x="325160" y="0"/>
                        </a:cubicBezTo>
                        <a:cubicBezTo>
                          <a:pt x="493083" y="0"/>
                          <a:pt x="650321" y="100794"/>
                          <a:pt x="650321" y="338868"/>
                        </a:cubicBezTo>
                        <a:lnTo>
                          <a:pt x="650321" y="732770"/>
                        </a:lnTo>
                        <a:cubicBezTo>
                          <a:pt x="650321" y="976993"/>
                          <a:pt x="493083" y="1073251"/>
                          <a:pt x="325160" y="1073251"/>
                        </a:cubicBezTo>
                        <a:cubicBezTo>
                          <a:pt x="157238" y="1073251"/>
                          <a:pt x="0" y="981629"/>
                          <a:pt x="0" y="734382"/>
                        </a:cubicBezTo>
                        <a:lnTo>
                          <a:pt x="0" y="340481"/>
                        </a:lnTo>
                        <a:close/>
                        <a:moveTo>
                          <a:pt x="405997" y="346629"/>
                        </a:moveTo>
                        <a:cubicBezTo>
                          <a:pt x="405997" y="277888"/>
                          <a:pt x="369308" y="250472"/>
                          <a:pt x="325060" y="250472"/>
                        </a:cubicBezTo>
                        <a:cubicBezTo>
                          <a:pt x="280811" y="250472"/>
                          <a:pt x="244122" y="277989"/>
                          <a:pt x="244122" y="346629"/>
                        </a:cubicBezTo>
                        <a:lnTo>
                          <a:pt x="244122" y="729847"/>
                        </a:lnTo>
                        <a:cubicBezTo>
                          <a:pt x="244122" y="796975"/>
                          <a:pt x="280710" y="824492"/>
                          <a:pt x="325060" y="824492"/>
                        </a:cubicBezTo>
                        <a:cubicBezTo>
                          <a:pt x="369409" y="824492"/>
                          <a:pt x="405997" y="796975"/>
                          <a:pt x="405997" y="729847"/>
                        </a:cubicBezTo>
                        <a:lnTo>
                          <a:pt x="405997" y="346629"/>
                        </a:lnTo>
                        <a:close/>
                      </a:path>
                    </a:pathLst>
                  </a:custGeom>
                  <a:grpFill/>
                  <a:ln w="10069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13" name="Forme libre : forme 12">
                    <a:extLst>
                      <a:ext uri="{FF2B5EF4-FFF2-40B4-BE49-F238E27FC236}">
                        <a16:creationId xmlns:a16="http://schemas.microsoft.com/office/drawing/2014/main" id="{14B37AD5-0493-FBFF-AD1F-84CBEBAC137A}"/>
                      </a:ext>
                    </a:extLst>
                  </p:cNvPr>
                  <p:cNvSpPr/>
                  <p:nvPr/>
                </p:nvSpPr>
                <p:spPr>
                  <a:xfrm>
                    <a:off x="7938506" y="4002011"/>
                    <a:ext cx="911577" cy="1012169"/>
                  </a:xfrm>
                  <a:custGeom>
                    <a:avLst/>
                    <a:gdLst>
                      <a:gd name="csX0" fmla="*/ 238175 w 911577"/>
                      <a:gd name="csY0" fmla="*/ 435126 h 1012169"/>
                      <a:gd name="csX1" fmla="*/ 229003 w 911577"/>
                      <a:gd name="csY1" fmla="*/ 435126 h 1012169"/>
                      <a:gd name="csX2" fmla="*/ 229003 w 911577"/>
                      <a:gd name="csY2" fmla="*/ 1012170 h 1012169"/>
                      <a:gd name="csX3" fmla="*/ 0 w 911577"/>
                      <a:gd name="csY3" fmla="*/ 1012170 h 1012169"/>
                      <a:gd name="csX4" fmla="*/ 0 w 911577"/>
                      <a:gd name="csY4" fmla="*/ 0 h 1012169"/>
                      <a:gd name="csX5" fmla="*/ 308429 w 911577"/>
                      <a:gd name="csY5" fmla="*/ 0 h 1012169"/>
                      <a:gd name="csX6" fmla="*/ 450447 w 911577"/>
                      <a:gd name="csY6" fmla="*/ 535819 h 1012169"/>
                      <a:gd name="csX7" fmla="*/ 459619 w 911577"/>
                      <a:gd name="csY7" fmla="*/ 535819 h 1012169"/>
                      <a:gd name="csX8" fmla="*/ 603149 w 911577"/>
                      <a:gd name="csY8" fmla="*/ 0 h 1012169"/>
                      <a:gd name="csX9" fmla="*/ 911578 w 911577"/>
                      <a:gd name="csY9" fmla="*/ 0 h 1012169"/>
                      <a:gd name="csX10" fmla="*/ 911578 w 911577"/>
                      <a:gd name="csY10" fmla="*/ 1012170 h 1012169"/>
                      <a:gd name="csX11" fmla="*/ 682575 w 911577"/>
                      <a:gd name="csY11" fmla="*/ 1012170 h 1012169"/>
                      <a:gd name="csX12" fmla="*/ 682575 w 911577"/>
                      <a:gd name="csY12" fmla="*/ 435126 h 1012169"/>
                      <a:gd name="csX13" fmla="*/ 673402 w 911577"/>
                      <a:gd name="csY13" fmla="*/ 435126 h 1012169"/>
                      <a:gd name="csX14" fmla="*/ 543681 w 911577"/>
                      <a:gd name="csY14" fmla="*/ 1012170 h 1012169"/>
                      <a:gd name="csX15" fmla="*/ 368098 w 911577"/>
                      <a:gd name="csY15" fmla="*/ 1012170 h 1012169"/>
                      <a:gd name="csX16" fmla="*/ 238377 w 911577"/>
                      <a:gd name="csY16" fmla="*/ 435126 h 1012169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</a:cxnLst>
                    <a:rect l="l" t="t" r="r" b="b"/>
                    <a:pathLst>
                      <a:path w="911577" h="1012169">
                        <a:moveTo>
                          <a:pt x="238175" y="435126"/>
                        </a:moveTo>
                        <a:lnTo>
                          <a:pt x="229003" y="435126"/>
                        </a:lnTo>
                        <a:lnTo>
                          <a:pt x="229003" y="1012170"/>
                        </a:lnTo>
                        <a:lnTo>
                          <a:pt x="0" y="1012170"/>
                        </a:lnTo>
                        <a:lnTo>
                          <a:pt x="0" y="0"/>
                        </a:lnTo>
                        <a:lnTo>
                          <a:pt x="308429" y="0"/>
                        </a:lnTo>
                        <a:lnTo>
                          <a:pt x="450447" y="535819"/>
                        </a:lnTo>
                        <a:lnTo>
                          <a:pt x="459619" y="535819"/>
                        </a:lnTo>
                        <a:lnTo>
                          <a:pt x="603149" y="0"/>
                        </a:lnTo>
                        <a:lnTo>
                          <a:pt x="911578" y="0"/>
                        </a:lnTo>
                        <a:lnTo>
                          <a:pt x="911578" y="1012170"/>
                        </a:lnTo>
                        <a:lnTo>
                          <a:pt x="682575" y="1012170"/>
                        </a:lnTo>
                        <a:lnTo>
                          <a:pt x="682575" y="435126"/>
                        </a:lnTo>
                        <a:lnTo>
                          <a:pt x="673402" y="435126"/>
                        </a:lnTo>
                        <a:lnTo>
                          <a:pt x="543681" y="1012170"/>
                        </a:lnTo>
                        <a:lnTo>
                          <a:pt x="368098" y="1012170"/>
                        </a:lnTo>
                        <a:lnTo>
                          <a:pt x="238377" y="435126"/>
                        </a:lnTo>
                        <a:close/>
                      </a:path>
                    </a:pathLst>
                  </a:custGeom>
                  <a:grpFill/>
                  <a:ln w="10069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14" name="Forme libre : forme 13">
                    <a:extLst>
                      <a:ext uri="{FF2B5EF4-FFF2-40B4-BE49-F238E27FC236}">
                        <a16:creationId xmlns:a16="http://schemas.microsoft.com/office/drawing/2014/main" id="{0368FC35-AF8D-C9C4-E459-93849A5298FC}"/>
                      </a:ext>
                    </a:extLst>
                  </p:cNvPr>
                  <p:cNvSpPr/>
                  <p:nvPr/>
                </p:nvSpPr>
                <p:spPr>
                  <a:xfrm>
                    <a:off x="8905520" y="4001911"/>
                    <a:ext cx="517575" cy="1012169"/>
                  </a:xfrm>
                  <a:custGeom>
                    <a:avLst/>
                    <a:gdLst>
                      <a:gd name="csX0" fmla="*/ 101 w 517575"/>
                      <a:gd name="csY0" fmla="*/ 101 h 1012169"/>
                      <a:gd name="csX1" fmla="*/ 511528 w 517575"/>
                      <a:gd name="csY1" fmla="*/ 101 h 1012169"/>
                      <a:gd name="csX2" fmla="*/ 511528 w 517575"/>
                      <a:gd name="csY2" fmla="*/ 242812 h 1012169"/>
                      <a:gd name="csX3" fmla="*/ 244324 w 517575"/>
                      <a:gd name="csY3" fmla="*/ 242812 h 1012169"/>
                      <a:gd name="csX4" fmla="*/ 244324 w 517575"/>
                      <a:gd name="csY4" fmla="*/ 371021 h 1012169"/>
                      <a:gd name="csX5" fmla="*/ 499231 w 517575"/>
                      <a:gd name="csY5" fmla="*/ 371021 h 1012169"/>
                      <a:gd name="csX6" fmla="*/ 499231 w 517575"/>
                      <a:gd name="csY6" fmla="*/ 600025 h 1012169"/>
                      <a:gd name="csX7" fmla="*/ 244324 w 517575"/>
                      <a:gd name="csY7" fmla="*/ 600025 h 1012169"/>
                      <a:gd name="csX8" fmla="*/ 244324 w 517575"/>
                      <a:gd name="csY8" fmla="*/ 767947 h 1012169"/>
                      <a:gd name="csX9" fmla="*/ 517576 w 517575"/>
                      <a:gd name="csY9" fmla="*/ 767947 h 1012169"/>
                      <a:gd name="csX10" fmla="*/ 517576 w 517575"/>
                      <a:gd name="csY10" fmla="*/ 1012170 h 1012169"/>
                      <a:gd name="csX11" fmla="*/ 0 w 517575"/>
                      <a:gd name="csY11" fmla="*/ 1012170 h 1012169"/>
                      <a:gd name="csX12" fmla="*/ 0 w 517575"/>
                      <a:gd name="csY12" fmla="*/ 0 h 1012169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</a:cxnLst>
                    <a:rect l="l" t="t" r="r" b="b"/>
                    <a:pathLst>
                      <a:path w="517575" h="1012169">
                        <a:moveTo>
                          <a:pt x="101" y="101"/>
                        </a:moveTo>
                        <a:lnTo>
                          <a:pt x="511528" y="101"/>
                        </a:lnTo>
                        <a:lnTo>
                          <a:pt x="511528" y="242812"/>
                        </a:lnTo>
                        <a:lnTo>
                          <a:pt x="244324" y="242812"/>
                        </a:lnTo>
                        <a:lnTo>
                          <a:pt x="244324" y="371021"/>
                        </a:lnTo>
                        <a:lnTo>
                          <a:pt x="499231" y="371021"/>
                        </a:lnTo>
                        <a:lnTo>
                          <a:pt x="499231" y="600025"/>
                        </a:lnTo>
                        <a:lnTo>
                          <a:pt x="244324" y="600025"/>
                        </a:lnTo>
                        <a:lnTo>
                          <a:pt x="244324" y="767947"/>
                        </a:lnTo>
                        <a:lnTo>
                          <a:pt x="517576" y="767947"/>
                        </a:lnTo>
                        <a:lnTo>
                          <a:pt x="517576" y="1012170"/>
                        </a:lnTo>
                        <a:lnTo>
                          <a:pt x="0" y="101217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10069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15" name="Forme libre : forme 14">
                    <a:extLst>
                      <a:ext uri="{FF2B5EF4-FFF2-40B4-BE49-F238E27FC236}">
                        <a16:creationId xmlns:a16="http://schemas.microsoft.com/office/drawing/2014/main" id="{2160111F-40AF-43E2-C8DD-A282FB0A1839}"/>
                      </a:ext>
                    </a:extLst>
                  </p:cNvPr>
                  <p:cNvSpPr/>
                  <p:nvPr/>
                </p:nvSpPr>
                <p:spPr>
                  <a:xfrm>
                    <a:off x="9461297" y="4002011"/>
                    <a:ext cx="674813" cy="1012169"/>
                  </a:xfrm>
                  <a:custGeom>
                    <a:avLst/>
                    <a:gdLst>
                      <a:gd name="csX0" fmla="*/ 236663 w 674813"/>
                      <a:gd name="csY0" fmla="*/ 490059 h 1012169"/>
                      <a:gd name="csX1" fmla="*/ 227491 w 674813"/>
                      <a:gd name="csY1" fmla="*/ 490059 h 1012169"/>
                      <a:gd name="csX2" fmla="*/ 227491 w 674813"/>
                      <a:gd name="csY2" fmla="*/ 1012170 h 1012169"/>
                      <a:gd name="csX3" fmla="*/ 0 w 674813"/>
                      <a:gd name="csY3" fmla="*/ 1012170 h 1012169"/>
                      <a:gd name="csX4" fmla="*/ 0 w 674813"/>
                      <a:gd name="csY4" fmla="*/ 0 h 1012169"/>
                      <a:gd name="csX5" fmla="*/ 258032 w 674813"/>
                      <a:gd name="csY5" fmla="*/ 0 h 1012169"/>
                      <a:gd name="csX6" fmla="*/ 439662 w 674813"/>
                      <a:gd name="csY6" fmla="*/ 471714 h 1012169"/>
                      <a:gd name="csX7" fmla="*/ 448834 w 674813"/>
                      <a:gd name="csY7" fmla="*/ 471714 h 1012169"/>
                      <a:gd name="csX8" fmla="*/ 448834 w 674813"/>
                      <a:gd name="csY8" fmla="*/ 0 h 1012169"/>
                      <a:gd name="csX9" fmla="*/ 674813 w 674813"/>
                      <a:gd name="csY9" fmla="*/ 0 h 1012169"/>
                      <a:gd name="csX10" fmla="*/ 674813 w 674813"/>
                      <a:gd name="csY10" fmla="*/ 1012170 h 1012169"/>
                      <a:gd name="csX11" fmla="*/ 427466 w 674813"/>
                      <a:gd name="csY11" fmla="*/ 1012170 h 1012169"/>
                      <a:gd name="csX12" fmla="*/ 236663 w 674813"/>
                      <a:gd name="csY12" fmla="*/ 490059 h 1012169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</a:cxnLst>
                    <a:rect l="l" t="t" r="r" b="b"/>
                    <a:pathLst>
                      <a:path w="674813" h="1012169">
                        <a:moveTo>
                          <a:pt x="236663" y="490059"/>
                        </a:moveTo>
                        <a:lnTo>
                          <a:pt x="227491" y="490059"/>
                        </a:lnTo>
                        <a:lnTo>
                          <a:pt x="227491" y="1012170"/>
                        </a:lnTo>
                        <a:lnTo>
                          <a:pt x="0" y="1012170"/>
                        </a:lnTo>
                        <a:lnTo>
                          <a:pt x="0" y="0"/>
                        </a:lnTo>
                        <a:lnTo>
                          <a:pt x="258032" y="0"/>
                        </a:lnTo>
                        <a:lnTo>
                          <a:pt x="439662" y="471714"/>
                        </a:lnTo>
                        <a:lnTo>
                          <a:pt x="448834" y="471714"/>
                        </a:lnTo>
                        <a:lnTo>
                          <a:pt x="448834" y="0"/>
                        </a:lnTo>
                        <a:lnTo>
                          <a:pt x="674813" y="0"/>
                        </a:lnTo>
                        <a:lnTo>
                          <a:pt x="674813" y="1012170"/>
                        </a:lnTo>
                        <a:lnTo>
                          <a:pt x="427466" y="1012170"/>
                        </a:lnTo>
                        <a:lnTo>
                          <a:pt x="236663" y="490059"/>
                        </a:lnTo>
                        <a:close/>
                      </a:path>
                    </a:pathLst>
                  </a:custGeom>
                  <a:grpFill/>
                  <a:ln w="10069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16" name="Forme libre : forme 15">
                    <a:extLst>
                      <a:ext uri="{FF2B5EF4-FFF2-40B4-BE49-F238E27FC236}">
                        <a16:creationId xmlns:a16="http://schemas.microsoft.com/office/drawing/2014/main" id="{F13E7A1A-5CE1-4B71-38E2-8D43B4AD2FB6}"/>
                      </a:ext>
                    </a:extLst>
                  </p:cNvPr>
                  <p:cNvSpPr/>
                  <p:nvPr/>
                </p:nvSpPr>
                <p:spPr>
                  <a:xfrm>
                    <a:off x="10282563" y="4002011"/>
                    <a:ext cx="247347" cy="727528"/>
                  </a:xfrm>
                  <a:custGeom>
                    <a:avLst/>
                    <a:gdLst>
                      <a:gd name="csX0" fmla="*/ 0 w 247347"/>
                      <a:gd name="csY0" fmla="*/ 79627 h 727528"/>
                      <a:gd name="csX1" fmla="*/ 0 w 247347"/>
                      <a:gd name="csY1" fmla="*/ 0 h 727528"/>
                      <a:gd name="csX2" fmla="*/ 247348 w 247347"/>
                      <a:gd name="csY2" fmla="*/ 0 h 727528"/>
                      <a:gd name="csX3" fmla="*/ 247348 w 247347"/>
                      <a:gd name="csY3" fmla="*/ 79627 h 727528"/>
                      <a:gd name="csX4" fmla="*/ 232833 w 247347"/>
                      <a:gd name="csY4" fmla="*/ 457200 h 727528"/>
                      <a:gd name="csX5" fmla="*/ 221242 w 247347"/>
                      <a:gd name="csY5" fmla="*/ 636109 h 727528"/>
                      <a:gd name="csX6" fmla="*/ 123775 w 247347"/>
                      <a:gd name="csY6" fmla="*/ 727528 h 727528"/>
                      <a:gd name="csX7" fmla="*/ 123775 w 247347"/>
                      <a:gd name="csY7" fmla="*/ 727528 h 727528"/>
                      <a:gd name="csX8" fmla="*/ 26307 w 247347"/>
                      <a:gd name="csY8" fmla="*/ 636109 h 727528"/>
                      <a:gd name="csX9" fmla="*/ 14716 w 247347"/>
                      <a:gd name="csY9" fmla="*/ 457200 h 727528"/>
                      <a:gd name="csX10" fmla="*/ 202 w 247347"/>
                      <a:gd name="csY10" fmla="*/ 79627 h 727528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</a:cxnLst>
                    <a:rect l="l" t="t" r="r" b="b"/>
                    <a:pathLst>
                      <a:path w="247347" h="727528">
                        <a:moveTo>
                          <a:pt x="0" y="79627"/>
                        </a:moveTo>
                        <a:lnTo>
                          <a:pt x="0" y="0"/>
                        </a:lnTo>
                        <a:lnTo>
                          <a:pt x="247348" y="0"/>
                        </a:lnTo>
                        <a:lnTo>
                          <a:pt x="247348" y="79627"/>
                        </a:lnTo>
                        <a:cubicBezTo>
                          <a:pt x="247348" y="205619"/>
                          <a:pt x="242510" y="331611"/>
                          <a:pt x="232833" y="457200"/>
                        </a:cubicBezTo>
                        <a:lnTo>
                          <a:pt x="221242" y="636109"/>
                        </a:lnTo>
                        <a:cubicBezTo>
                          <a:pt x="217916" y="687513"/>
                          <a:pt x="175280" y="727528"/>
                          <a:pt x="123775" y="727528"/>
                        </a:cubicBezTo>
                        <a:lnTo>
                          <a:pt x="123775" y="727528"/>
                        </a:lnTo>
                        <a:cubicBezTo>
                          <a:pt x="72269" y="727528"/>
                          <a:pt x="29633" y="687513"/>
                          <a:pt x="26307" y="636109"/>
                        </a:cubicBezTo>
                        <a:lnTo>
                          <a:pt x="14716" y="457200"/>
                        </a:lnTo>
                        <a:cubicBezTo>
                          <a:pt x="5040" y="331611"/>
                          <a:pt x="202" y="205619"/>
                          <a:pt x="202" y="79627"/>
                        </a:cubicBezTo>
                        <a:close/>
                      </a:path>
                    </a:pathLst>
                  </a:custGeom>
                  <a:grpFill/>
                  <a:ln w="10069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</p:grpSp>
          </p:grpSp>
          <p:sp>
            <p:nvSpPr>
              <p:cNvPr id="7" name="Ellipse 6">
                <a:extLst>
                  <a:ext uri="{FF2B5EF4-FFF2-40B4-BE49-F238E27FC236}">
                    <a16:creationId xmlns:a16="http://schemas.microsoft.com/office/drawing/2014/main" id="{89013845-B351-5F22-4FB4-5E375EC28004}"/>
                  </a:ext>
                </a:extLst>
              </p:cNvPr>
              <p:cNvSpPr/>
              <p:nvPr/>
            </p:nvSpPr>
            <p:spPr>
              <a:xfrm>
                <a:off x="10277927" y="4762298"/>
                <a:ext cx="251984" cy="251984"/>
              </a:xfrm>
              <a:prstGeom prst="ellipse">
                <a:avLst/>
              </a:prstGeom>
              <a:grpFill/>
              <a:ln w="10069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31" name="Graphique 2">
            <a:extLst>
              <a:ext uri="{FF2B5EF4-FFF2-40B4-BE49-F238E27FC236}">
                <a16:creationId xmlns:a16="http://schemas.microsoft.com/office/drawing/2014/main" id="{F2A8955C-5AE6-DFC7-117C-2EE4B5C7CE32}"/>
              </a:ext>
            </a:extLst>
          </p:cNvPr>
          <p:cNvGrpSpPr/>
          <p:nvPr/>
        </p:nvGrpSpPr>
        <p:grpSpPr>
          <a:xfrm>
            <a:off x="794202" y="5098869"/>
            <a:ext cx="2376050" cy="1798024"/>
            <a:chOff x="-2018252" y="1901952"/>
            <a:chExt cx="4037932" cy="3055620"/>
          </a:xfrm>
          <a:solidFill>
            <a:schemeClr val="tx2"/>
          </a:solidFill>
        </p:grpSpPr>
        <p:grpSp>
          <p:nvGrpSpPr>
            <p:cNvPr id="32" name="Graphique 2">
              <a:extLst>
                <a:ext uri="{FF2B5EF4-FFF2-40B4-BE49-F238E27FC236}">
                  <a16:creationId xmlns:a16="http://schemas.microsoft.com/office/drawing/2014/main" id="{7FBB04DD-1EE4-7A89-4EA5-948692A7CC81}"/>
                </a:ext>
              </a:extLst>
            </p:cNvPr>
            <p:cNvGrpSpPr/>
            <p:nvPr/>
          </p:nvGrpSpPr>
          <p:grpSpPr>
            <a:xfrm>
              <a:off x="-2018252" y="1901952"/>
              <a:ext cx="4037932" cy="3055620"/>
              <a:chOff x="-2018252" y="1901952"/>
              <a:chExt cx="4037932" cy="3055620"/>
            </a:xfrm>
            <a:grpFill/>
          </p:grpSpPr>
          <p:grpSp>
            <p:nvGrpSpPr>
              <p:cNvPr id="34" name="Graphique 2">
                <a:extLst>
                  <a:ext uri="{FF2B5EF4-FFF2-40B4-BE49-F238E27FC236}">
                    <a16:creationId xmlns:a16="http://schemas.microsoft.com/office/drawing/2014/main" id="{B7C2C4F9-8BE0-B6AF-FA01-3DE548F404E4}"/>
                  </a:ext>
                </a:extLst>
              </p:cNvPr>
              <p:cNvGrpSpPr/>
              <p:nvPr/>
            </p:nvGrpSpPr>
            <p:grpSpPr>
              <a:xfrm>
                <a:off x="-1621822" y="1901952"/>
                <a:ext cx="3249453" cy="1014222"/>
                <a:chOff x="-1621822" y="1901952"/>
                <a:chExt cx="3249453" cy="1014222"/>
              </a:xfrm>
              <a:grpFill/>
            </p:grpSpPr>
            <p:sp>
              <p:nvSpPr>
                <p:cNvPr id="47" name="Forme libre : forme 46">
                  <a:extLst>
                    <a:ext uri="{FF2B5EF4-FFF2-40B4-BE49-F238E27FC236}">
                      <a16:creationId xmlns:a16="http://schemas.microsoft.com/office/drawing/2014/main" id="{557FB67B-372E-4BFB-6E41-E6FF3C33F969}"/>
                    </a:ext>
                  </a:extLst>
                </p:cNvPr>
                <p:cNvSpPr/>
                <p:nvPr/>
              </p:nvSpPr>
              <p:spPr>
                <a:xfrm>
                  <a:off x="-1621822" y="1909095"/>
                  <a:ext cx="954881" cy="978122"/>
                </a:xfrm>
                <a:custGeom>
                  <a:avLst/>
                  <a:gdLst>
                    <a:gd name="csX0" fmla="*/ 478060 w 954881"/>
                    <a:gd name="csY0" fmla="*/ 0 h 978122"/>
                    <a:gd name="csX1" fmla="*/ 568833 w 954881"/>
                    <a:gd name="csY1" fmla="*/ 74200 h 978122"/>
                    <a:gd name="csX2" fmla="*/ 649034 w 954881"/>
                    <a:gd name="csY2" fmla="*/ 491966 h 978122"/>
                    <a:gd name="csX3" fmla="*/ 657701 w 954881"/>
                    <a:gd name="csY3" fmla="*/ 491966 h 978122"/>
                    <a:gd name="csX4" fmla="*/ 732758 w 954881"/>
                    <a:gd name="csY4" fmla="*/ 21622 h 978122"/>
                    <a:gd name="csX5" fmla="*/ 954881 w 954881"/>
                    <a:gd name="csY5" fmla="*/ 21622 h 978122"/>
                    <a:gd name="csX6" fmla="*/ 786289 w 954881"/>
                    <a:gd name="csY6" fmla="*/ 888206 h 978122"/>
                    <a:gd name="csX7" fmla="*/ 677228 w 954881"/>
                    <a:gd name="csY7" fmla="*/ 978122 h 978122"/>
                    <a:gd name="csX8" fmla="*/ 677228 w 954881"/>
                    <a:gd name="csY8" fmla="*/ 978122 h 978122"/>
                    <a:gd name="csX9" fmla="*/ 569690 w 954881"/>
                    <a:gd name="csY9" fmla="*/ 895064 h 978122"/>
                    <a:gd name="csX10" fmla="*/ 481775 w 954881"/>
                    <a:gd name="csY10" fmla="*/ 558356 h 978122"/>
                    <a:gd name="csX11" fmla="*/ 473107 w 954881"/>
                    <a:gd name="csY11" fmla="*/ 558356 h 978122"/>
                    <a:gd name="csX12" fmla="*/ 385191 w 954881"/>
                    <a:gd name="csY12" fmla="*/ 895064 h 978122"/>
                    <a:gd name="csX13" fmla="*/ 277654 w 954881"/>
                    <a:gd name="csY13" fmla="*/ 978122 h 978122"/>
                    <a:gd name="csX14" fmla="*/ 277654 w 954881"/>
                    <a:gd name="csY14" fmla="*/ 978122 h 978122"/>
                    <a:gd name="csX15" fmla="*/ 168592 w 954881"/>
                    <a:gd name="csY15" fmla="*/ 888206 h 978122"/>
                    <a:gd name="csX16" fmla="*/ 0 w 954881"/>
                    <a:gd name="csY16" fmla="*/ 21622 h 978122"/>
                    <a:gd name="csX17" fmla="*/ 223647 w 954881"/>
                    <a:gd name="csY17" fmla="*/ 21622 h 978122"/>
                    <a:gd name="csX18" fmla="*/ 298704 w 954881"/>
                    <a:gd name="csY18" fmla="*/ 491966 h 978122"/>
                    <a:gd name="csX19" fmla="*/ 307372 w 954881"/>
                    <a:gd name="csY19" fmla="*/ 491966 h 978122"/>
                    <a:gd name="csX20" fmla="*/ 387572 w 954881"/>
                    <a:gd name="csY20" fmla="*/ 74200 h 978122"/>
                    <a:gd name="csX21" fmla="*/ 478346 w 954881"/>
                    <a:gd name="csY21" fmla="*/ 0 h 978122"/>
                    <a:gd name="csX22" fmla="*/ 478346 w 954881"/>
                    <a:gd name="csY22" fmla="*/ 0 h 97812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954881" h="978122">
                      <a:moveTo>
                        <a:pt x="478060" y="0"/>
                      </a:moveTo>
                      <a:cubicBezTo>
                        <a:pt x="522161" y="0"/>
                        <a:pt x="560070" y="31052"/>
                        <a:pt x="568833" y="74200"/>
                      </a:cubicBezTo>
                      <a:lnTo>
                        <a:pt x="649034" y="491966"/>
                      </a:lnTo>
                      <a:lnTo>
                        <a:pt x="657701" y="491966"/>
                      </a:lnTo>
                      <a:lnTo>
                        <a:pt x="732758" y="21622"/>
                      </a:lnTo>
                      <a:lnTo>
                        <a:pt x="954881" y="21622"/>
                      </a:lnTo>
                      <a:lnTo>
                        <a:pt x="786289" y="888206"/>
                      </a:lnTo>
                      <a:cubicBezTo>
                        <a:pt x="776097" y="940403"/>
                        <a:pt x="730377" y="978122"/>
                        <a:pt x="677228" y="978122"/>
                      </a:cubicBezTo>
                      <a:lnTo>
                        <a:pt x="677228" y="978122"/>
                      </a:lnTo>
                      <a:cubicBezTo>
                        <a:pt x="626650" y="978122"/>
                        <a:pt x="582454" y="944023"/>
                        <a:pt x="569690" y="895064"/>
                      </a:cubicBezTo>
                      <a:lnTo>
                        <a:pt x="481775" y="558356"/>
                      </a:lnTo>
                      <a:lnTo>
                        <a:pt x="473107" y="558356"/>
                      </a:lnTo>
                      <a:lnTo>
                        <a:pt x="385191" y="895064"/>
                      </a:lnTo>
                      <a:cubicBezTo>
                        <a:pt x="372428" y="944023"/>
                        <a:pt x="328232" y="978122"/>
                        <a:pt x="277654" y="978122"/>
                      </a:cubicBezTo>
                      <a:lnTo>
                        <a:pt x="277654" y="978122"/>
                      </a:lnTo>
                      <a:cubicBezTo>
                        <a:pt x="224409" y="978122"/>
                        <a:pt x="178689" y="940403"/>
                        <a:pt x="168592" y="888206"/>
                      </a:cubicBezTo>
                      <a:lnTo>
                        <a:pt x="0" y="21622"/>
                      </a:lnTo>
                      <a:lnTo>
                        <a:pt x="223647" y="21622"/>
                      </a:lnTo>
                      <a:lnTo>
                        <a:pt x="298704" y="491966"/>
                      </a:lnTo>
                      <a:lnTo>
                        <a:pt x="307372" y="491966"/>
                      </a:lnTo>
                      <a:lnTo>
                        <a:pt x="387572" y="74200"/>
                      </a:lnTo>
                      <a:cubicBezTo>
                        <a:pt x="396335" y="31052"/>
                        <a:pt x="434245" y="0"/>
                        <a:pt x="478346" y="0"/>
                      </a:cubicBezTo>
                      <a:lnTo>
                        <a:pt x="478346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8" name="Forme libre : forme 47">
                  <a:extLst>
                    <a:ext uri="{FF2B5EF4-FFF2-40B4-BE49-F238E27FC236}">
                      <a16:creationId xmlns:a16="http://schemas.microsoft.com/office/drawing/2014/main" id="{2188575F-F07E-D448-F1A5-5A012E155340}"/>
                    </a:ext>
                  </a:extLst>
                </p:cNvPr>
                <p:cNvSpPr/>
                <p:nvPr/>
              </p:nvSpPr>
              <p:spPr>
                <a:xfrm>
                  <a:off x="-689800" y="1901952"/>
                  <a:ext cx="614553" cy="1014222"/>
                </a:xfrm>
                <a:custGeom>
                  <a:avLst/>
                  <a:gdLst>
                    <a:gd name="csX0" fmla="*/ 0 w 614553"/>
                    <a:gd name="csY0" fmla="*/ 321755 h 1014222"/>
                    <a:gd name="csX1" fmla="*/ 307276 w 614553"/>
                    <a:gd name="csY1" fmla="*/ 0 h 1014222"/>
                    <a:gd name="csX2" fmla="*/ 614553 w 614553"/>
                    <a:gd name="csY2" fmla="*/ 320231 h 1014222"/>
                    <a:gd name="csX3" fmla="*/ 614553 w 614553"/>
                    <a:gd name="csY3" fmla="*/ 692468 h 1014222"/>
                    <a:gd name="csX4" fmla="*/ 307276 w 614553"/>
                    <a:gd name="csY4" fmla="*/ 1014222 h 1014222"/>
                    <a:gd name="csX5" fmla="*/ 0 w 614553"/>
                    <a:gd name="csY5" fmla="*/ 693991 h 1014222"/>
                    <a:gd name="csX6" fmla="*/ 0 w 614553"/>
                    <a:gd name="csY6" fmla="*/ 321755 h 1014222"/>
                    <a:gd name="csX7" fmla="*/ 383762 w 614553"/>
                    <a:gd name="csY7" fmla="*/ 327469 h 1014222"/>
                    <a:gd name="csX8" fmla="*/ 307276 w 614553"/>
                    <a:gd name="csY8" fmla="*/ 236601 h 1014222"/>
                    <a:gd name="csX9" fmla="*/ 230791 w 614553"/>
                    <a:gd name="csY9" fmla="*/ 327469 h 1014222"/>
                    <a:gd name="csX10" fmla="*/ 230791 w 614553"/>
                    <a:gd name="csY10" fmla="*/ 689610 h 1014222"/>
                    <a:gd name="csX11" fmla="*/ 307276 w 614553"/>
                    <a:gd name="csY11" fmla="*/ 779050 h 1014222"/>
                    <a:gd name="csX12" fmla="*/ 383762 w 614553"/>
                    <a:gd name="csY12" fmla="*/ 689610 h 1014222"/>
                    <a:gd name="csX13" fmla="*/ 383762 w 614553"/>
                    <a:gd name="csY13" fmla="*/ 327469 h 101422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614553" h="1014222">
                      <a:moveTo>
                        <a:pt x="0" y="321755"/>
                      </a:moveTo>
                      <a:cubicBezTo>
                        <a:pt x="0" y="95250"/>
                        <a:pt x="148590" y="0"/>
                        <a:pt x="307276" y="0"/>
                      </a:cubicBezTo>
                      <a:cubicBezTo>
                        <a:pt x="465963" y="0"/>
                        <a:pt x="614553" y="95250"/>
                        <a:pt x="614553" y="320231"/>
                      </a:cubicBezTo>
                      <a:lnTo>
                        <a:pt x="614553" y="692468"/>
                      </a:lnTo>
                      <a:cubicBezTo>
                        <a:pt x="614553" y="923258"/>
                        <a:pt x="465963" y="1014222"/>
                        <a:pt x="307276" y="1014222"/>
                      </a:cubicBezTo>
                      <a:cubicBezTo>
                        <a:pt x="148590" y="1014222"/>
                        <a:pt x="0" y="927640"/>
                        <a:pt x="0" y="693991"/>
                      </a:cubicBezTo>
                      <a:lnTo>
                        <a:pt x="0" y="321755"/>
                      </a:lnTo>
                      <a:close/>
                      <a:moveTo>
                        <a:pt x="383762" y="327469"/>
                      </a:moveTo>
                      <a:cubicBezTo>
                        <a:pt x="383762" y="262509"/>
                        <a:pt x="349091" y="236601"/>
                        <a:pt x="307276" y="236601"/>
                      </a:cubicBezTo>
                      <a:cubicBezTo>
                        <a:pt x="265462" y="236601"/>
                        <a:pt x="230791" y="262604"/>
                        <a:pt x="230791" y="327469"/>
                      </a:cubicBezTo>
                      <a:lnTo>
                        <a:pt x="230791" y="689610"/>
                      </a:lnTo>
                      <a:cubicBezTo>
                        <a:pt x="230791" y="753047"/>
                        <a:pt x="265367" y="779050"/>
                        <a:pt x="307276" y="779050"/>
                      </a:cubicBezTo>
                      <a:cubicBezTo>
                        <a:pt x="349186" y="779050"/>
                        <a:pt x="383762" y="753047"/>
                        <a:pt x="383762" y="689610"/>
                      </a:cubicBezTo>
                      <a:lnTo>
                        <a:pt x="383762" y="32746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9" name="Forme libre : forme 48">
                  <a:extLst>
                    <a:ext uri="{FF2B5EF4-FFF2-40B4-BE49-F238E27FC236}">
                      <a16:creationId xmlns:a16="http://schemas.microsoft.com/office/drawing/2014/main" id="{D64EA362-606B-CD57-B704-8B51C250910D}"/>
                    </a:ext>
                  </a:extLst>
                </p:cNvPr>
                <p:cNvSpPr/>
                <p:nvPr/>
              </p:nvSpPr>
              <p:spPr>
                <a:xfrm>
                  <a:off x="-43720" y="1930812"/>
                  <a:ext cx="579882" cy="956595"/>
                </a:xfrm>
                <a:custGeom>
                  <a:avLst/>
                  <a:gdLst>
                    <a:gd name="csX0" fmla="*/ 0 w 579882"/>
                    <a:gd name="csY0" fmla="*/ 956501 h 956595"/>
                    <a:gd name="csX1" fmla="*/ 0 w 579882"/>
                    <a:gd name="csY1" fmla="*/ 0 h 956595"/>
                    <a:gd name="csX2" fmla="*/ 278416 w 579882"/>
                    <a:gd name="csY2" fmla="*/ 0 h 956595"/>
                    <a:gd name="csX3" fmla="*/ 569786 w 579882"/>
                    <a:gd name="csY3" fmla="*/ 252508 h 956595"/>
                    <a:gd name="csX4" fmla="*/ 442817 w 579882"/>
                    <a:gd name="csY4" fmla="*/ 466058 h 956595"/>
                    <a:gd name="csX5" fmla="*/ 442817 w 579882"/>
                    <a:gd name="csY5" fmla="*/ 471869 h 956595"/>
                    <a:gd name="csX6" fmla="*/ 579882 w 579882"/>
                    <a:gd name="csY6" fmla="*/ 686848 h 956595"/>
                    <a:gd name="csX7" fmla="*/ 579882 w 579882"/>
                    <a:gd name="csY7" fmla="*/ 956596 h 956595"/>
                    <a:gd name="csX8" fmla="*/ 349091 w 579882"/>
                    <a:gd name="csY8" fmla="*/ 956596 h 956595"/>
                    <a:gd name="csX9" fmla="*/ 349091 w 579882"/>
                    <a:gd name="csY9" fmla="*/ 692563 h 956595"/>
                    <a:gd name="csX10" fmla="*/ 271177 w 579882"/>
                    <a:gd name="csY10" fmla="*/ 597313 h 956595"/>
                    <a:gd name="csX11" fmla="*/ 230791 w 579882"/>
                    <a:gd name="csY11" fmla="*/ 597313 h 956595"/>
                    <a:gd name="csX12" fmla="*/ 230791 w 579882"/>
                    <a:gd name="csY12" fmla="*/ 956501 h 956595"/>
                    <a:gd name="csX13" fmla="*/ 0 w 579882"/>
                    <a:gd name="csY13" fmla="*/ 956501 h 956595"/>
                    <a:gd name="csX14" fmla="*/ 230886 w 579882"/>
                    <a:gd name="csY14" fmla="*/ 389573 h 956595"/>
                    <a:gd name="csX15" fmla="*/ 264033 w 579882"/>
                    <a:gd name="csY15" fmla="*/ 389573 h 956595"/>
                    <a:gd name="csX16" fmla="*/ 344805 w 579882"/>
                    <a:gd name="csY16" fmla="*/ 291465 h 956595"/>
                    <a:gd name="csX17" fmla="*/ 268319 w 579882"/>
                    <a:gd name="csY17" fmla="*/ 204883 h 956595"/>
                    <a:gd name="csX18" fmla="*/ 230791 w 579882"/>
                    <a:gd name="csY18" fmla="*/ 204883 h 956595"/>
                    <a:gd name="csX19" fmla="*/ 230791 w 579882"/>
                    <a:gd name="csY19" fmla="*/ 389573 h 95659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579882" h="956595">
                      <a:moveTo>
                        <a:pt x="0" y="956501"/>
                      </a:moveTo>
                      <a:lnTo>
                        <a:pt x="0" y="0"/>
                      </a:lnTo>
                      <a:lnTo>
                        <a:pt x="278416" y="0"/>
                      </a:lnTo>
                      <a:cubicBezTo>
                        <a:pt x="500539" y="0"/>
                        <a:pt x="569786" y="128397"/>
                        <a:pt x="569786" y="252508"/>
                      </a:cubicBezTo>
                      <a:cubicBezTo>
                        <a:pt x="569786" y="360712"/>
                        <a:pt x="503396" y="431387"/>
                        <a:pt x="442817" y="466058"/>
                      </a:cubicBezTo>
                      <a:lnTo>
                        <a:pt x="442817" y="471869"/>
                      </a:lnTo>
                      <a:cubicBezTo>
                        <a:pt x="509206" y="490633"/>
                        <a:pt x="579882" y="549783"/>
                        <a:pt x="579882" y="686848"/>
                      </a:cubicBezTo>
                      <a:lnTo>
                        <a:pt x="579882" y="956596"/>
                      </a:lnTo>
                      <a:lnTo>
                        <a:pt x="349091" y="956596"/>
                      </a:lnTo>
                      <a:lnTo>
                        <a:pt x="349091" y="692563"/>
                      </a:lnTo>
                      <a:cubicBezTo>
                        <a:pt x="349091" y="629126"/>
                        <a:pt x="328898" y="597313"/>
                        <a:pt x="271177" y="597313"/>
                      </a:cubicBezTo>
                      <a:lnTo>
                        <a:pt x="230791" y="597313"/>
                      </a:lnTo>
                      <a:lnTo>
                        <a:pt x="230791" y="956501"/>
                      </a:lnTo>
                      <a:lnTo>
                        <a:pt x="0" y="956501"/>
                      </a:lnTo>
                      <a:close/>
                      <a:moveTo>
                        <a:pt x="230886" y="389573"/>
                      </a:moveTo>
                      <a:lnTo>
                        <a:pt x="264033" y="389573"/>
                      </a:lnTo>
                      <a:cubicBezTo>
                        <a:pt x="321755" y="389573"/>
                        <a:pt x="344805" y="349187"/>
                        <a:pt x="344805" y="291465"/>
                      </a:cubicBezTo>
                      <a:cubicBezTo>
                        <a:pt x="344805" y="233744"/>
                        <a:pt x="320326" y="204883"/>
                        <a:pt x="268319" y="204883"/>
                      </a:cubicBezTo>
                      <a:lnTo>
                        <a:pt x="230791" y="204883"/>
                      </a:lnTo>
                      <a:lnTo>
                        <a:pt x="230791" y="389573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50" name="Forme libre : forme 49">
                  <a:extLst>
                    <a:ext uri="{FF2B5EF4-FFF2-40B4-BE49-F238E27FC236}">
                      <a16:creationId xmlns:a16="http://schemas.microsoft.com/office/drawing/2014/main" id="{6B341AF1-5B79-DFD7-04BF-BBA650EC0F71}"/>
                    </a:ext>
                  </a:extLst>
                </p:cNvPr>
                <p:cNvSpPr/>
                <p:nvPr/>
              </p:nvSpPr>
              <p:spPr>
                <a:xfrm>
                  <a:off x="567403" y="1930717"/>
                  <a:ext cx="464534" cy="956500"/>
                </a:xfrm>
                <a:custGeom>
                  <a:avLst/>
                  <a:gdLst>
                    <a:gd name="csX0" fmla="*/ 0 w 464534"/>
                    <a:gd name="csY0" fmla="*/ 95 h 956500"/>
                    <a:gd name="csX1" fmla="*/ 227933 w 464534"/>
                    <a:gd name="csY1" fmla="*/ 95 h 956500"/>
                    <a:gd name="csX2" fmla="*/ 227933 w 464534"/>
                    <a:gd name="csY2" fmla="*/ 725710 h 956500"/>
                    <a:gd name="csX3" fmla="*/ 464534 w 464534"/>
                    <a:gd name="csY3" fmla="*/ 725710 h 956500"/>
                    <a:gd name="csX4" fmla="*/ 464534 w 464534"/>
                    <a:gd name="csY4" fmla="*/ 956501 h 956500"/>
                    <a:gd name="csX5" fmla="*/ 0 w 464534"/>
                    <a:gd name="csY5" fmla="*/ 956501 h 956500"/>
                    <a:gd name="csX6" fmla="*/ 0 w 464534"/>
                    <a:gd name="csY6" fmla="*/ 0 h 95650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464534" h="956500">
                      <a:moveTo>
                        <a:pt x="0" y="95"/>
                      </a:moveTo>
                      <a:lnTo>
                        <a:pt x="227933" y="95"/>
                      </a:lnTo>
                      <a:lnTo>
                        <a:pt x="227933" y="725710"/>
                      </a:lnTo>
                      <a:lnTo>
                        <a:pt x="464534" y="725710"/>
                      </a:lnTo>
                      <a:lnTo>
                        <a:pt x="464534" y="956501"/>
                      </a:lnTo>
                      <a:lnTo>
                        <a:pt x="0" y="95650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51" name="Forme libre : forme 50">
                  <a:extLst>
                    <a:ext uri="{FF2B5EF4-FFF2-40B4-BE49-F238E27FC236}">
                      <a16:creationId xmlns:a16="http://schemas.microsoft.com/office/drawing/2014/main" id="{BE3856F0-BDF9-2336-E68E-BCEC29B74DC6}"/>
                    </a:ext>
                  </a:extLst>
                </p:cNvPr>
                <p:cNvSpPr/>
                <p:nvPr/>
              </p:nvSpPr>
              <p:spPr>
                <a:xfrm>
                  <a:off x="1054893" y="1930717"/>
                  <a:ext cx="572738" cy="956500"/>
                </a:xfrm>
                <a:custGeom>
                  <a:avLst/>
                  <a:gdLst>
                    <a:gd name="csX0" fmla="*/ 0 w 572738"/>
                    <a:gd name="csY0" fmla="*/ 95 h 956500"/>
                    <a:gd name="csX1" fmla="*/ 219265 w 572738"/>
                    <a:gd name="csY1" fmla="*/ 95 h 956500"/>
                    <a:gd name="csX2" fmla="*/ 572738 w 572738"/>
                    <a:gd name="csY2" fmla="*/ 350615 h 956500"/>
                    <a:gd name="csX3" fmla="*/ 572738 w 572738"/>
                    <a:gd name="csY3" fmla="*/ 605981 h 956500"/>
                    <a:gd name="csX4" fmla="*/ 219265 w 572738"/>
                    <a:gd name="csY4" fmla="*/ 956501 h 956500"/>
                    <a:gd name="csX5" fmla="*/ 0 w 572738"/>
                    <a:gd name="csY5" fmla="*/ 956501 h 956500"/>
                    <a:gd name="csX6" fmla="*/ 0 w 572738"/>
                    <a:gd name="csY6" fmla="*/ 0 h 956500"/>
                    <a:gd name="csX7" fmla="*/ 340423 w 572738"/>
                    <a:gd name="csY7" fmla="*/ 320421 h 956500"/>
                    <a:gd name="csX8" fmla="*/ 262509 w 572738"/>
                    <a:gd name="csY8" fmla="*/ 232410 h 956500"/>
                    <a:gd name="csX9" fmla="*/ 230791 w 572738"/>
                    <a:gd name="csY9" fmla="*/ 232410 h 956500"/>
                    <a:gd name="csX10" fmla="*/ 230791 w 572738"/>
                    <a:gd name="csY10" fmla="*/ 724376 h 956500"/>
                    <a:gd name="csX11" fmla="*/ 262509 w 572738"/>
                    <a:gd name="csY11" fmla="*/ 724376 h 956500"/>
                    <a:gd name="csX12" fmla="*/ 340423 w 572738"/>
                    <a:gd name="csY12" fmla="*/ 636365 h 956500"/>
                    <a:gd name="csX13" fmla="*/ 340423 w 572738"/>
                    <a:gd name="csY13" fmla="*/ 320421 h 95650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572738" h="956500">
                      <a:moveTo>
                        <a:pt x="0" y="95"/>
                      </a:moveTo>
                      <a:lnTo>
                        <a:pt x="219265" y="95"/>
                      </a:lnTo>
                      <a:cubicBezTo>
                        <a:pt x="451580" y="95"/>
                        <a:pt x="572738" y="73628"/>
                        <a:pt x="572738" y="350615"/>
                      </a:cubicBezTo>
                      <a:lnTo>
                        <a:pt x="572738" y="605981"/>
                      </a:lnTo>
                      <a:cubicBezTo>
                        <a:pt x="572738" y="882968"/>
                        <a:pt x="451580" y="956501"/>
                        <a:pt x="219265" y="956501"/>
                      </a:cubicBezTo>
                      <a:lnTo>
                        <a:pt x="0" y="956501"/>
                      </a:lnTo>
                      <a:lnTo>
                        <a:pt x="0" y="0"/>
                      </a:lnTo>
                      <a:close/>
                      <a:moveTo>
                        <a:pt x="340423" y="320421"/>
                      </a:moveTo>
                      <a:cubicBezTo>
                        <a:pt x="340423" y="254032"/>
                        <a:pt x="315849" y="232410"/>
                        <a:pt x="262509" y="232410"/>
                      </a:cubicBezTo>
                      <a:lnTo>
                        <a:pt x="230791" y="232410"/>
                      </a:lnTo>
                      <a:lnTo>
                        <a:pt x="230791" y="724376"/>
                      </a:lnTo>
                      <a:lnTo>
                        <a:pt x="262509" y="724376"/>
                      </a:lnTo>
                      <a:cubicBezTo>
                        <a:pt x="315849" y="724376"/>
                        <a:pt x="340423" y="701326"/>
                        <a:pt x="340423" y="636365"/>
                      </a:cubicBezTo>
                      <a:lnTo>
                        <a:pt x="340423" y="320421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35" name="Graphique 2">
                <a:extLst>
                  <a:ext uri="{FF2B5EF4-FFF2-40B4-BE49-F238E27FC236}">
                    <a16:creationId xmlns:a16="http://schemas.microsoft.com/office/drawing/2014/main" id="{6D226E0F-107C-6D3E-F874-A8EC1DE2C5D0}"/>
                  </a:ext>
                </a:extLst>
              </p:cNvPr>
              <p:cNvGrpSpPr/>
              <p:nvPr/>
            </p:nvGrpSpPr>
            <p:grpSpPr>
              <a:xfrm>
                <a:off x="-1815465" y="2929890"/>
                <a:ext cx="2386203" cy="978122"/>
                <a:chOff x="-1815465" y="2929890"/>
                <a:chExt cx="2386203" cy="978122"/>
              </a:xfrm>
              <a:grpFill/>
            </p:grpSpPr>
            <p:sp>
              <p:nvSpPr>
                <p:cNvPr id="43" name="Forme libre : forme 42">
                  <a:extLst>
                    <a:ext uri="{FF2B5EF4-FFF2-40B4-BE49-F238E27FC236}">
                      <a16:creationId xmlns:a16="http://schemas.microsoft.com/office/drawing/2014/main" id="{8AF9999D-F2F9-39F7-FBCC-C6E7C84758EF}"/>
                    </a:ext>
                  </a:extLst>
                </p:cNvPr>
                <p:cNvSpPr/>
                <p:nvPr/>
              </p:nvSpPr>
              <p:spPr>
                <a:xfrm>
                  <a:off x="-1815465" y="2929890"/>
                  <a:ext cx="954881" cy="978122"/>
                </a:xfrm>
                <a:custGeom>
                  <a:avLst/>
                  <a:gdLst>
                    <a:gd name="csX0" fmla="*/ 478060 w 954881"/>
                    <a:gd name="csY0" fmla="*/ 0 h 978122"/>
                    <a:gd name="csX1" fmla="*/ 568833 w 954881"/>
                    <a:gd name="csY1" fmla="*/ 74200 h 978122"/>
                    <a:gd name="csX2" fmla="*/ 649033 w 954881"/>
                    <a:gd name="csY2" fmla="*/ 491966 h 978122"/>
                    <a:gd name="csX3" fmla="*/ 657701 w 954881"/>
                    <a:gd name="csY3" fmla="*/ 491966 h 978122"/>
                    <a:gd name="csX4" fmla="*/ 732758 w 954881"/>
                    <a:gd name="csY4" fmla="*/ 21622 h 978122"/>
                    <a:gd name="csX5" fmla="*/ 954881 w 954881"/>
                    <a:gd name="csY5" fmla="*/ 21622 h 978122"/>
                    <a:gd name="csX6" fmla="*/ 786289 w 954881"/>
                    <a:gd name="csY6" fmla="*/ 888206 h 978122"/>
                    <a:gd name="csX7" fmla="*/ 677228 w 954881"/>
                    <a:gd name="csY7" fmla="*/ 978122 h 978122"/>
                    <a:gd name="csX8" fmla="*/ 677228 w 954881"/>
                    <a:gd name="csY8" fmla="*/ 978122 h 978122"/>
                    <a:gd name="csX9" fmla="*/ 569690 w 954881"/>
                    <a:gd name="csY9" fmla="*/ 895064 h 978122"/>
                    <a:gd name="csX10" fmla="*/ 481774 w 954881"/>
                    <a:gd name="csY10" fmla="*/ 558355 h 978122"/>
                    <a:gd name="csX11" fmla="*/ 473107 w 954881"/>
                    <a:gd name="csY11" fmla="*/ 558355 h 978122"/>
                    <a:gd name="csX12" fmla="*/ 385191 w 954881"/>
                    <a:gd name="csY12" fmla="*/ 895064 h 978122"/>
                    <a:gd name="csX13" fmla="*/ 277654 w 954881"/>
                    <a:gd name="csY13" fmla="*/ 978122 h 978122"/>
                    <a:gd name="csX14" fmla="*/ 277654 w 954881"/>
                    <a:gd name="csY14" fmla="*/ 978122 h 978122"/>
                    <a:gd name="csX15" fmla="*/ 168593 w 954881"/>
                    <a:gd name="csY15" fmla="*/ 888206 h 978122"/>
                    <a:gd name="csX16" fmla="*/ 0 w 954881"/>
                    <a:gd name="csY16" fmla="*/ 21622 h 978122"/>
                    <a:gd name="csX17" fmla="*/ 223647 w 954881"/>
                    <a:gd name="csY17" fmla="*/ 21622 h 978122"/>
                    <a:gd name="csX18" fmla="*/ 298704 w 954881"/>
                    <a:gd name="csY18" fmla="*/ 491966 h 978122"/>
                    <a:gd name="csX19" fmla="*/ 307372 w 954881"/>
                    <a:gd name="csY19" fmla="*/ 491966 h 978122"/>
                    <a:gd name="csX20" fmla="*/ 387572 w 954881"/>
                    <a:gd name="csY20" fmla="*/ 74200 h 978122"/>
                    <a:gd name="csX21" fmla="*/ 478345 w 954881"/>
                    <a:gd name="csY21" fmla="*/ 0 h 978122"/>
                    <a:gd name="csX22" fmla="*/ 478345 w 954881"/>
                    <a:gd name="csY22" fmla="*/ 0 h 97812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954881" h="978122">
                      <a:moveTo>
                        <a:pt x="478060" y="0"/>
                      </a:moveTo>
                      <a:cubicBezTo>
                        <a:pt x="522161" y="0"/>
                        <a:pt x="560070" y="31051"/>
                        <a:pt x="568833" y="74200"/>
                      </a:cubicBezTo>
                      <a:lnTo>
                        <a:pt x="649033" y="491966"/>
                      </a:lnTo>
                      <a:lnTo>
                        <a:pt x="657701" y="491966"/>
                      </a:lnTo>
                      <a:lnTo>
                        <a:pt x="732758" y="21622"/>
                      </a:lnTo>
                      <a:lnTo>
                        <a:pt x="954881" y="21622"/>
                      </a:lnTo>
                      <a:lnTo>
                        <a:pt x="786289" y="888206"/>
                      </a:lnTo>
                      <a:cubicBezTo>
                        <a:pt x="776097" y="940403"/>
                        <a:pt x="730377" y="978122"/>
                        <a:pt x="677228" y="978122"/>
                      </a:cubicBezTo>
                      <a:lnTo>
                        <a:pt x="677228" y="978122"/>
                      </a:lnTo>
                      <a:cubicBezTo>
                        <a:pt x="626650" y="978122"/>
                        <a:pt x="582454" y="944023"/>
                        <a:pt x="569690" y="895064"/>
                      </a:cubicBezTo>
                      <a:lnTo>
                        <a:pt x="481774" y="558355"/>
                      </a:lnTo>
                      <a:lnTo>
                        <a:pt x="473107" y="558355"/>
                      </a:lnTo>
                      <a:lnTo>
                        <a:pt x="385191" y="895064"/>
                      </a:lnTo>
                      <a:cubicBezTo>
                        <a:pt x="372428" y="944023"/>
                        <a:pt x="328232" y="978122"/>
                        <a:pt x="277654" y="978122"/>
                      </a:cubicBezTo>
                      <a:lnTo>
                        <a:pt x="277654" y="978122"/>
                      </a:lnTo>
                      <a:cubicBezTo>
                        <a:pt x="224409" y="978122"/>
                        <a:pt x="178689" y="940403"/>
                        <a:pt x="168593" y="888206"/>
                      </a:cubicBezTo>
                      <a:lnTo>
                        <a:pt x="0" y="21622"/>
                      </a:lnTo>
                      <a:lnTo>
                        <a:pt x="223647" y="21622"/>
                      </a:lnTo>
                      <a:lnTo>
                        <a:pt x="298704" y="491966"/>
                      </a:lnTo>
                      <a:lnTo>
                        <a:pt x="307372" y="491966"/>
                      </a:lnTo>
                      <a:lnTo>
                        <a:pt x="387572" y="74200"/>
                      </a:lnTo>
                      <a:cubicBezTo>
                        <a:pt x="396335" y="31051"/>
                        <a:pt x="434245" y="0"/>
                        <a:pt x="478345" y="0"/>
                      </a:cubicBezTo>
                      <a:lnTo>
                        <a:pt x="478345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4" name="Forme libre : forme 43">
                  <a:extLst>
                    <a:ext uri="{FF2B5EF4-FFF2-40B4-BE49-F238E27FC236}">
                      <a16:creationId xmlns:a16="http://schemas.microsoft.com/office/drawing/2014/main" id="{5E31AF26-CEA7-A8AD-930C-EE5F7A71DA3F}"/>
                    </a:ext>
                  </a:extLst>
                </p:cNvPr>
                <p:cNvSpPr/>
                <p:nvPr/>
              </p:nvSpPr>
              <p:spPr>
                <a:xfrm>
                  <a:off x="-853440" y="2951511"/>
                  <a:ext cx="230790" cy="956500"/>
                </a:xfrm>
                <a:custGeom>
                  <a:avLst/>
                  <a:gdLst>
                    <a:gd name="csX0" fmla="*/ 0 w 230790"/>
                    <a:gd name="csY0" fmla="*/ 0 h 956500"/>
                    <a:gd name="csX1" fmla="*/ 230791 w 230790"/>
                    <a:gd name="csY1" fmla="*/ 0 h 956500"/>
                    <a:gd name="csX2" fmla="*/ 230791 w 230790"/>
                    <a:gd name="csY2" fmla="*/ 956501 h 956500"/>
                    <a:gd name="csX3" fmla="*/ 0 w 230790"/>
                    <a:gd name="csY3" fmla="*/ 956501 h 956500"/>
                    <a:gd name="csX4" fmla="*/ 0 w 230790"/>
                    <a:gd name="csY4" fmla="*/ 0 h 95650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230790" h="956500">
                      <a:moveTo>
                        <a:pt x="0" y="0"/>
                      </a:moveTo>
                      <a:lnTo>
                        <a:pt x="230791" y="0"/>
                      </a:lnTo>
                      <a:lnTo>
                        <a:pt x="230791" y="956501"/>
                      </a:lnTo>
                      <a:lnTo>
                        <a:pt x="0" y="95650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5" name="Forme libre : forme 44">
                  <a:extLst>
                    <a:ext uri="{FF2B5EF4-FFF2-40B4-BE49-F238E27FC236}">
                      <a16:creationId xmlns:a16="http://schemas.microsoft.com/office/drawing/2014/main" id="{75F1F292-CB6E-27A9-3519-E3240B12DD88}"/>
                    </a:ext>
                  </a:extLst>
                </p:cNvPr>
                <p:cNvSpPr/>
                <p:nvPr/>
              </p:nvSpPr>
              <p:spPr>
                <a:xfrm>
                  <a:off x="-598361" y="2951511"/>
                  <a:ext cx="562641" cy="956500"/>
                </a:xfrm>
                <a:custGeom>
                  <a:avLst/>
                  <a:gdLst>
                    <a:gd name="csX0" fmla="*/ 0 w 562641"/>
                    <a:gd name="csY0" fmla="*/ 0 h 956500"/>
                    <a:gd name="csX1" fmla="*/ 562642 w 562641"/>
                    <a:gd name="csY1" fmla="*/ 0 h 956500"/>
                    <a:gd name="csX2" fmla="*/ 562642 w 562641"/>
                    <a:gd name="csY2" fmla="*/ 223647 h 956500"/>
                    <a:gd name="csX3" fmla="*/ 399669 w 562641"/>
                    <a:gd name="csY3" fmla="*/ 223647 h 956500"/>
                    <a:gd name="csX4" fmla="*/ 399669 w 562641"/>
                    <a:gd name="csY4" fmla="*/ 956501 h 956500"/>
                    <a:gd name="csX5" fmla="*/ 168878 w 562641"/>
                    <a:gd name="csY5" fmla="*/ 956501 h 956500"/>
                    <a:gd name="csX6" fmla="*/ 168878 w 562641"/>
                    <a:gd name="csY6" fmla="*/ 223647 h 956500"/>
                    <a:gd name="csX7" fmla="*/ 95 w 562641"/>
                    <a:gd name="csY7" fmla="*/ 223647 h 956500"/>
                    <a:gd name="csX8" fmla="*/ 95 w 562641"/>
                    <a:gd name="csY8" fmla="*/ 0 h 95650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562641" h="956500">
                      <a:moveTo>
                        <a:pt x="0" y="0"/>
                      </a:moveTo>
                      <a:lnTo>
                        <a:pt x="562642" y="0"/>
                      </a:lnTo>
                      <a:lnTo>
                        <a:pt x="562642" y="223647"/>
                      </a:lnTo>
                      <a:lnTo>
                        <a:pt x="399669" y="223647"/>
                      </a:lnTo>
                      <a:lnTo>
                        <a:pt x="399669" y="956501"/>
                      </a:lnTo>
                      <a:lnTo>
                        <a:pt x="168878" y="956501"/>
                      </a:lnTo>
                      <a:lnTo>
                        <a:pt x="168878" y="223647"/>
                      </a:lnTo>
                      <a:lnTo>
                        <a:pt x="95" y="223647"/>
                      </a:lnTo>
                      <a:lnTo>
                        <a:pt x="95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6" name="Forme libre : forme 45">
                  <a:extLst>
                    <a:ext uri="{FF2B5EF4-FFF2-40B4-BE49-F238E27FC236}">
                      <a16:creationId xmlns:a16="http://schemas.microsoft.com/office/drawing/2014/main" id="{105B051D-19B8-65DD-134E-D920B134A3ED}"/>
                    </a:ext>
                  </a:extLst>
                </p:cNvPr>
                <p:cNvSpPr/>
                <p:nvPr/>
              </p:nvSpPr>
              <p:spPr>
                <a:xfrm>
                  <a:off x="-10668" y="2951511"/>
                  <a:ext cx="581406" cy="956500"/>
                </a:xfrm>
                <a:custGeom>
                  <a:avLst/>
                  <a:gdLst>
                    <a:gd name="csX0" fmla="*/ 353473 w 581406"/>
                    <a:gd name="csY0" fmla="*/ 561213 h 956500"/>
                    <a:gd name="csX1" fmla="*/ 227933 w 581406"/>
                    <a:gd name="csY1" fmla="*/ 561213 h 956500"/>
                    <a:gd name="csX2" fmla="*/ 227933 w 581406"/>
                    <a:gd name="csY2" fmla="*/ 956501 h 956500"/>
                    <a:gd name="csX3" fmla="*/ 0 w 581406"/>
                    <a:gd name="csY3" fmla="*/ 956501 h 956500"/>
                    <a:gd name="csX4" fmla="*/ 0 w 581406"/>
                    <a:gd name="csY4" fmla="*/ 0 h 956500"/>
                    <a:gd name="csX5" fmla="*/ 227933 w 581406"/>
                    <a:gd name="csY5" fmla="*/ 0 h 956500"/>
                    <a:gd name="csX6" fmla="*/ 227933 w 581406"/>
                    <a:gd name="csY6" fmla="*/ 340424 h 956500"/>
                    <a:gd name="csX7" fmla="*/ 353473 w 581406"/>
                    <a:gd name="csY7" fmla="*/ 340424 h 956500"/>
                    <a:gd name="csX8" fmla="*/ 353473 w 581406"/>
                    <a:gd name="csY8" fmla="*/ 0 h 956500"/>
                    <a:gd name="csX9" fmla="*/ 581406 w 581406"/>
                    <a:gd name="csY9" fmla="*/ 0 h 956500"/>
                    <a:gd name="csX10" fmla="*/ 581406 w 581406"/>
                    <a:gd name="csY10" fmla="*/ 956501 h 956500"/>
                    <a:gd name="csX11" fmla="*/ 353473 w 581406"/>
                    <a:gd name="csY11" fmla="*/ 956501 h 956500"/>
                    <a:gd name="csX12" fmla="*/ 353473 w 581406"/>
                    <a:gd name="csY12" fmla="*/ 561213 h 95650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581406" h="956500">
                      <a:moveTo>
                        <a:pt x="353473" y="561213"/>
                      </a:moveTo>
                      <a:lnTo>
                        <a:pt x="227933" y="561213"/>
                      </a:lnTo>
                      <a:lnTo>
                        <a:pt x="227933" y="956501"/>
                      </a:lnTo>
                      <a:lnTo>
                        <a:pt x="0" y="956501"/>
                      </a:lnTo>
                      <a:lnTo>
                        <a:pt x="0" y="0"/>
                      </a:lnTo>
                      <a:lnTo>
                        <a:pt x="227933" y="0"/>
                      </a:lnTo>
                      <a:lnTo>
                        <a:pt x="227933" y="340424"/>
                      </a:lnTo>
                      <a:lnTo>
                        <a:pt x="353473" y="340424"/>
                      </a:lnTo>
                      <a:lnTo>
                        <a:pt x="353473" y="0"/>
                      </a:lnTo>
                      <a:lnTo>
                        <a:pt x="581406" y="0"/>
                      </a:lnTo>
                      <a:lnTo>
                        <a:pt x="581406" y="956501"/>
                      </a:lnTo>
                      <a:lnTo>
                        <a:pt x="353473" y="956501"/>
                      </a:lnTo>
                      <a:lnTo>
                        <a:pt x="353473" y="561213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36" name="Graphique 2">
                <a:extLst>
                  <a:ext uri="{FF2B5EF4-FFF2-40B4-BE49-F238E27FC236}">
                    <a16:creationId xmlns:a16="http://schemas.microsoft.com/office/drawing/2014/main" id="{806DD0A2-C884-2E7B-DD9C-2A361FB9DD29}"/>
                  </a:ext>
                </a:extLst>
              </p:cNvPr>
              <p:cNvGrpSpPr/>
              <p:nvPr/>
            </p:nvGrpSpPr>
            <p:grpSpPr>
              <a:xfrm>
                <a:off x="-2018252" y="3943350"/>
                <a:ext cx="4037932" cy="1014222"/>
                <a:chOff x="-2018252" y="3943350"/>
                <a:chExt cx="4037932" cy="1014222"/>
              </a:xfrm>
              <a:grpFill/>
            </p:grpSpPr>
            <p:sp>
              <p:nvSpPr>
                <p:cNvPr id="37" name="Forme libre : forme 36">
                  <a:extLst>
                    <a:ext uri="{FF2B5EF4-FFF2-40B4-BE49-F238E27FC236}">
                      <a16:creationId xmlns:a16="http://schemas.microsoft.com/office/drawing/2014/main" id="{45F7C633-AF57-91ED-A4A0-A86C0A1B2965}"/>
                    </a:ext>
                  </a:extLst>
                </p:cNvPr>
                <p:cNvSpPr/>
                <p:nvPr/>
              </p:nvSpPr>
              <p:spPr>
                <a:xfrm>
                  <a:off x="-2018252" y="3950589"/>
                  <a:ext cx="954881" cy="978122"/>
                </a:xfrm>
                <a:custGeom>
                  <a:avLst/>
                  <a:gdLst>
                    <a:gd name="csX0" fmla="*/ 478060 w 954881"/>
                    <a:gd name="csY0" fmla="*/ 0 h 978122"/>
                    <a:gd name="csX1" fmla="*/ 568833 w 954881"/>
                    <a:gd name="csY1" fmla="*/ 74200 h 978122"/>
                    <a:gd name="csX2" fmla="*/ 649034 w 954881"/>
                    <a:gd name="csY2" fmla="*/ 491966 h 978122"/>
                    <a:gd name="csX3" fmla="*/ 657701 w 954881"/>
                    <a:gd name="csY3" fmla="*/ 491966 h 978122"/>
                    <a:gd name="csX4" fmla="*/ 732758 w 954881"/>
                    <a:gd name="csY4" fmla="*/ 21622 h 978122"/>
                    <a:gd name="csX5" fmla="*/ 954881 w 954881"/>
                    <a:gd name="csY5" fmla="*/ 21622 h 978122"/>
                    <a:gd name="csX6" fmla="*/ 786289 w 954881"/>
                    <a:gd name="csY6" fmla="*/ 888206 h 978122"/>
                    <a:gd name="csX7" fmla="*/ 677228 w 954881"/>
                    <a:gd name="csY7" fmla="*/ 978122 h 978122"/>
                    <a:gd name="csX8" fmla="*/ 677228 w 954881"/>
                    <a:gd name="csY8" fmla="*/ 978122 h 978122"/>
                    <a:gd name="csX9" fmla="*/ 569690 w 954881"/>
                    <a:gd name="csY9" fmla="*/ 895064 h 978122"/>
                    <a:gd name="csX10" fmla="*/ 481775 w 954881"/>
                    <a:gd name="csY10" fmla="*/ 558355 h 978122"/>
                    <a:gd name="csX11" fmla="*/ 473107 w 954881"/>
                    <a:gd name="csY11" fmla="*/ 558355 h 978122"/>
                    <a:gd name="csX12" fmla="*/ 385191 w 954881"/>
                    <a:gd name="csY12" fmla="*/ 895064 h 978122"/>
                    <a:gd name="csX13" fmla="*/ 277654 w 954881"/>
                    <a:gd name="csY13" fmla="*/ 978122 h 978122"/>
                    <a:gd name="csX14" fmla="*/ 277654 w 954881"/>
                    <a:gd name="csY14" fmla="*/ 978122 h 978122"/>
                    <a:gd name="csX15" fmla="*/ 168592 w 954881"/>
                    <a:gd name="csY15" fmla="*/ 888206 h 978122"/>
                    <a:gd name="csX16" fmla="*/ 0 w 954881"/>
                    <a:gd name="csY16" fmla="*/ 21622 h 978122"/>
                    <a:gd name="csX17" fmla="*/ 223647 w 954881"/>
                    <a:gd name="csY17" fmla="*/ 21622 h 978122"/>
                    <a:gd name="csX18" fmla="*/ 298704 w 954881"/>
                    <a:gd name="csY18" fmla="*/ 491966 h 978122"/>
                    <a:gd name="csX19" fmla="*/ 307372 w 954881"/>
                    <a:gd name="csY19" fmla="*/ 491966 h 978122"/>
                    <a:gd name="csX20" fmla="*/ 387572 w 954881"/>
                    <a:gd name="csY20" fmla="*/ 74200 h 978122"/>
                    <a:gd name="csX21" fmla="*/ 478346 w 954881"/>
                    <a:gd name="csY21" fmla="*/ 0 h 978122"/>
                    <a:gd name="csX22" fmla="*/ 478346 w 954881"/>
                    <a:gd name="csY22" fmla="*/ 0 h 97812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954881" h="978122">
                      <a:moveTo>
                        <a:pt x="478060" y="0"/>
                      </a:moveTo>
                      <a:cubicBezTo>
                        <a:pt x="522160" y="0"/>
                        <a:pt x="560070" y="31051"/>
                        <a:pt x="568833" y="74200"/>
                      </a:cubicBezTo>
                      <a:lnTo>
                        <a:pt x="649034" y="491966"/>
                      </a:lnTo>
                      <a:lnTo>
                        <a:pt x="657701" y="491966"/>
                      </a:lnTo>
                      <a:lnTo>
                        <a:pt x="732758" y="21622"/>
                      </a:lnTo>
                      <a:lnTo>
                        <a:pt x="954881" y="21622"/>
                      </a:lnTo>
                      <a:lnTo>
                        <a:pt x="786289" y="888206"/>
                      </a:lnTo>
                      <a:cubicBezTo>
                        <a:pt x="776097" y="940403"/>
                        <a:pt x="730377" y="978122"/>
                        <a:pt x="677228" y="978122"/>
                      </a:cubicBezTo>
                      <a:lnTo>
                        <a:pt x="677228" y="978122"/>
                      </a:lnTo>
                      <a:cubicBezTo>
                        <a:pt x="626650" y="978122"/>
                        <a:pt x="582454" y="944023"/>
                        <a:pt x="569690" y="895064"/>
                      </a:cubicBezTo>
                      <a:lnTo>
                        <a:pt x="481775" y="558355"/>
                      </a:lnTo>
                      <a:lnTo>
                        <a:pt x="473107" y="558355"/>
                      </a:lnTo>
                      <a:lnTo>
                        <a:pt x="385191" y="895064"/>
                      </a:lnTo>
                      <a:cubicBezTo>
                        <a:pt x="372428" y="944023"/>
                        <a:pt x="328232" y="978122"/>
                        <a:pt x="277654" y="978122"/>
                      </a:cubicBezTo>
                      <a:lnTo>
                        <a:pt x="277654" y="978122"/>
                      </a:lnTo>
                      <a:cubicBezTo>
                        <a:pt x="224409" y="978122"/>
                        <a:pt x="178689" y="940403"/>
                        <a:pt x="168592" y="888206"/>
                      </a:cubicBezTo>
                      <a:lnTo>
                        <a:pt x="0" y="21622"/>
                      </a:lnTo>
                      <a:lnTo>
                        <a:pt x="223647" y="21622"/>
                      </a:lnTo>
                      <a:lnTo>
                        <a:pt x="298704" y="491966"/>
                      </a:lnTo>
                      <a:lnTo>
                        <a:pt x="307372" y="491966"/>
                      </a:lnTo>
                      <a:lnTo>
                        <a:pt x="387572" y="74200"/>
                      </a:lnTo>
                      <a:cubicBezTo>
                        <a:pt x="396335" y="31051"/>
                        <a:pt x="434245" y="0"/>
                        <a:pt x="478346" y="0"/>
                      </a:cubicBezTo>
                      <a:lnTo>
                        <a:pt x="478346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8" name="Forme libre : forme 37">
                  <a:extLst>
                    <a:ext uri="{FF2B5EF4-FFF2-40B4-BE49-F238E27FC236}">
                      <a16:creationId xmlns:a16="http://schemas.microsoft.com/office/drawing/2014/main" id="{D3BCF907-98C5-9169-7928-60313832D564}"/>
                    </a:ext>
                  </a:extLst>
                </p:cNvPr>
                <p:cNvSpPr/>
                <p:nvPr/>
              </p:nvSpPr>
              <p:spPr>
                <a:xfrm>
                  <a:off x="-1081850" y="3943350"/>
                  <a:ext cx="614553" cy="1014222"/>
                </a:xfrm>
                <a:custGeom>
                  <a:avLst/>
                  <a:gdLst>
                    <a:gd name="csX0" fmla="*/ 0 w 614553"/>
                    <a:gd name="csY0" fmla="*/ 321755 h 1014222"/>
                    <a:gd name="csX1" fmla="*/ 307276 w 614553"/>
                    <a:gd name="csY1" fmla="*/ 0 h 1014222"/>
                    <a:gd name="csX2" fmla="*/ 614553 w 614553"/>
                    <a:gd name="csY2" fmla="*/ 320230 h 1014222"/>
                    <a:gd name="csX3" fmla="*/ 614553 w 614553"/>
                    <a:gd name="csY3" fmla="*/ 692468 h 1014222"/>
                    <a:gd name="csX4" fmla="*/ 307276 w 614553"/>
                    <a:gd name="csY4" fmla="*/ 1014222 h 1014222"/>
                    <a:gd name="csX5" fmla="*/ 0 w 614553"/>
                    <a:gd name="csY5" fmla="*/ 693991 h 1014222"/>
                    <a:gd name="csX6" fmla="*/ 0 w 614553"/>
                    <a:gd name="csY6" fmla="*/ 321755 h 1014222"/>
                    <a:gd name="csX7" fmla="*/ 383762 w 614553"/>
                    <a:gd name="csY7" fmla="*/ 327565 h 1014222"/>
                    <a:gd name="csX8" fmla="*/ 307276 w 614553"/>
                    <a:gd name="csY8" fmla="*/ 236696 h 1014222"/>
                    <a:gd name="csX9" fmla="*/ 230791 w 614553"/>
                    <a:gd name="csY9" fmla="*/ 327565 h 1014222"/>
                    <a:gd name="csX10" fmla="*/ 230791 w 614553"/>
                    <a:gd name="csY10" fmla="*/ 689705 h 1014222"/>
                    <a:gd name="csX11" fmla="*/ 307276 w 614553"/>
                    <a:gd name="csY11" fmla="*/ 779145 h 1014222"/>
                    <a:gd name="csX12" fmla="*/ 383762 w 614553"/>
                    <a:gd name="csY12" fmla="*/ 689705 h 1014222"/>
                    <a:gd name="csX13" fmla="*/ 383762 w 614553"/>
                    <a:gd name="csY13" fmla="*/ 327565 h 101422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614553" h="1014222">
                      <a:moveTo>
                        <a:pt x="0" y="321755"/>
                      </a:moveTo>
                      <a:cubicBezTo>
                        <a:pt x="0" y="95250"/>
                        <a:pt x="148590" y="0"/>
                        <a:pt x="307276" y="0"/>
                      </a:cubicBezTo>
                      <a:cubicBezTo>
                        <a:pt x="465963" y="0"/>
                        <a:pt x="614553" y="95250"/>
                        <a:pt x="614553" y="320230"/>
                      </a:cubicBezTo>
                      <a:lnTo>
                        <a:pt x="614553" y="692468"/>
                      </a:lnTo>
                      <a:cubicBezTo>
                        <a:pt x="614553" y="923258"/>
                        <a:pt x="465963" y="1014222"/>
                        <a:pt x="307276" y="1014222"/>
                      </a:cubicBezTo>
                      <a:cubicBezTo>
                        <a:pt x="148590" y="1014222"/>
                        <a:pt x="0" y="927640"/>
                        <a:pt x="0" y="693991"/>
                      </a:cubicBezTo>
                      <a:lnTo>
                        <a:pt x="0" y="321755"/>
                      </a:lnTo>
                      <a:close/>
                      <a:moveTo>
                        <a:pt x="383762" y="327565"/>
                      </a:moveTo>
                      <a:cubicBezTo>
                        <a:pt x="383762" y="262604"/>
                        <a:pt x="349091" y="236696"/>
                        <a:pt x="307276" y="236696"/>
                      </a:cubicBezTo>
                      <a:cubicBezTo>
                        <a:pt x="265462" y="236696"/>
                        <a:pt x="230791" y="262699"/>
                        <a:pt x="230791" y="327565"/>
                      </a:cubicBezTo>
                      <a:lnTo>
                        <a:pt x="230791" y="689705"/>
                      </a:lnTo>
                      <a:cubicBezTo>
                        <a:pt x="230791" y="753142"/>
                        <a:pt x="265367" y="779145"/>
                        <a:pt x="307276" y="779145"/>
                      </a:cubicBezTo>
                      <a:cubicBezTo>
                        <a:pt x="349187" y="779145"/>
                        <a:pt x="383762" y="753142"/>
                        <a:pt x="383762" y="689705"/>
                      </a:cubicBezTo>
                      <a:lnTo>
                        <a:pt x="383762" y="32756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9" name="Forme libre : forme 38">
                  <a:extLst>
                    <a:ext uri="{FF2B5EF4-FFF2-40B4-BE49-F238E27FC236}">
                      <a16:creationId xmlns:a16="http://schemas.microsoft.com/office/drawing/2014/main" id="{94133B92-0FB0-93CA-C586-DA71666D0B96}"/>
                    </a:ext>
                  </a:extLst>
                </p:cNvPr>
                <p:cNvSpPr/>
                <p:nvPr/>
              </p:nvSpPr>
              <p:spPr>
                <a:xfrm>
                  <a:off x="-429196" y="3972210"/>
                  <a:ext cx="861441" cy="956500"/>
                </a:xfrm>
                <a:custGeom>
                  <a:avLst/>
                  <a:gdLst>
                    <a:gd name="csX0" fmla="*/ 225076 w 861441"/>
                    <a:gd name="csY0" fmla="*/ 411194 h 956500"/>
                    <a:gd name="csX1" fmla="*/ 216408 w 861441"/>
                    <a:gd name="csY1" fmla="*/ 411194 h 956500"/>
                    <a:gd name="csX2" fmla="*/ 216408 w 861441"/>
                    <a:gd name="csY2" fmla="*/ 956501 h 956500"/>
                    <a:gd name="csX3" fmla="*/ 0 w 861441"/>
                    <a:gd name="csY3" fmla="*/ 956501 h 956500"/>
                    <a:gd name="csX4" fmla="*/ 0 w 861441"/>
                    <a:gd name="csY4" fmla="*/ 0 h 956500"/>
                    <a:gd name="csX5" fmla="*/ 291465 w 861441"/>
                    <a:gd name="csY5" fmla="*/ 0 h 956500"/>
                    <a:gd name="csX6" fmla="*/ 425672 w 861441"/>
                    <a:gd name="csY6" fmla="*/ 506349 h 956500"/>
                    <a:gd name="csX7" fmla="*/ 434340 w 861441"/>
                    <a:gd name="csY7" fmla="*/ 506349 h 956500"/>
                    <a:gd name="csX8" fmla="*/ 569976 w 861441"/>
                    <a:gd name="csY8" fmla="*/ 0 h 956500"/>
                    <a:gd name="csX9" fmla="*/ 861441 w 861441"/>
                    <a:gd name="csY9" fmla="*/ 0 h 956500"/>
                    <a:gd name="csX10" fmla="*/ 861441 w 861441"/>
                    <a:gd name="csY10" fmla="*/ 956501 h 956500"/>
                    <a:gd name="csX11" fmla="*/ 645033 w 861441"/>
                    <a:gd name="csY11" fmla="*/ 956501 h 956500"/>
                    <a:gd name="csX12" fmla="*/ 645033 w 861441"/>
                    <a:gd name="csY12" fmla="*/ 411194 h 956500"/>
                    <a:gd name="csX13" fmla="*/ 636365 w 861441"/>
                    <a:gd name="csY13" fmla="*/ 411194 h 956500"/>
                    <a:gd name="csX14" fmla="*/ 513779 w 861441"/>
                    <a:gd name="csY14" fmla="*/ 956501 h 956500"/>
                    <a:gd name="csX15" fmla="*/ 347853 w 861441"/>
                    <a:gd name="csY15" fmla="*/ 956501 h 956500"/>
                    <a:gd name="csX16" fmla="*/ 225266 w 861441"/>
                    <a:gd name="csY16" fmla="*/ 411194 h 95650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861441" h="956500">
                      <a:moveTo>
                        <a:pt x="225076" y="411194"/>
                      </a:moveTo>
                      <a:lnTo>
                        <a:pt x="216408" y="411194"/>
                      </a:lnTo>
                      <a:lnTo>
                        <a:pt x="216408" y="956501"/>
                      </a:lnTo>
                      <a:lnTo>
                        <a:pt x="0" y="956501"/>
                      </a:lnTo>
                      <a:lnTo>
                        <a:pt x="0" y="0"/>
                      </a:lnTo>
                      <a:lnTo>
                        <a:pt x="291465" y="0"/>
                      </a:lnTo>
                      <a:lnTo>
                        <a:pt x="425672" y="506349"/>
                      </a:lnTo>
                      <a:lnTo>
                        <a:pt x="434340" y="506349"/>
                      </a:lnTo>
                      <a:lnTo>
                        <a:pt x="569976" y="0"/>
                      </a:lnTo>
                      <a:lnTo>
                        <a:pt x="861441" y="0"/>
                      </a:lnTo>
                      <a:lnTo>
                        <a:pt x="861441" y="956501"/>
                      </a:lnTo>
                      <a:lnTo>
                        <a:pt x="645033" y="956501"/>
                      </a:lnTo>
                      <a:lnTo>
                        <a:pt x="645033" y="411194"/>
                      </a:lnTo>
                      <a:lnTo>
                        <a:pt x="636365" y="411194"/>
                      </a:lnTo>
                      <a:lnTo>
                        <a:pt x="513779" y="956501"/>
                      </a:lnTo>
                      <a:lnTo>
                        <a:pt x="347853" y="956501"/>
                      </a:lnTo>
                      <a:lnTo>
                        <a:pt x="225266" y="41119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0" name="Forme libre : forme 39">
                  <a:extLst>
                    <a:ext uri="{FF2B5EF4-FFF2-40B4-BE49-F238E27FC236}">
                      <a16:creationId xmlns:a16="http://schemas.microsoft.com/office/drawing/2014/main" id="{698D2B35-3981-FF84-6A8E-ACC806316CB8}"/>
                    </a:ext>
                  </a:extLst>
                </p:cNvPr>
                <p:cNvSpPr/>
                <p:nvPr/>
              </p:nvSpPr>
              <p:spPr>
                <a:xfrm>
                  <a:off x="484631" y="3972210"/>
                  <a:ext cx="489108" cy="956500"/>
                </a:xfrm>
                <a:custGeom>
                  <a:avLst/>
                  <a:gdLst>
                    <a:gd name="csX0" fmla="*/ 95 w 489108"/>
                    <a:gd name="csY0" fmla="*/ 95 h 956500"/>
                    <a:gd name="csX1" fmla="*/ 483394 w 489108"/>
                    <a:gd name="csY1" fmla="*/ 95 h 956500"/>
                    <a:gd name="csX2" fmla="*/ 483394 w 489108"/>
                    <a:gd name="csY2" fmla="*/ 229457 h 956500"/>
                    <a:gd name="csX3" fmla="*/ 230886 w 489108"/>
                    <a:gd name="csY3" fmla="*/ 229457 h 956500"/>
                    <a:gd name="csX4" fmla="*/ 230886 w 489108"/>
                    <a:gd name="csY4" fmla="*/ 350615 h 956500"/>
                    <a:gd name="csX5" fmla="*/ 471773 w 489108"/>
                    <a:gd name="csY5" fmla="*/ 350615 h 956500"/>
                    <a:gd name="csX6" fmla="*/ 471773 w 489108"/>
                    <a:gd name="csY6" fmla="*/ 567023 h 956500"/>
                    <a:gd name="csX7" fmla="*/ 230886 w 489108"/>
                    <a:gd name="csY7" fmla="*/ 567023 h 956500"/>
                    <a:gd name="csX8" fmla="*/ 230886 w 489108"/>
                    <a:gd name="csY8" fmla="*/ 725710 h 956500"/>
                    <a:gd name="csX9" fmla="*/ 489109 w 489108"/>
                    <a:gd name="csY9" fmla="*/ 725710 h 956500"/>
                    <a:gd name="csX10" fmla="*/ 489109 w 489108"/>
                    <a:gd name="csY10" fmla="*/ 956501 h 956500"/>
                    <a:gd name="csX11" fmla="*/ 0 w 489108"/>
                    <a:gd name="csY11" fmla="*/ 956501 h 956500"/>
                    <a:gd name="csX12" fmla="*/ 0 w 489108"/>
                    <a:gd name="csY12" fmla="*/ 0 h 95650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89108" h="956500">
                      <a:moveTo>
                        <a:pt x="95" y="95"/>
                      </a:moveTo>
                      <a:lnTo>
                        <a:pt x="483394" y="95"/>
                      </a:lnTo>
                      <a:lnTo>
                        <a:pt x="483394" y="229457"/>
                      </a:lnTo>
                      <a:lnTo>
                        <a:pt x="230886" y="229457"/>
                      </a:lnTo>
                      <a:lnTo>
                        <a:pt x="230886" y="350615"/>
                      </a:lnTo>
                      <a:lnTo>
                        <a:pt x="471773" y="350615"/>
                      </a:lnTo>
                      <a:lnTo>
                        <a:pt x="471773" y="567023"/>
                      </a:lnTo>
                      <a:lnTo>
                        <a:pt x="230886" y="567023"/>
                      </a:lnTo>
                      <a:lnTo>
                        <a:pt x="230886" y="725710"/>
                      </a:lnTo>
                      <a:lnTo>
                        <a:pt x="489109" y="725710"/>
                      </a:lnTo>
                      <a:lnTo>
                        <a:pt x="489109" y="956501"/>
                      </a:lnTo>
                      <a:lnTo>
                        <a:pt x="0" y="95650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1" name="Forme libre : forme 40">
                  <a:extLst>
                    <a:ext uri="{FF2B5EF4-FFF2-40B4-BE49-F238E27FC236}">
                      <a16:creationId xmlns:a16="http://schemas.microsoft.com/office/drawing/2014/main" id="{08CDB8DF-044D-7D24-98CD-F16E3BBF74D9}"/>
                    </a:ext>
                  </a:extLst>
                </p:cNvPr>
                <p:cNvSpPr/>
                <p:nvPr/>
              </p:nvSpPr>
              <p:spPr>
                <a:xfrm>
                  <a:off x="1009744" y="3972306"/>
                  <a:ext cx="637698" cy="956500"/>
                </a:xfrm>
                <a:custGeom>
                  <a:avLst/>
                  <a:gdLst>
                    <a:gd name="csX0" fmla="*/ 223647 w 637698"/>
                    <a:gd name="csY0" fmla="*/ 463105 h 956500"/>
                    <a:gd name="csX1" fmla="*/ 214979 w 637698"/>
                    <a:gd name="csY1" fmla="*/ 463105 h 956500"/>
                    <a:gd name="csX2" fmla="*/ 214979 w 637698"/>
                    <a:gd name="csY2" fmla="*/ 956500 h 956500"/>
                    <a:gd name="csX3" fmla="*/ 0 w 637698"/>
                    <a:gd name="csY3" fmla="*/ 956500 h 956500"/>
                    <a:gd name="csX4" fmla="*/ 0 w 637698"/>
                    <a:gd name="csY4" fmla="*/ 0 h 956500"/>
                    <a:gd name="csX5" fmla="*/ 243840 w 637698"/>
                    <a:gd name="csY5" fmla="*/ 0 h 956500"/>
                    <a:gd name="csX6" fmla="*/ 415480 w 637698"/>
                    <a:gd name="csY6" fmla="*/ 445770 h 956500"/>
                    <a:gd name="csX7" fmla="*/ 424148 w 637698"/>
                    <a:gd name="csY7" fmla="*/ 445770 h 956500"/>
                    <a:gd name="csX8" fmla="*/ 424148 w 637698"/>
                    <a:gd name="csY8" fmla="*/ 0 h 956500"/>
                    <a:gd name="csX9" fmla="*/ 637699 w 637698"/>
                    <a:gd name="csY9" fmla="*/ 0 h 956500"/>
                    <a:gd name="csX10" fmla="*/ 637699 w 637698"/>
                    <a:gd name="csY10" fmla="*/ 956500 h 956500"/>
                    <a:gd name="csX11" fmla="*/ 403955 w 637698"/>
                    <a:gd name="csY11" fmla="*/ 956500 h 956500"/>
                    <a:gd name="csX12" fmla="*/ 223647 w 637698"/>
                    <a:gd name="csY12" fmla="*/ 463105 h 95650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637698" h="956500">
                      <a:moveTo>
                        <a:pt x="223647" y="463105"/>
                      </a:moveTo>
                      <a:lnTo>
                        <a:pt x="214979" y="463105"/>
                      </a:lnTo>
                      <a:lnTo>
                        <a:pt x="214979" y="956500"/>
                      </a:lnTo>
                      <a:lnTo>
                        <a:pt x="0" y="956500"/>
                      </a:lnTo>
                      <a:lnTo>
                        <a:pt x="0" y="0"/>
                      </a:lnTo>
                      <a:lnTo>
                        <a:pt x="243840" y="0"/>
                      </a:lnTo>
                      <a:lnTo>
                        <a:pt x="415480" y="445770"/>
                      </a:lnTo>
                      <a:lnTo>
                        <a:pt x="424148" y="445770"/>
                      </a:lnTo>
                      <a:lnTo>
                        <a:pt x="424148" y="0"/>
                      </a:lnTo>
                      <a:lnTo>
                        <a:pt x="637699" y="0"/>
                      </a:lnTo>
                      <a:lnTo>
                        <a:pt x="637699" y="956500"/>
                      </a:lnTo>
                      <a:lnTo>
                        <a:pt x="403955" y="956500"/>
                      </a:lnTo>
                      <a:lnTo>
                        <a:pt x="223647" y="46310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2" name="Forme libre : forme 41">
                  <a:extLst>
                    <a:ext uri="{FF2B5EF4-FFF2-40B4-BE49-F238E27FC236}">
                      <a16:creationId xmlns:a16="http://schemas.microsoft.com/office/drawing/2014/main" id="{C8CBB82D-A5BF-3526-E066-7524E41CBFFF}"/>
                    </a:ext>
                  </a:extLst>
                </p:cNvPr>
                <p:cNvSpPr/>
                <p:nvPr/>
              </p:nvSpPr>
              <p:spPr>
                <a:xfrm>
                  <a:off x="1785937" y="3972210"/>
                  <a:ext cx="233743" cy="687514"/>
                </a:xfrm>
                <a:custGeom>
                  <a:avLst/>
                  <a:gdLst>
                    <a:gd name="csX0" fmla="*/ 0 w 233743"/>
                    <a:gd name="csY0" fmla="*/ 75247 h 687514"/>
                    <a:gd name="csX1" fmla="*/ 0 w 233743"/>
                    <a:gd name="csY1" fmla="*/ 0 h 687514"/>
                    <a:gd name="csX2" fmla="*/ 233743 w 233743"/>
                    <a:gd name="csY2" fmla="*/ 0 h 687514"/>
                    <a:gd name="csX3" fmla="*/ 233743 w 233743"/>
                    <a:gd name="csY3" fmla="*/ 75247 h 687514"/>
                    <a:gd name="csX4" fmla="*/ 220027 w 233743"/>
                    <a:gd name="csY4" fmla="*/ 432054 h 687514"/>
                    <a:gd name="csX5" fmla="*/ 209074 w 233743"/>
                    <a:gd name="csY5" fmla="*/ 601123 h 687514"/>
                    <a:gd name="csX6" fmla="*/ 116967 w 233743"/>
                    <a:gd name="csY6" fmla="*/ 687514 h 687514"/>
                    <a:gd name="csX7" fmla="*/ 116967 w 233743"/>
                    <a:gd name="csY7" fmla="*/ 687514 h 687514"/>
                    <a:gd name="csX8" fmla="*/ 24860 w 233743"/>
                    <a:gd name="csY8" fmla="*/ 601123 h 687514"/>
                    <a:gd name="csX9" fmla="*/ 13906 w 233743"/>
                    <a:gd name="csY9" fmla="*/ 432054 h 687514"/>
                    <a:gd name="csX10" fmla="*/ 190 w 233743"/>
                    <a:gd name="csY10" fmla="*/ 75247 h 68751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233743" h="687514">
                      <a:moveTo>
                        <a:pt x="0" y="75247"/>
                      </a:moveTo>
                      <a:lnTo>
                        <a:pt x="0" y="0"/>
                      </a:lnTo>
                      <a:lnTo>
                        <a:pt x="233743" y="0"/>
                      </a:lnTo>
                      <a:lnTo>
                        <a:pt x="233743" y="75247"/>
                      </a:lnTo>
                      <a:cubicBezTo>
                        <a:pt x="233743" y="194310"/>
                        <a:pt x="229171" y="313372"/>
                        <a:pt x="220027" y="432054"/>
                      </a:cubicBezTo>
                      <a:lnTo>
                        <a:pt x="209074" y="601123"/>
                      </a:lnTo>
                      <a:cubicBezTo>
                        <a:pt x="205930" y="649700"/>
                        <a:pt x="165640" y="687514"/>
                        <a:pt x="116967" y="687514"/>
                      </a:cubicBezTo>
                      <a:lnTo>
                        <a:pt x="116967" y="687514"/>
                      </a:lnTo>
                      <a:cubicBezTo>
                        <a:pt x="68294" y="687514"/>
                        <a:pt x="28004" y="649700"/>
                        <a:pt x="24860" y="601123"/>
                      </a:cubicBezTo>
                      <a:lnTo>
                        <a:pt x="13906" y="432054"/>
                      </a:lnTo>
                      <a:cubicBezTo>
                        <a:pt x="4763" y="313372"/>
                        <a:pt x="190" y="194310"/>
                        <a:pt x="190" y="75247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</p:grpSp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FEC86F8C-895A-6377-6163-B351B57D804F}"/>
                </a:ext>
              </a:extLst>
            </p:cNvPr>
            <p:cNvSpPr/>
            <p:nvPr/>
          </p:nvSpPr>
          <p:spPr>
            <a:xfrm>
              <a:off x="1781555" y="4690681"/>
              <a:ext cx="238124" cy="238125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51670977-87F7-21AC-7686-616E66C77D53}"/>
              </a:ext>
            </a:extLst>
          </p:cNvPr>
          <p:cNvGrpSpPr/>
          <p:nvPr/>
        </p:nvGrpSpPr>
        <p:grpSpPr>
          <a:xfrm>
            <a:off x="534848" y="2522178"/>
            <a:ext cx="2828994" cy="1938290"/>
            <a:chOff x="1197620" y="956110"/>
            <a:chExt cx="3468684" cy="2376574"/>
          </a:xfrm>
        </p:grpSpPr>
        <p:grpSp>
          <p:nvGrpSpPr>
            <p:cNvPr id="53" name="Graphique 61">
              <a:extLst>
                <a:ext uri="{FF2B5EF4-FFF2-40B4-BE49-F238E27FC236}">
                  <a16:creationId xmlns:a16="http://schemas.microsoft.com/office/drawing/2014/main" id="{267B6FFB-7BAC-32D9-19D0-AC9B1BF4AD09}"/>
                </a:ext>
              </a:extLst>
            </p:cNvPr>
            <p:cNvGrpSpPr/>
            <p:nvPr/>
          </p:nvGrpSpPr>
          <p:grpSpPr>
            <a:xfrm>
              <a:off x="1245266" y="2304651"/>
              <a:ext cx="3296567" cy="1028033"/>
              <a:chOff x="3650456" y="3659504"/>
              <a:chExt cx="4777930" cy="1489995"/>
            </a:xfrm>
            <a:solidFill>
              <a:schemeClr val="tx2"/>
            </a:solidFill>
          </p:grpSpPr>
          <p:grpSp>
            <p:nvGrpSpPr>
              <p:cNvPr id="60" name="Graphique 61">
                <a:extLst>
                  <a:ext uri="{FF2B5EF4-FFF2-40B4-BE49-F238E27FC236}">
                    <a16:creationId xmlns:a16="http://schemas.microsoft.com/office/drawing/2014/main" id="{898413AC-389D-8C10-5EC9-B7BB6F869177}"/>
                  </a:ext>
                </a:extLst>
              </p:cNvPr>
              <p:cNvGrpSpPr/>
              <p:nvPr/>
            </p:nvGrpSpPr>
            <p:grpSpPr>
              <a:xfrm>
                <a:off x="3650456" y="3659504"/>
                <a:ext cx="2379535" cy="742569"/>
                <a:chOff x="3650456" y="3659504"/>
                <a:chExt cx="2379535" cy="742569"/>
              </a:xfrm>
              <a:grpFill/>
            </p:grpSpPr>
            <p:sp>
              <p:nvSpPr>
                <p:cNvPr id="74" name="Forme libre : forme 73">
                  <a:extLst>
                    <a:ext uri="{FF2B5EF4-FFF2-40B4-BE49-F238E27FC236}">
                      <a16:creationId xmlns:a16="http://schemas.microsoft.com/office/drawing/2014/main" id="{4A0A5B00-7AB9-EA45-19F0-9DACCBDBCDF3}"/>
                    </a:ext>
                  </a:extLst>
                </p:cNvPr>
                <p:cNvSpPr/>
                <p:nvPr/>
              </p:nvSpPr>
              <p:spPr>
                <a:xfrm>
                  <a:off x="3650456" y="3664743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5" name="Forme libre : forme 74">
                  <a:extLst>
                    <a:ext uri="{FF2B5EF4-FFF2-40B4-BE49-F238E27FC236}">
                      <a16:creationId xmlns:a16="http://schemas.microsoft.com/office/drawing/2014/main" id="{72EDE703-E193-70A2-E2FD-98C780CC81CE}"/>
                    </a:ext>
                  </a:extLst>
                </p:cNvPr>
                <p:cNvSpPr/>
                <p:nvPr/>
              </p:nvSpPr>
              <p:spPr>
                <a:xfrm>
                  <a:off x="4333017" y="3659504"/>
                  <a:ext cx="449960" cy="742569"/>
                </a:xfrm>
                <a:custGeom>
                  <a:avLst/>
                  <a:gdLst>
                    <a:gd name="csX0" fmla="*/ 0 w 449960"/>
                    <a:gd name="csY0" fmla="*/ 235553 h 742569"/>
                    <a:gd name="csX1" fmla="*/ 224980 w 449960"/>
                    <a:gd name="csY1" fmla="*/ 0 h 742569"/>
                    <a:gd name="csX2" fmla="*/ 449961 w 449960"/>
                    <a:gd name="csY2" fmla="*/ 234506 h 742569"/>
                    <a:gd name="csX3" fmla="*/ 449961 w 449960"/>
                    <a:gd name="csY3" fmla="*/ 507016 h 742569"/>
                    <a:gd name="csX4" fmla="*/ 224980 w 449960"/>
                    <a:gd name="csY4" fmla="*/ 742569 h 742569"/>
                    <a:gd name="csX5" fmla="*/ 0 w 449960"/>
                    <a:gd name="csY5" fmla="*/ 508064 h 742569"/>
                    <a:gd name="csX6" fmla="*/ 0 w 449960"/>
                    <a:gd name="csY6" fmla="*/ 235553 h 742569"/>
                    <a:gd name="csX7" fmla="*/ 281083 w 449960"/>
                    <a:gd name="csY7" fmla="*/ 239840 h 742569"/>
                    <a:gd name="csX8" fmla="*/ 225076 w 449960"/>
                    <a:gd name="csY8" fmla="*/ 173260 h 742569"/>
                    <a:gd name="csX9" fmla="*/ 169069 w 449960"/>
                    <a:gd name="csY9" fmla="*/ 239840 h 742569"/>
                    <a:gd name="csX10" fmla="*/ 169069 w 449960"/>
                    <a:gd name="csY10" fmla="*/ 505016 h 742569"/>
                    <a:gd name="csX11" fmla="*/ 225076 w 449960"/>
                    <a:gd name="csY11" fmla="*/ 570548 h 742569"/>
                    <a:gd name="csX12" fmla="*/ 281083 w 449960"/>
                    <a:gd name="csY12" fmla="*/ 505016 h 742569"/>
                    <a:gd name="csX13" fmla="*/ 281083 w 449960"/>
                    <a:gd name="csY13" fmla="*/ 239840 h 74256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0" h="742569">
                      <a:moveTo>
                        <a:pt x="0" y="235553"/>
                      </a:moveTo>
                      <a:cubicBezTo>
                        <a:pt x="0" y="69723"/>
                        <a:pt x="108775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6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5" y="742569"/>
                        <a:pt x="0" y="679228"/>
                        <a:pt x="0" y="508064"/>
                      </a:cubicBezTo>
                      <a:lnTo>
                        <a:pt x="0" y="235553"/>
                      </a:lnTo>
                      <a:close/>
                      <a:moveTo>
                        <a:pt x="281083" y="239840"/>
                      </a:moveTo>
                      <a:cubicBezTo>
                        <a:pt x="281083" y="192310"/>
                        <a:pt x="255746" y="173260"/>
                        <a:pt x="225076" y="173260"/>
                      </a:cubicBezTo>
                      <a:cubicBezTo>
                        <a:pt x="194405" y="173260"/>
                        <a:pt x="169069" y="192310"/>
                        <a:pt x="169069" y="239840"/>
                      </a:cubicBezTo>
                      <a:lnTo>
                        <a:pt x="169069" y="505016"/>
                      </a:lnTo>
                      <a:cubicBezTo>
                        <a:pt x="169069" y="551498"/>
                        <a:pt x="194405" y="570548"/>
                        <a:pt x="225076" y="570548"/>
                      </a:cubicBezTo>
                      <a:cubicBezTo>
                        <a:pt x="255746" y="570548"/>
                        <a:pt x="281083" y="551498"/>
                        <a:pt x="281083" y="505016"/>
                      </a:cubicBezTo>
                      <a:lnTo>
                        <a:pt x="281083" y="23984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6" name="Forme libre : forme 75">
                  <a:extLst>
                    <a:ext uri="{FF2B5EF4-FFF2-40B4-BE49-F238E27FC236}">
                      <a16:creationId xmlns:a16="http://schemas.microsoft.com/office/drawing/2014/main" id="{F5470843-3518-1BBA-2F54-705C6B9333CE}"/>
                    </a:ext>
                  </a:extLst>
                </p:cNvPr>
                <p:cNvSpPr/>
                <p:nvPr/>
              </p:nvSpPr>
              <p:spPr>
                <a:xfrm>
                  <a:off x="4806124" y="3680650"/>
                  <a:ext cx="424814" cy="700373"/>
                </a:xfrm>
                <a:custGeom>
                  <a:avLst/>
                  <a:gdLst>
                    <a:gd name="csX0" fmla="*/ 95 w 424814"/>
                    <a:gd name="csY0" fmla="*/ 700373 h 700373"/>
                    <a:gd name="csX1" fmla="*/ 95 w 424814"/>
                    <a:gd name="csY1" fmla="*/ 0 h 700373"/>
                    <a:gd name="csX2" fmla="*/ 204025 w 424814"/>
                    <a:gd name="csY2" fmla="*/ 0 h 700373"/>
                    <a:gd name="csX3" fmla="*/ 417385 w 424814"/>
                    <a:gd name="csY3" fmla="*/ 184880 h 700373"/>
                    <a:gd name="csX4" fmla="*/ 324421 w 424814"/>
                    <a:gd name="csY4" fmla="*/ 341186 h 700373"/>
                    <a:gd name="csX5" fmla="*/ 324421 w 424814"/>
                    <a:gd name="csY5" fmla="*/ 345376 h 700373"/>
                    <a:gd name="csX6" fmla="*/ 424815 w 424814"/>
                    <a:gd name="csY6" fmla="*/ 502730 h 700373"/>
                    <a:gd name="csX7" fmla="*/ 424815 w 424814"/>
                    <a:gd name="csY7" fmla="*/ 700278 h 700373"/>
                    <a:gd name="csX8" fmla="*/ 255746 w 424814"/>
                    <a:gd name="csY8" fmla="*/ 700278 h 700373"/>
                    <a:gd name="csX9" fmla="*/ 255746 w 424814"/>
                    <a:gd name="csY9" fmla="*/ 506921 h 700373"/>
                    <a:gd name="csX10" fmla="*/ 198692 w 424814"/>
                    <a:gd name="csY10" fmla="*/ 437198 h 700373"/>
                    <a:gd name="csX11" fmla="*/ 169069 w 424814"/>
                    <a:gd name="csY11" fmla="*/ 437198 h 700373"/>
                    <a:gd name="csX12" fmla="*/ 169069 w 424814"/>
                    <a:gd name="csY12" fmla="*/ 700278 h 700373"/>
                    <a:gd name="csX13" fmla="*/ 0 w 424814"/>
                    <a:gd name="csY13" fmla="*/ 700278 h 700373"/>
                    <a:gd name="csX14" fmla="*/ 169069 w 424814"/>
                    <a:gd name="csY14" fmla="*/ 285179 h 700373"/>
                    <a:gd name="csX15" fmla="*/ 193358 w 424814"/>
                    <a:gd name="csY15" fmla="*/ 285179 h 700373"/>
                    <a:gd name="csX16" fmla="*/ 252508 w 424814"/>
                    <a:gd name="csY16" fmla="*/ 213360 h 700373"/>
                    <a:gd name="csX17" fmla="*/ 196501 w 424814"/>
                    <a:gd name="csY17" fmla="*/ 150019 h 700373"/>
                    <a:gd name="csX18" fmla="*/ 169069 w 424814"/>
                    <a:gd name="csY18" fmla="*/ 150019 h 700373"/>
                    <a:gd name="csX19" fmla="*/ 169069 w 424814"/>
                    <a:gd name="csY19" fmla="*/ 285274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424814" h="700373">
                      <a:moveTo>
                        <a:pt x="95" y="700373"/>
                      </a:moveTo>
                      <a:lnTo>
                        <a:pt x="95" y="0"/>
                      </a:lnTo>
                      <a:lnTo>
                        <a:pt x="204025" y="0"/>
                      </a:lnTo>
                      <a:cubicBezTo>
                        <a:pt x="366713" y="0"/>
                        <a:pt x="417385" y="94012"/>
                        <a:pt x="417385" y="184880"/>
                      </a:cubicBezTo>
                      <a:cubicBezTo>
                        <a:pt x="417385" y="264128"/>
                        <a:pt x="368808" y="315849"/>
                        <a:pt x="324421" y="341186"/>
                      </a:cubicBezTo>
                      <a:lnTo>
                        <a:pt x="324421" y="345376"/>
                      </a:lnTo>
                      <a:cubicBezTo>
                        <a:pt x="372999" y="359092"/>
                        <a:pt x="424815" y="402431"/>
                        <a:pt x="424815" y="502730"/>
                      </a:cubicBezTo>
                      <a:lnTo>
                        <a:pt x="424815" y="700278"/>
                      </a:lnTo>
                      <a:lnTo>
                        <a:pt x="255746" y="700278"/>
                      </a:lnTo>
                      <a:lnTo>
                        <a:pt x="255746" y="506921"/>
                      </a:lnTo>
                      <a:cubicBezTo>
                        <a:pt x="255746" y="460438"/>
                        <a:pt x="240983" y="437198"/>
                        <a:pt x="198692" y="437198"/>
                      </a:cubicBezTo>
                      <a:lnTo>
                        <a:pt x="169069" y="437198"/>
                      </a:lnTo>
                      <a:lnTo>
                        <a:pt x="169069" y="700278"/>
                      </a:lnTo>
                      <a:lnTo>
                        <a:pt x="0" y="700278"/>
                      </a:lnTo>
                      <a:close/>
                      <a:moveTo>
                        <a:pt x="169069" y="285179"/>
                      </a:moveTo>
                      <a:lnTo>
                        <a:pt x="193358" y="285179"/>
                      </a:lnTo>
                      <a:cubicBezTo>
                        <a:pt x="235649" y="285179"/>
                        <a:pt x="252508" y="255556"/>
                        <a:pt x="252508" y="213360"/>
                      </a:cubicBezTo>
                      <a:cubicBezTo>
                        <a:pt x="252508" y="171164"/>
                        <a:pt x="234505" y="150019"/>
                        <a:pt x="196501" y="150019"/>
                      </a:cubicBezTo>
                      <a:lnTo>
                        <a:pt x="169069" y="150019"/>
                      </a:lnTo>
                      <a:lnTo>
                        <a:pt x="169069" y="28527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7" name="Forme libre : forme 76">
                  <a:extLst>
                    <a:ext uri="{FF2B5EF4-FFF2-40B4-BE49-F238E27FC236}">
                      <a16:creationId xmlns:a16="http://schemas.microsoft.com/office/drawing/2014/main" id="{E5AAB775-E637-B83D-2B6E-D8661F338766}"/>
                    </a:ext>
                  </a:extLst>
                </p:cNvPr>
                <p:cNvSpPr/>
                <p:nvPr/>
              </p:nvSpPr>
              <p:spPr>
                <a:xfrm>
                  <a:off x="5253704" y="3680650"/>
                  <a:ext cx="340137" cy="700468"/>
                </a:xfrm>
                <a:custGeom>
                  <a:avLst/>
                  <a:gdLst>
                    <a:gd name="csX0" fmla="*/ 0 w 340137"/>
                    <a:gd name="csY0" fmla="*/ 0 h 700468"/>
                    <a:gd name="csX1" fmla="*/ 166878 w 340137"/>
                    <a:gd name="csY1" fmla="*/ 0 h 700468"/>
                    <a:gd name="csX2" fmla="*/ 166878 w 340137"/>
                    <a:gd name="csY2" fmla="*/ 531400 h 700468"/>
                    <a:gd name="csX3" fmla="*/ 340138 w 340137"/>
                    <a:gd name="csY3" fmla="*/ 531400 h 700468"/>
                    <a:gd name="csX4" fmla="*/ 340138 w 340137"/>
                    <a:gd name="csY4" fmla="*/ 700468 h 700468"/>
                    <a:gd name="csX5" fmla="*/ 0 w 340137"/>
                    <a:gd name="csY5" fmla="*/ 700468 h 700468"/>
                    <a:gd name="csX6" fmla="*/ 0 w 340137"/>
                    <a:gd name="csY6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340137" h="700468">
                      <a:moveTo>
                        <a:pt x="0" y="0"/>
                      </a:moveTo>
                      <a:lnTo>
                        <a:pt x="166878" y="0"/>
                      </a:lnTo>
                      <a:lnTo>
                        <a:pt x="166878" y="531400"/>
                      </a:lnTo>
                      <a:lnTo>
                        <a:pt x="340138" y="531400"/>
                      </a:lnTo>
                      <a:lnTo>
                        <a:pt x="340138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8" name="Forme libre : forme 77">
                  <a:extLst>
                    <a:ext uri="{FF2B5EF4-FFF2-40B4-BE49-F238E27FC236}">
                      <a16:creationId xmlns:a16="http://schemas.microsoft.com/office/drawing/2014/main" id="{0434A75C-E816-851D-B3AB-5E82E6C8360F}"/>
                    </a:ext>
                  </a:extLst>
                </p:cNvPr>
                <p:cNvSpPr/>
                <p:nvPr/>
              </p:nvSpPr>
              <p:spPr>
                <a:xfrm>
                  <a:off x="5610605" y="3680650"/>
                  <a:ext cx="419385" cy="700373"/>
                </a:xfrm>
                <a:custGeom>
                  <a:avLst/>
                  <a:gdLst>
                    <a:gd name="csX0" fmla="*/ 0 w 419385"/>
                    <a:gd name="csY0" fmla="*/ 0 h 700373"/>
                    <a:gd name="csX1" fmla="*/ 160592 w 419385"/>
                    <a:gd name="csY1" fmla="*/ 0 h 700373"/>
                    <a:gd name="csX2" fmla="*/ 419386 w 419385"/>
                    <a:gd name="csY2" fmla="*/ 256699 h 700373"/>
                    <a:gd name="csX3" fmla="*/ 419386 w 419385"/>
                    <a:gd name="csY3" fmla="*/ 443675 h 700373"/>
                    <a:gd name="csX4" fmla="*/ 160592 w 419385"/>
                    <a:gd name="csY4" fmla="*/ 700373 h 700373"/>
                    <a:gd name="csX5" fmla="*/ 0 w 419385"/>
                    <a:gd name="csY5" fmla="*/ 700373 h 700373"/>
                    <a:gd name="csX6" fmla="*/ 0 w 419385"/>
                    <a:gd name="csY6" fmla="*/ 0 h 700373"/>
                    <a:gd name="csX7" fmla="*/ 249365 w 419385"/>
                    <a:gd name="csY7" fmla="*/ 234505 h 700373"/>
                    <a:gd name="csX8" fmla="*/ 192310 w 419385"/>
                    <a:gd name="csY8" fmla="*/ 170021 h 700373"/>
                    <a:gd name="csX9" fmla="*/ 169069 w 419385"/>
                    <a:gd name="csY9" fmla="*/ 170021 h 700373"/>
                    <a:gd name="csX10" fmla="*/ 169069 w 419385"/>
                    <a:gd name="csY10" fmla="*/ 530257 h 700373"/>
                    <a:gd name="csX11" fmla="*/ 192310 w 419385"/>
                    <a:gd name="csY11" fmla="*/ 530257 h 700373"/>
                    <a:gd name="csX12" fmla="*/ 249365 w 419385"/>
                    <a:gd name="csY12" fmla="*/ 465773 h 700373"/>
                    <a:gd name="csX13" fmla="*/ 249365 w 419385"/>
                    <a:gd name="csY13" fmla="*/ 23441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19385" h="700373">
                      <a:moveTo>
                        <a:pt x="0" y="0"/>
                      </a:moveTo>
                      <a:lnTo>
                        <a:pt x="160592" y="0"/>
                      </a:lnTo>
                      <a:cubicBezTo>
                        <a:pt x="330708" y="0"/>
                        <a:pt x="419386" y="53912"/>
                        <a:pt x="419386" y="256699"/>
                      </a:cubicBezTo>
                      <a:lnTo>
                        <a:pt x="419386" y="443675"/>
                      </a:lnTo>
                      <a:cubicBezTo>
                        <a:pt x="419386" y="646462"/>
                        <a:pt x="330613" y="700373"/>
                        <a:pt x="160592" y="700373"/>
                      </a:cubicBezTo>
                      <a:lnTo>
                        <a:pt x="0" y="700373"/>
                      </a:lnTo>
                      <a:lnTo>
                        <a:pt x="0" y="0"/>
                      </a:lnTo>
                      <a:close/>
                      <a:moveTo>
                        <a:pt x="249365" y="234505"/>
                      </a:moveTo>
                      <a:cubicBezTo>
                        <a:pt x="249365" y="185928"/>
                        <a:pt x="231362" y="170021"/>
                        <a:pt x="192310" y="170021"/>
                      </a:cubicBezTo>
                      <a:lnTo>
                        <a:pt x="169069" y="170021"/>
                      </a:lnTo>
                      <a:lnTo>
                        <a:pt x="169069" y="530257"/>
                      </a:lnTo>
                      <a:lnTo>
                        <a:pt x="192310" y="530257"/>
                      </a:lnTo>
                      <a:cubicBezTo>
                        <a:pt x="231362" y="530257"/>
                        <a:pt x="249365" y="513398"/>
                        <a:pt x="249365" y="465773"/>
                      </a:cubicBezTo>
                      <a:lnTo>
                        <a:pt x="249365" y="23441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61" name="Graphique 61">
                <a:extLst>
                  <a:ext uri="{FF2B5EF4-FFF2-40B4-BE49-F238E27FC236}">
                    <a16:creationId xmlns:a16="http://schemas.microsoft.com/office/drawing/2014/main" id="{197AE1D5-E587-80C5-1EDE-88DA8CD345C2}"/>
                  </a:ext>
                </a:extLst>
              </p:cNvPr>
              <p:cNvGrpSpPr/>
              <p:nvPr/>
            </p:nvGrpSpPr>
            <p:grpSpPr>
              <a:xfrm>
                <a:off x="3650456" y="4412170"/>
                <a:ext cx="1747456" cy="716280"/>
                <a:chOff x="3650456" y="4412170"/>
                <a:chExt cx="1747456" cy="716280"/>
              </a:xfrm>
              <a:grpFill/>
            </p:grpSpPr>
            <p:sp>
              <p:nvSpPr>
                <p:cNvPr id="70" name="Forme libre : forme 69">
                  <a:extLst>
                    <a:ext uri="{FF2B5EF4-FFF2-40B4-BE49-F238E27FC236}">
                      <a16:creationId xmlns:a16="http://schemas.microsoft.com/office/drawing/2014/main" id="{279E5222-B649-F8FF-9A80-68959DFD85C2}"/>
                    </a:ext>
                  </a:extLst>
                </p:cNvPr>
                <p:cNvSpPr/>
                <p:nvPr/>
              </p:nvSpPr>
              <p:spPr>
                <a:xfrm>
                  <a:off x="3650456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1" name="Forme libre : forme 70">
                  <a:extLst>
                    <a:ext uri="{FF2B5EF4-FFF2-40B4-BE49-F238E27FC236}">
                      <a16:creationId xmlns:a16="http://schemas.microsoft.com/office/drawing/2014/main" id="{3D676BB4-F6DB-6BBA-FB38-1B619C3FEE9B}"/>
                    </a:ext>
                  </a:extLst>
                </p:cNvPr>
                <p:cNvSpPr/>
                <p:nvPr/>
              </p:nvSpPr>
              <p:spPr>
                <a:xfrm>
                  <a:off x="4355020" y="4428077"/>
                  <a:ext cx="169068" cy="700373"/>
                </a:xfrm>
                <a:custGeom>
                  <a:avLst/>
                  <a:gdLst>
                    <a:gd name="csX0" fmla="*/ 0 w 169068"/>
                    <a:gd name="csY0" fmla="*/ 0 h 700373"/>
                    <a:gd name="csX1" fmla="*/ 169069 w 169068"/>
                    <a:gd name="csY1" fmla="*/ 0 h 700373"/>
                    <a:gd name="csX2" fmla="*/ 169069 w 169068"/>
                    <a:gd name="csY2" fmla="*/ 700373 h 700373"/>
                    <a:gd name="csX3" fmla="*/ 0 w 169068"/>
                    <a:gd name="csY3" fmla="*/ 700373 h 700373"/>
                    <a:gd name="csX4" fmla="*/ 0 w 169068"/>
                    <a:gd name="csY4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169068" h="700373">
                      <a:moveTo>
                        <a:pt x="0" y="0"/>
                      </a:moveTo>
                      <a:lnTo>
                        <a:pt x="169069" y="0"/>
                      </a:lnTo>
                      <a:lnTo>
                        <a:pt x="169069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2" name="Forme libre : forme 71">
                  <a:extLst>
                    <a:ext uri="{FF2B5EF4-FFF2-40B4-BE49-F238E27FC236}">
                      <a16:creationId xmlns:a16="http://schemas.microsoft.com/office/drawing/2014/main" id="{261BE1BD-2403-77F6-6F3C-C8D99C61C471}"/>
                    </a:ext>
                  </a:extLst>
                </p:cNvPr>
                <p:cNvSpPr/>
                <p:nvPr/>
              </p:nvSpPr>
              <p:spPr>
                <a:xfrm>
                  <a:off x="4541710" y="4428077"/>
                  <a:ext cx="412051" cy="700373"/>
                </a:xfrm>
                <a:custGeom>
                  <a:avLst/>
                  <a:gdLst>
                    <a:gd name="csX0" fmla="*/ 95 w 412051"/>
                    <a:gd name="csY0" fmla="*/ 0 h 700373"/>
                    <a:gd name="csX1" fmla="*/ 412052 w 412051"/>
                    <a:gd name="csY1" fmla="*/ 0 h 700373"/>
                    <a:gd name="csX2" fmla="*/ 412052 w 412051"/>
                    <a:gd name="csY2" fmla="*/ 163734 h 700373"/>
                    <a:gd name="csX3" fmla="*/ 292703 w 412051"/>
                    <a:gd name="csY3" fmla="*/ 163734 h 700373"/>
                    <a:gd name="csX4" fmla="*/ 292703 w 412051"/>
                    <a:gd name="csY4" fmla="*/ 700373 h 700373"/>
                    <a:gd name="csX5" fmla="*/ 123635 w 412051"/>
                    <a:gd name="csY5" fmla="*/ 700373 h 700373"/>
                    <a:gd name="csX6" fmla="*/ 123635 w 412051"/>
                    <a:gd name="csY6" fmla="*/ 163734 h 700373"/>
                    <a:gd name="csX7" fmla="*/ 0 w 412051"/>
                    <a:gd name="csY7" fmla="*/ 163734 h 700373"/>
                    <a:gd name="csX8" fmla="*/ 0 w 412051"/>
                    <a:gd name="csY8" fmla="*/ 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412051" h="700373">
                      <a:moveTo>
                        <a:pt x="95" y="0"/>
                      </a:moveTo>
                      <a:lnTo>
                        <a:pt x="412052" y="0"/>
                      </a:lnTo>
                      <a:lnTo>
                        <a:pt x="412052" y="163734"/>
                      </a:lnTo>
                      <a:lnTo>
                        <a:pt x="292703" y="163734"/>
                      </a:lnTo>
                      <a:lnTo>
                        <a:pt x="292703" y="700373"/>
                      </a:lnTo>
                      <a:lnTo>
                        <a:pt x="123635" y="700373"/>
                      </a:lnTo>
                      <a:lnTo>
                        <a:pt x="123635" y="163734"/>
                      </a:lnTo>
                      <a:lnTo>
                        <a:pt x="0" y="16373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3" name="Forme libre : forme 72">
                  <a:extLst>
                    <a:ext uri="{FF2B5EF4-FFF2-40B4-BE49-F238E27FC236}">
                      <a16:creationId xmlns:a16="http://schemas.microsoft.com/office/drawing/2014/main" id="{7DB4BAB3-932E-94FF-CB29-D466595B11E4}"/>
                    </a:ext>
                  </a:extLst>
                </p:cNvPr>
                <p:cNvSpPr/>
                <p:nvPr/>
              </p:nvSpPr>
              <p:spPr>
                <a:xfrm>
                  <a:off x="4972240" y="4428077"/>
                  <a:ext cx="425672" cy="700373"/>
                </a:xfrm>
                <a:custGeom>
                  <a:avLst/>
                  <a:gdLst>
                    <a:gd name="csX0" fmla="*/ 258794 w 425672"/>
                    <a:gd name="csY0" fmla="*/ 410908 h 700373"/>
                    <a:gd name="csX1" fmla="*/ 166878 w 425672"/>
                    <a:gd name="csY1" fmla="*/ 410908 h 700373"/>
                    <a:gd name="csX2" fmla="*/ 166878 w 425672"/>
                    <a:gd name="csY2" fmla="*/ 700373 h 700373"/>
                    <a:gd name="csX3" fmla="*/ 0 w 425672"/>
                    <a:gd name="csY3" fmla="*/ 700373 h 700373"/>
                    <a:gd name="csX4" fmla="*/ 0 w 425672"/>
                    <a:gd name="csY4" fmla="*/ 0 h 700373"/>
                    <a:gd name="csX5" fmla="*/ 166878 w 425672"/>
                    <a:gd name="csY5" fmla="*/ 0 h 700373"/>
                    <a:gd name="csX6" fmla="*/ 166878 w 425672"/>
                    <a:gd name="csY6" fmla="*/ 249269 h 700373"/>
                    <a:gd name="csX7" fmla="*/ 258794 w 425672"/>
                    <a:gd name="csY7" fmla="*/ 249269 h 700373"/>
                    <a:gd name="csX8" fmla="*/ 258794 w 425672"/>
                    <a:gd name="csY8" fmla="*/ 0 h 700373"/>
                    <a:gd name="csX9" fmla="*/ 425672 w 425672"/>
                    <a:gd name="csY9" fmla="*/ 0 h 700373"/>
                    <a:gd name="csX10" fmla="*/ 425672 w 425672"/>
                    <a:gd name="csY10" fmla="*/ 700373 h 700373"/>
                    <a:gd name="csX11" fmla="*/ 258794 w 425672"/>
                    <a:gd name="csY11" fmla="*/ 700373 h 700373"/>
                    <a:gd name="csX12" fmla="*/ 258794 w 425672"/>
                    <a:gd name="csY12" fmla="*/ 410908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25672" h="700373">
                      <a:moveTo>
                        <a:pt x="258794" y="410908"/>
                      </a:moveTo>
                      <a:lnTo>
                        <a:pt x="166878" y="410908"/>
                      </a:lnTo>
                      <a:lnTo>
                        <a:pt x="16687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66878" y="0"/>
                      </a:lnTo>
                      <a:lnTo>
                        <a:pt x="166878" y="249269"/>
                      </a:lnTo>
                      <a:lnTo>
                        <a:pt x="258794" y="249269"/>
                      </a:lnTo>
                      <a:lnTo>
                        <a:pt x="258794" y="0"/>
                      </a:lnTo>
                      <a:lnTo>
                        <a:pt x="425672" y="0"/>
                      </a:lnTo>
                      <a:lnTo>
                        <a:pt x="425672" y="700373"/>
                      </a:lnTo>
                      <a:lnTo>
                        <a:pt x="258794" y="700373"/>
                      </a:lnTo>
                      <a:lnTo>
                        <a:pt x="258794" y="41090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62" name="Graphique 61">
                <a:extLst>
                  <a:ext uri="{FF2B5EF4-FFF2-40B4-BE49-F238E27FC236}">
                    <a16:creationId xmlns:a16="http://schemas.microsoft.com/office/drawing/2014/main" id="{23D3B6FC-2B64-A0A7-C372-57222A3D2147}"/>
                  </a:ext>
                </a:extLst>
              </p:cNvPr>
              <p:cNvGrpSpPr/>
              <p:nvPr/>
            </p:nvGrpSpPr>
            <p:grpSpPr>
              <a:xfrm>
                <a:off x="5471445" y="4406931"/>
                <a:ext cx="2956941" cy="742568"/>
                <a:chOff x="5471445" y="4406931"/>
                <a:chExt cx="2956941" cy="742568"/>
              </a:xfrm>
              <a:grpFill/>
            </p:grpSpPr>
            <p:sp>
              <p:nvSpPr>
                <p:cNvPr id="64" name="Forme libre : forme 63">
                  <a:extLst>
                    <a:ext uri="{FF2B5EF4-FFF2-40B4-BE49-F238E27FC236}">
                      <a16:creationId xmlns:a16="http://schemas.microsoft.com/office/drawing/2014/main" id="{C8F4AAF1-A80E-9F91-18C8-F8B49BF2782F}"/>
                    </a:ext>
                  </a:extLst>
                </p:cNvPr>
                <p:cNvSpPr/>
                <p:nvPr/>
              </p:nvSpPr>
              <p:spPr>
                <a:xfrm>
                  <a:off x="5471445" y="4412170"/>
                  <a:ext cx="699420" cy="716280"/>
                </a:xfrm>
                <a:custGeom>
                  <a:avLst/>
                  <a:gdLst>
                    <a:gd name="csX0" fmla="*/ 350234 w 699420"/>
                    <a:gd name="csY0" fmla="*/ 0 h 716280"/>
                    <a:gd name="csX1" fmla="*/ 416719 w 699420"/>
                    <a:gd name="csY1" fmla="*/ 54388 h 716280"/>
                    <a:gd name="csX2" fmla="*/ 475393 w 699420"/>
                    <a:gd name="csY2" fmla="*/ 360331 h 716280"/>
                    <a:gd name="csX3" fmla="*/ 481775 w 699420"/>
                    <a:gd name="csY3" fmla="*/ 360331 h 716280"/>
                    <a:gd name="csX4" fmla="*/ 536734 w 699420"/>
                    <a:gd name="csY4" fmla="*/ 15907 h 716280"/>
                    <a:gd name="csX5" fmla="*/ 699421 w 699420"/>
                    <a:gd name="csY5" fmla="*/ 15907 h 716280"/>
                    <a:gd name="csX6" fmla="*/ 575977 w 699420"/>
                    <a:gd name="csY6" fmla="*/ 650462 h 716280"/>
                    <a:gd name="csX7" fmla="*/ 496062 w 699420"/>
                    <a:gd name="csY7" fmla="*/ 716280 h 716280"/>
                    <a:gd name="csX8" fmla="*/ 496062 w 699420"/>
                    <a:gd name="csY8" fmla="*/ 716280 h 716280"/>
                    <a:gd name="csX9" fmla="*/ 417290 w 699420"/>
                    <a:gd name="csY9" fmla="*/ 655415 h 716280"/>
                    <a:gd name="csX10" fmla="*/ 352901 w 699420"/>
                    <a:gd name="csY10" fmla="*/ 408813 h 716280"/>
                    <a:gd name="csX11" fmla="*/ 346520 w 699420"/>
                    <a:gd name="csY11" fmla="*/ 408813 h 716280"/>
                    <a:gd name="csX12" fmla="*/ 282131 w 699420"/>
                    <a:gd name="csY12" fmla="*/ 655415 h 716280"/>
                    <a:gd name="csX13" fmla="*/ 203359 w 699420"/>
                    <a:gd name="csY13" fmla="*/ 716280 h 716280"/>
                    <a:gd name="csX14" fmla="*/ 203359 w 699420"/>
                    <a:gd name="csY14" fmla="*/ 716280 h 716280"/>
                    <a:gd name="csX15" fmla="*/ 123444 w 699420"/>
                    <a:gd name="csY15" fmla="*/ 650462 h 716280"/>
                    <a:gd name="csX16" fmla="*/ 0 w 699420"/>
                    <a:gd name="csY16" fmla="*/ 15907 h 716280"/>
                    <a:gd name="csX17" fmla="*/ 163735 w 699420"/>
                    <a:gd name="csY17" fmla="*/ 15907 h 716280"/>
                    <a:gd name="csX18" fmla="*/ 218694 w 699420"/>
                    <a:gd name="csY18" fmla="*/ 360331 h 716280"/>
                    <a:gd name="csX19" fmla="*/ 225076 w 699420"/>
                    <a:gd name="csY19" fmla="*/ 360331 h 716280"/>
                    <a:gd name="csX20" fmla="*/ 283750 w 699420"/>
                    <a:gd name="csY20" fmla="*/ 54388 h 716280"/>
                    <a:gd name="csX21" fmla="*/ 350234 w 699420"/>
                    <a:gd name="csY21" fmla="*/ 0 h 716280"/>
                    <a:gd name="csX22" fmla="*/ 350234 w 699420"/>
                    <a:gd name="csY22" fmla="*/ 0 h 7162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699420" h="71628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5" name="Forme libre : forme 64">
                  <a:extLst>
                    <a:ext uri="{FF2B5EF4-FFF2-40B4-BE49-F238E27FC236}">
                      <a16:creationId xmlns:a16="http://schemas.microsoft.com/office/drawing/2014/main" id="{913E25A1-6185-A2E9-AE29-F78FC2E3BEF9}"/>
                    </a:ext>
                  </a:extLst>
                </p:cNvPr>
                <p:cNvSpPr/>
                <p:nvPr/>
              </p:nvSpPr>
              <p:spPr>
                <a:xfrm>
                  <a:off x="6157245" y="4406931"/>
                  <a:ext cx="449961" cy="742568"/>
                </a:xfrm>
                <a:custGeom>
                  <a:avLst/>
                  <a:gdLst>
                    <a:gd name="csX0" fmla="*/ 0 w 449961"/>
                    <a:gd name="csY0" fmla="*/ 235553 h 742568"/>
                    <a:gd name="csX1" fmla="*/ 224980 w 449961"/>
                    <a:gd name="csY1" fmla="*/ 0 h 742568"/>
                    <a:gd name="csX2" fmla="*/ 449961 w 449961"/>
                    <a:gd name="csY2" fmla="*/ 234505 h 742568"/>
                    <a:gd name="csX3" fmla="*/ 449961 w 449961"/>
                    <a:gd name="csY3" fmla="*/ 507016 h 742568"/>
                    <a:gd name="csX4" fmla="*/ 224980 w 449961"/>
                    <a:gd name="csY4" fmla="*/ 742569 h 742568"/>
                    <a:gd name="csX5" fmla="*/ 0 w 449961"/>
                    <a:gd name="csY5" fmla="*/ 508063 h 742568"/>
                    <a:gd name="csX6" fmla="*/ 0 w 449961"/>
                    <a:gd name="csY6" fmla="*/ 235553 h 742568"/>
                    <a:gd name="csX7" fmla="*/ 280988 w 449961"/>
                    <a:gd name="csY7" fmla="*/ 239839 h 742568"/>
                    <a:gd name="csX8" fmla="*/ 224980 w 449961"/>
                    <a:gd name="csY8" fmla="*/ 173259 h 742568"/>
                    <a:gd name="csX9" fmla="*/ 168974 w 449961"/>
                    <a:gd name="csY9" fmla="*/ 239839 h 742568"/>
                    <a:gd name="csX10" fmla="*/ 168974 w 449961"/>
                    <a:gd name="csY10" fmla="*/ 505015 h 742568"/>
                    <a:gd name="csX11" fmla="*/ 224980 w 449961"/>
                    <a:gd name="csY11" fmla="*/ 570547 h 742568"/>
                    <a:gd name="csX12" fmla="*/ 280988 w 449961"/>
                    <a:gd name="csY12" fmla="*/ 505015 h 742568"/>
                    <a:gd name="csX13" fmla="*/ 280988 w 449961"/>
                    <a:gd name="csY13" fmla="*/ 239839 h 7425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49961" h="742568">
                      <a:moveTo>
                        <a:pt x="0" y="235553"/>
                      </a:moveTo>
                      <a:cubicBezTo>
                        <a:pt x="0" y="69723"/>
                        <a:pt x="108776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5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6" y="742569"/>
                        <a:pt x="0" y="679228"/>
                        <a:pt x="0" y="508063"/>
                      </a:cubicBezTo>
                      <a:lnTo>
                        <a:pt x="0" y="235553"/>
                      </a:lnTo>
                      <a:close/>
                      <a:moveTo>
                        <a:pt x="280988" y="239839"/>
                      </a:moveTo>
                      <a:cubicBezTo>
                        <a:pt x="280988" y="192309"/>
                        <a:pt x="255651" y="173259"/>
                        <a:pt x="224980" y="173259"/>
                      </a:cubicBezTo>
                      <a:cubicBezTo>
                        <a:pt x="194310" y="173259"/>
                        <a:pt x="168974" y="192309"/>
                        <a:pt x="168974" y="239839"/>
                      </a:cubicBezTo>
                      <a:lnTo>
                        <a:pt x="168974" y="505015"/>
                      </a:lnTo>
                      <a:cubicBezTo>
                        <a:pt x="168974" y="551497"/>
                        <a:pt x="194310" y="570547"/>
                        <a:pt x="224980" y="570547"/>
                      </a:cubicBezTo>
                      <a:cubicBezTo>
                        <a:pt x="255651" y="570547"/>
                        <a:pt x="280988" y="551497"/>
                        <a:pt x="280988" y="505015"/>
                      </a:cubicBezTo>
                      <a:lnTo>
                        <a:pt x="280988" y="23983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6" name="Forme libre : forme 65">
                  <a:extLst>
                    <a:ext uri="{FF2B5EF4-FFF2-40B4-BE49-F238E27FC236}">
                      <a16:creationId xmlns:a16="http://schemas.microsoft.com/office/drawing/2014/main" id="{99F5DD20-600D-D1F4-304A-7281FB7C740A}"/>
                    </a:ext>
                  </a:extLst>
                </p:cNvPr>
                <p:cNvSpPr/>
                <p:nvPr/>
              </p:nvSpPr>
              <p:spPr>
                <a:xfrm>
                  <a:off x="6635019" y="4428077"/>
                  <a:ext cx="630650" cy="700373"/>
                </a:xfrm>
                <a:custGeom>
                  <a:avLst/>
                  <a:gdLst>
                    <a:gd name="csX0" fmla="*/ 164878 w 630650"/>
                    <a:gd name="csY0" fmla="*/ 301085 h 700373"/>
                    <a:gd name="csX1" fmla="*/ 158496 w 630650"/>
                    <a:gd name="csY1" fmla="*/ 301085 h 700373"/>
                    <a:gd name="csX2" fmla="*/ 158496 w 630650"/>
                    <a:gd name="csY2" fmla="*/ 700373 h 700373"/>
                    <a:gd name="csX3" fmla="*/ 0 w 630650"/>
                    <a:gd name="csY3" fmla="*/ 700373 h 700373"/>
                    <a:gd name="csX4" fmla="*/ 0 w 630650"/>
                    <a:gd name="csY4" fmla="*/ 0 h 700373"/>
                    <a:gd name="csX5" fmla="*/ 213360 w 630650"/>
                    <a:gd name="csY5" fmla="*/ 0 h 700373"/>
                    <a:gd name="csX6" fmla="*/ 311563 w 630650"/>
                    <a:gd name="csY6" fmla="*/ 370808 h 700373"/>
                    <a:gd name="csX7" fmla="*/ 317945 w 630650"/>
                    <a:gd name="csY7" fmla="*/ 370808 h 700373"/>
                    <a:gd name="csX8" fmla="*/ 417290 w 630650"/>
                    <a:gd name="csY8" fmla="*/ 0 h 700373"/>
                    <a:gd name="csX9" fmla="*/ 630650 w 630650"/>
                    <a:gd name="csY9" fmla="*/ 0 h 700373"/>
                    <a:gd name="csX10" fmla="*/ 630650 w 630650"/>
                    <a:gd name="csY10" fmla="*/ 700373 h 700373"/>
                    <a:gd name="csX11" fmla="*/ 472154 w 630650"/>
                    <a:gd name="csY11" fmla="*/ 700373 h 700373"/>
                    <a:gd name="csX12" fmla="*/ 472154 w 630650"/>
                    <a:gd name="csY12" fmla="*/ 301085 h 700373"/>
                    <a:gd name="csX13" fmla="*/ 465772 w 630650"/>
                    <a:gd name="csY13" fmla="*/ 301085 h 700373"/>
                    <a:gd name="csX14" fmla="*/ 375952 w 630650"/>
                    <a:gd name="csY14" fmla="*/ 700373 h 700373"/>
                    <a:gd name="csX15" fmla="*/ 254508 w 630650"/>
                    <a:gd name="csY15" fmla="*/ 700373 h 700373"/>
                    <a:gd name="csX16" fmla="*/ 164687 w 630650"/>
                    <a:gd name="csY16" fmla="*/ 301085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630650" h="700373">
                      <a:moveTo>
                        <a:pt x="164878" y="301085"/>
                      </a:moveTo>
                      <a:lnTo>
                        <a:pt x="158496" y="301085"/>
                      </a:lnTo>
                      <a:lnTo>
                        <a:pt x="158496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213360" y="0"/>
                      </a:lnTo>
                      <a:lnTo>
                        <a:pt x="311563" y="370808"/>
                      </a:lnTo>
                      <a:lnTo>
                        <a:pt x="317945" y="370808"/>
                      </a:lnTo>
                      <a:lnTo>
                        <a:pt x="417290" y="0"/>
                      </a:lnTo>
                      <a:lnTo>
                        <a:pt x="630650" y="0"/>
                      </a:lnTo>
                      <a:lnTo>
                        <a:pt x="630650" y="700373"/>
                      </a:lnTo>
                      <a:lnTo>
                        <a:pt x="472154" y="700373"/>
                      </a:lnTo>
                      <a:lnTo>
                        <a:pt x="472154" y="301085"/>
                      </a:lnTo>
                      <a:lnTo>
                        <a:pt x="465772" y="301085"/>
                      </a:lnTo>
                      <a:lnTo>
                        <a:pt x="375952" y="700373"/>
                      </a:lnTo>
                      <a:lnTo>
                        <a:pt x="254508" y="700373"/>
                      </a:lnTo>
                      <a:lnTo>
                        <a:pt x="164687" y="3010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7" name="Forme libre : forme 66">
                  <a:extLst>
                    <a:ext uri="{FF2B5EF4-FFF2-40B4-BE49-F238E27FC236}">
                      <a16:creationId xmlns:a16="http://schemas.microsoft.com/office/drawing/2014/main" id="{C647ABF5-AAC8-5B0E-CFB0-36DB577E4AF4}"/>
                    </a:ext>
                  </a:extLst>
                </p:cNvPr>
                <p:cNvSpPr/>
                <p:nvPr/>
              </p:nvSpPr>
              <p:spPr>
                <a:xfrm>
                  <a:off x="7304246" y="4428077"/>
                  <a:ext cx="358140" cy="700468"/>
                </a:xfrm>
                <a:custGeom>
                  <a:avLst/>
                  <a:gdLst>
                    <a:gd name="csX0" fmla="*/ 95 w 358140"/>
                    <a:gd name="csY0" fmla="*/ 0 h 700468"/>
                    <a:gd name="csX1" fmla="*/ 353949 w 358140"/>
                    <a:gd name="csY1" fmla="*/ 0 h 700468"/>
                    <a:gd name="csX2" fmla="*/ 353949 w 358140"/>
                    <a:gd name="csY2" fmla="*/ 167926 h 700468"/>
                    <a:gd name="csX3" fmla="*/ 169069 w 358140"/>
                    <a:gd name="csY3" fmla="*/ 167926 h 700468"/>
                    <a:gd name="csX4" fmla="*/ 169069 w 358140"/>
                    <a:gd name="csY4" fmla="*/ 256699 h 700468"/>
                    <a:gd name="csX5" fmla="*/ 345472 w 358140"/>
                    <a:gd name="csY5" fmla="*/ 256699 h 700468"/>
                    <a:gd name="csX6" fmla="*/ 345472 w 358140"/>
                    <a:gd name="csY6" fmla="*/ 415195 h 700468"/>
                    <a:gd name="csX7" fmla="*/ 169069 w 358140"/>
                    <a:gd name="csY7" fmla="*/ 415195 h 700468"/>
                    <a:gd name="csX8" fmla="*/ 169069 w 358140"/>
                    <a:gd name="csY8" fmla="*/ 531400 h 700468"/>
                    <a:gd name="csX9" fmla="*/ 358140 w 358140"/>
                    <a:gd name="csY9" fmla="*/ 531400 h 700468"/>
                    <a:gd name="csX10" fmla="*/ 358140 w 358140"/>
                    <a:gd name="csY10" fmla="*/ 700468 h 700468"/>
                    <a:gd name="csX11" fmla="*/ 0 w 358140"/>
                    <a:gd name="csY11" fmla="*/ 700468 h 700468"/>
                    <a:gd name="csX12" fmla="*/ 0 w 358140"/>
                    <a:gd name="csY12" fmla="*/ 95 h 7004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58140" h="700468">
                      <a:moveTo>
                        <a:pt x="95" y="0"/>
                      </a:moveTo>
                      <a:lnTo>
                        <a:pt x="353949" y="0"/>
                      </a:lnTo>
                      <a:lnTo>
                        <a:pt x="353949" y="167926"/>
                      </a:lnTo>
                      <a:lnTo>
                        <a:pt x="169069" y="167926"/>
                      </a:lnTo>
                      <a:lnTo>
                        <a:pt x="169069" y="256699"/>
                      </a:lnTo>
                      <a:lnTo>
                        <a:pt x="345472" y="256699"/>
                      </a:lnTo>
                      <a:lnTo>
                        <a:pt x="345472" y="415195"/>
                      </a:lnTo>
                      <a:lnTo>
                        <a:pt x="169069" y="415195"/>
                      </a:lnTo>
                      <a:lnTo>
                        <a:pt x="169069" y="531400"/>
                      </a:lnTo>
                      <a:lnTo>
                        <a:pt x="358140" y="531400"/>
                      </a:lnTo>
                      <a:lnTo>
                        <a:pt x="358140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8" name="Forme libre : forme 67">
                  <a:extLst>
                    <a:ext uri="{FF2B5EF4-FFF2-40B4-BE49-F238E27FC236}">
                      <a16:creationId xmlns:a16="http://schemas.microsoft.com/office/drawing/2014/main" id="{7D24D3FD-70F9-9407-3CC9-1A0C4BA305BA}"/>
                    </a:ext>
                  </a:extLst>
                </p:cNvPr>
                <p:cNvSpPr/>
                <p:nvPr/>
              </p:nvSpPr>
              <p:spPr>
                <a:xfrm>
                  <a:off x="7688770" y="4428077"/>
                  <a:ext cx="466915" cy="700373"/>
                </a:xfrm>
                <a:custGeom>
                  <a:avLst/>
                  <a:gdLst>
                    <a:gd name="csX0" fmla="*/ 163830 w 466915"/>
                    <a:gd name="csY0" fmla="*/ 339090 h 700373"/>
                    <a:gd name="csX1" fmla="*/ 157448 w 466915"/>
                    <a:gd name="csY1" fmla="*/ 339090 h 700373"/>
                    <a:gd name="csX2" fmla="*/ 157448 w 466915"/>
                    <a:gd name="csY2" fmla="*/ 700373 h 700373"/>
                    <a:gd name="csX3" fmla="*/ 0 w 466915"/>
                    <a:gd name="csY3" fmla="*/ 700373 h 700373"/>
                    <a:gd name="csX4" fmla="*/ 0 w 466915"/>
                    <a:gd name="csY4" fmla="*/ 0 h 700373"/>
                    <a:gd name="csX5" fmla="*/ 178498 w 466915"/>
                    <a:gd name="csY5" fmla="*/ 0 h 700373"/>
                    <a:gd name="csX6" fmla="*/ 304229 w 466915"/>
                    <a:gd name="csY6" fmla="*/ 326422 h 700373"/>
                    <a:gd name="csX7" fmla="*/ 310610 w 466915"/>
                    <a:gd name="csY7" fmla="*/ 326422 h 700373"/>
                    <a:gd name="csX8" fmla="*/ 310610 w 466915"/>
                    <a:gd name="csY8" fmla="*/ 0 h 700373"/>
                    <a:gd name="csX9" fmla="*/ 466915 w 466915"/>
                    <a:gd name="csY9" fmla="*/ 0 h 700373"/>
                    <a:gd name="csX10" fmla="*/ 466915 w 466915"/>
                    <a:gd name="csY10" fmla="*/ 700373 h 700373"/>
                    <a:gd name="csX11" fmla="*/ 295751 w 466915"/>
                    <a:gd name="csY11" fmla="*/ 700373 h 700373"/>
                    <a:gd name="csX12" fmla="*/ 163735 w 466915"/>
                    <a:gd name="csY12" fmla="*/ 339090 h 700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466915" h="700373">
                      <a:moveTo>
                        <a:pt x="163830" y="339090"/>
                      </a:moveTo>
                      <a:lnTo>
                        <a:pt x="157448" y="339090"/>
                      </a:lnTo>
                      <a:lnTo>
                        <a:pt x="15744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78498" y="0"/>
                      </a:lnTo>
                      <a:lnTo>
                        <a:pt x="304229" y="326422"/>
                      </a:lnTo>
                      <a:lnTo>
                        <a:pt x="310610" y="326422"/>
                      </a:lnTo>
                      <a:lnTo>
                        <a:pt x="310610" y="0"/>
                      </a:lnTo>
                      <a:lnTo>
                        <a:pt x="466915" y="0"/>
                      </a:lnTo>
                      <a:lnTo>
                        <a:pt x="466915" y="700373"/>
                      </a:lnTo>
                      <a:lnTo>
                        <a:pt x="295751" y="700373"/>
                      </a:lnTo>
                      <a:lnTo>
                        <a:pt x="163735" y="33909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9" name="Forme libre : forme 68">
                  <a:extLst>
                    <a:ext uri="{FF2B5EF4-FFF2-40B4-BE49-F238E27FC236}">
                      <a16:creationId xmlns:a16="http://schemas.microsoft.com/office/drawing/2014/main" id="{ACBE2CCA-2964-BE98-C6BB-C985EFC52A90}"/>
                    </a:ext>
                  </a:extLst>
                </p:cNvPr>
                <p:cNvSpPr/>
                <p:nvPr/>
              </p:nvSpPr>
              <p:spPr>
                <a:xfrm>
                  <a:off x="8257222" y="4428077"/>
                  <a:ext cx="171164" cy="503396"/>
                </a:xfrm>
                <a:custGeom>
                  <a:avLst/>
                  <a:gdLst>
                    <a:gd name="csX0" fmla="*/ 0 w 171164"/>
                    <a:gd name="csY0" fmla="*/ 55054 h 503396"/>
                    <a:gd name="csX1" fmla="*/ 0 w 171164"/>
                    <a:gd name="csY1" fmla="*/ 0 h 503396"/>
                    <a:gd name="csX2" fmla="*/ 171164 w 171164"/>
                    <a:gd name="csY2" fmla="*/ 0 h 503396"/>
                    <a:gd name="csX3" fmla="*/ 171164 w 171164"/>
                    <a:gd name="csY3" fmla="*/ 55054 h 503396"/>
                    <a:gd name="csX4" fmla="*/ 161068 w 171164"/>
                    <a:gd name="csY4" fmla="*/ 316325 h 503396"/>
                    <a:gd name="csX5" fmla="*/ 153067 w 171164"/>
                    <a:gd name="csY5" fmla="*/ 440150 h 503396"/>
                    <a:gd name="csX6" fmla="*/ 85630 w 171164"/>
                    <a:gd name="csY6" fmla="*/ 503396 h 503396"/>
                    <a:gd name="csX7" fmla="*/ 85630 w 171164"/>
                    <a:gd name="csY7" fmla="*/ 503396 h 503396"/>
                    <a:gd name="csX8" fmla="*/ 18193 w 171164"/>
                    <a:gd name="csY8" fmla="*/ 440150 h 503396"/>
                    <a:gd name="csX9" fmla="*/ 10192 w 171164"/>
                    <a:gd name="csY9" fmla="*/ 316325 h 503396"/>
                    <a:gd name="csX10" fmla="*/ 95 w 171164"/>
                    <a:gd name="csY10" fmla="*/ 55054 h 50339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171164" h="503396">
                      <a:moveTo>
                        <a:pt x="0" y="55054"/>
                      </a:moveTo>
                      <a:lnTo>
                        <a:pt x="0" y="0"/>
                      </a:lnTo>
                      <a:lnTo>
                        <a:pt x="171164" y="0"/>
                      </a:lnTo>
                      <a:lnTo>
                        <a:pt x="171164" y="55054"/>
                      </a:lnTo>
                      <a:cubicBezTo>
                        <a:pt x="171164" y="142208"/>
                        <a:pt x="167830" y="229362"/>
                        <a:pt x="161068" y="316325"/>
                      </a:cubicBezTo>
                      <a:lnTo>
                        <a:pt x="153067" y="440150"/>
                      </a:lnTo>
                      <a:cubicBezTo>
                        <a:pt x="150781" y="475678"/>
                        <a:pt x="121253" y="503396"/>
                        <a:pt x="85630" y="503396"/>
                      </a:cubicBezTo>
                      <a:lnTo>
                        <a:pt x="85630" y="503396"/>
                      </a:lnTo>
                      <a:cubicBezTo>
                        <a:pt x="50006" y="503396"/>
                        <a:pt x="20479" y="475678"/>
                        <a:pt x="18193" y="440150"/>
                      </a:cubicBezTo>
                      <a:lnTo>
                        <a:pt x="10192" y="316325"/>
                      </a:lnTo>
                      <a:cubicBezTo>
                        <a:pt x="3524" y="229362"/>
                        <a:pt x="95" y="142208"/>
                        <a:pt x="95" y="5505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63" name="Ellipse 62">
                <a:extLst>
                  <a:ext uri="{FF2B5EF4-FFF2-40B4-BE49-F238E27FC236}">
                    <a16:creationId xmlns:a16="http://schemas.microsoft.com/office/drawing/2014/main" id="{91D7213F-B649-73F8-081E-B1A5BE00A4F7}"/>
                  </a:ext>
                </a:extLst>
              </p:cNvPr>
              <p:cNvSpPr/>
              <p:nvPr/>
            </p:nvSpPr>
            <p:spPr>
              <a:xfrm>
                <a:off x="8253984" y="4954143"/>
                <a:ext cx="174307" cy="174307"/>
              </a:xfrm>
              <a:prstGeom prst="ellipse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54" name="Graphique 61">
              <a:extLst>
                <a:ext uri="{FF2B5EF4-FFF2-40B4-BE49-F238E27FC236}">
                  <a16:creationId xmlns:a16="http://schemas.microsoft.com/office/drawing/2014/main" id="{7655D97D-3C5F-1EC7-93F2-81FBD6A79CCE}"/>
                </a:ext>
              </a:extLst>
            </p:cNvPr>
            <p:cNvGrpSpPr/>
            <p:nvPr/>
          </p:nvGrpSpPr>
          <p:grpSpPr>
            <a:xfrm>
              <a:off x="1197620" y="956110"/>
              <a:ext cx="3468684" cy="1542608"/>
              <a:chOff x="3581400" y="1704975"/>
              <a:chExt cx="5027390" cy="2235803"/>
            </a:xfrm>
            <a:solidFill>
              <a:schemeClr val="tx2"/>
            </a:solidFill>
          </p:grpSpPr>
          <p:sp>
            <p:nvSpPr>
              <p:cNvPr id="55" name="Forme libre : forme 54">
                <a:extLst>
                  <a:ext uri="{FF2B5EF4-FFF2-40B4-BE49-F238E27FC236}">
                    <a16:creationId xmlns:a16="http://schemas.microsoft.com/office/drawing/2014/main" id="{0F8DC6D8-9B8A-BAA1-BADF-EE711FA1DC75}"/>
                  </a:ext>
                </a:extLst>
              </p:cNvPr>
              <p:cNvSpPr/>
              <p:nvPr/>
            </p:nvSpPr>
            <p:spPr>
              <a:xfrm>
                <a:off x="3581400" y="1714976"/>
                <a:ext cx="1023080" cy="1172717"/>
              </a:xfrm>
              <a:custGeom>
                <a:avLst/>
                <a:gdLst>
                  <a:gd name="csX0" fmla="*/ 797528 w 1023080"/>
                  <a:gd name="csY0" fmla="*/ 583406 h 1172717"/>
                  <a:gd name="csX1" fmla="*/ 787051 w 1023080"/>
                  <a:gd name="csY1" fmla="*/ 583406 h 1172717"/>
                  <a:gd name="csX2" fmla="*/ 689801 w 1023080"/>
                  <a:gd name="csY2" fmla="*/ 90011 h 1172717"/>
                  <a:gd name="csX3" fmla="*/ 579787 w 1023080"/>
                  <a:gd name="csY3" fmla="*/ 0 h 1172717"/>
                  <a:gd name="csX4" fmla="*/ 469773 w 1023080"/>
                  <a:gd name="csY4" fmla="*/ 90011 h 1172717"/>
                  <a:gd name="csX5" fmla="*/ 372523 w 1023080"/>
                  <a:gd name="csY5" fmla="*/ 583406 h 1172717"/>
                  <a:gd name="csX6" fmla="*/ 362045 w 1023080"/>
                  <a:gd name="csY6" fmla="*/ 583406 h 1172717"/>
                  <a:gd name="csX7" fmla="*/ 271082 w 1023080"/>
                  <a:gd name="csY7" fmla="*/ 15621 h 1172717"/>
                  <a:gd name="csX8" fmla="*/ 0 w 1023080"/>
                  <a:gd name="csY8" fmla="*/ 15621 h 1172717"/>
                  <a:gd name="csX9" fmla="*/ 204406 w 1023080"/>
                  <a:gd name="csY9" fmla="*/ 1063752 h 1172717"/>
                  <a:gd name="csX10" fmla="*/ 336709 w 1023080"/>
                  <a:gd name="csY10" fmla="*/ 1172718 h 1172717"/>
                  <a:gd name="csX11" fmla="*/ 467106 w 1023080"/>
                  <a:gd name="csY11" fmla="*/ 1072039 h 1172717"/>
                  <a:gd name="csX12" fmla="*/ 573691 w 1023080"/>
                  <a:gd name="csY12" fmla="*/ 663797 h 1172717"/>
                  <a:gd name="csX13" fmla="*/ 584168 w 1023080"/>
                  <a:gd name="csY13" fmla="*/ 663797 h 1172717"/>
                  <a:gd name="csX14" fmla="*/ 690753 w 1023080"/>
                  <a:gd name="csY14" fmla="*/ 1072039 h 1172717"/>
                  <a:gd name="csX15" fmla="*/ 821150 w 1023080"/>
                  <a:gd name="csY15" fmla="*/ 1172718 h 1172717"/>
                  <a:gd name="csX16" fmla="*/ 953453 w 1023080"/>
                  <a:gd name="csY16" fmla="*/ 1063752 h 1172717"/>
                  <a:gd name="csX17" fmla="*/ 1023080 w 1023080"/>
                  <a:gd name="csY17" fmla="*/ 706850 h 1172717"/>
                  <a:gd name="csX18" fmla="*/ 888492 w 1023080"/>
                  <a:gd name="csY18" fmla="*/ 15621 h 1172717"/>
                  <a:gd name="csX19" fmla="*/ 797528 w 1023080"/>
                  <a:gd name="csY19" fmla="*/ 583406 h 117271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1023080" h="1172717">
                    <a:moveTo>
                      <a:pt x="797528" y="583406"/>
                    </a:moveTo>
                    <a:lnTo>
                      <a:pt x="787051" y="583406"/>
                    </a:lnTo>
                    <a:lnTo>
                      <a:pt x="689801" y="90011"/>
                    </a:lnTo>
                    <a:cubicBezTo>
                      <a:pt x="679228" y="37624"/>
                      <a:pt x="633222" y="0"/>
                      <a:pt x="579787" y="0"/>
                    </a:cubicBezTo>
                    <a:cubicBezTo>
                      <a:pt x="526352" y="0"/>
                      <a:pt x="480346" y="37624"/>
                      <a:pt x="469773" y="90011"/>
                    </a:cubicBezTo>
                    <a:lnTo>
                      <a:pt x="372523" y="583406"/>
                    </a:lnTo>
                    <a:lnTo>
                      <a:pt x="362045" y="583406"/>
                    </a:lnTo>
                    <a:lnTo>
                      <a:pt x="271082" y="15621"/>
                    </a:lnTo>
                    <a:lnTo>
                      <a:pt x="0" y="15621"/>
                    </a:lnTo>
                    <a:lnTo>
                      <a:pt x="204406" y="1063752"/>
                    </a:lnTo>
                    <a:cubicBezTo>
                      <a:pt x="216694" y="1127093"/>
                      <a:pt x="272129" y="1172718"/>
                      <a:pt x="336709" y="1172718"/>
                    </a:cubicBezTo>
                    <a:cubicBezTo>
                      <a:pt x="401288" y="1172718"/>
                      <a:pt x="451580" y="1131380"/>
                      <a:pt x="467106" y="1072039"/>
                    </a:cubicBezTo>
                    <a:lnTo>
                      <a:pt x="573691" y="663797"/>
                    </a:lnTo>
                    <a:lnTo>
                      <a:pt x="584168" y="663797"/>
                    </a:lnTo>
                    <a:lnTo>
                      <a:pt x="690753" y="1072039"/>
                    </a:lnTo>
                    <a:cubicBezTo>
                      <a:pt x="706279" y="1131380"/>
                      <a:pt x="759809" y="1172718"/>
                      <a:pt x="821150" y="1172718"/>
                    </a:cubicBezTo>
                    <a:cubicBezTo>
                      <a:pt x="885635" y="1172718"/>
                      <a:pt x="941070" y="1126998"/>
                      <a:pt x="953453" y="1063752"/>
                    </a:cubicBezTo>
                    <a:lnTo>
                      <a:pt x="1023080" y="706850"/>
                    </a:lnTo>
                    <a:lnTo>
                      <a:pt x="888492" y="15621"/>
                    </a:lnTo>
                    <a:lnTo>
                      <a:pt x="797528" y="5834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6" name="Forme libre : forme 55">
                <a:extLst>
                  <a:ext uri="{FF2B5EF4-FFF2-40B4-BE49-F238E27FC236}">
                    <a16:creationId xmlns:a16="http://schemas.microsoft.com/office/drawing/2014/main" id="{6FDAE316-36FF-CEF3-2182-353BE696B031}"/>
                  </a:ext>
                </a:extLst>
              </p:cNvPr>
              <p:cNvSpPr/>
              <p:nvPr/>
            </p:nvSpPr>
            <p:spPr>
              <a:xfrm>
                <a:off x="4544663" y="1708975"/>
                <a:ext cx="1414081" cy="1625536"/>
              </a:xfrm>
              <a:custGeom>
                <a:avLst/>
                <a:gdLst>
                  <a:gd name="csX0" fmla="*/ 1102138 w 1414081"/>
                  <a:gd name="csY0" fmla="*/ 811054 h 1625536"/>
                  <a:gd name="csX1" fmla="*/ 1087660 w 1414081"/>
                  <a:gd name="csY1" fmla="*/ 811054 h 1625536"/>
                  <a:gd name="csX2" fmla="*/ 953357 w 1414081"/>
                  <a:gd name="csY2" fmla="*/ 124396 h 1625536"/>
                  <a:gd name="csX3" fmla="*/ 801243 w 1414081"/>
                  <a:gd name="csY3" fmla="*/ 0 h 1625536"/>
                  <a:gd name="csX4" fmla="*/ 649129 w 1414081"/>
                  <a:gd name="csY4" fmla="*/ 124396 h 1625536"/>
                  <a:gd name="csX5" fmla="*/ 514826 w 1414081"/>
                  <a:gd name="csY5" fmla="*/ 811054 h 1625536"/>
                  <a:gd name="csX6" fmla="*/ 500348 w 1414081"/>
                  <a:gd name="csY6" fmla="*/ 811054 h 1625536"/>
                  <a:gd name="csX7" fmla="*/ 374618 w 1414081"/>
                  <a:gd name="csY7" fmla="*/ 21622 h 1625536"/>
                  <a:gd name="csX8" fmla="*/ 0 w 1414081"/>
                  <a:gd name="csY8" fmla="*/ 21622 h 1625536"/>
                  <a:gd name="csX9" fmla="*/ 282511 w 1414081"/>
                  <a:gd name="csY9" fmla="*/ 1474851 h 1625536"/>
                  <a:gd name="csX10" fmla="*/ 465296 w 1414081"/>
                  <a:gd name="csY10" fmla="*/ 1625537 h 1625536"/>
                  <a:gd name="csX11" fmla="*/ 645414 w 1414081"/>
                  <a:gd name="csY11" fmla="*/ 1486376 h 1625536"/>
                  <a:gd name="csX12" fmla="*/ 792766 w 1414081"/>
                  <a:gd name="csY12" fmla="*/ 922211 h 1625536"/>
                  <a:gd name="csX13" fmla="*/ 807244 w 1414081"/>
                  <a:gd name="csY13" fmla="*/ 922211 h 1625536"/>
                  <a:gd name="csX14" fmla="*/ 954596 w 1414081"/>
                  <a:gd name="csY14" fmla="*/ 1486376 h 1625536"/>
                  <a:gd name="csX15" fmla="*/ 1134713 w 1414081"/>
                  <a:gd name="csY15" fmla="*/ 1625537 h 1625536"/>
                  <a:gd name="csX16" fmla="*/ 1134713 w 1414081"/>
                  <a:gd name="csY16" fmla="*/ 1625537 h 1625536"/>
                  <a:gd name="csX17" fmla="*/ 1317498 w 1414081"/>
                  <a:gd name="csY17" fmla="*/ 1474851 h 1625536"/>
                  <a:gd name="csX18" fmla="*/ 1414082 w 1414081"/>
                  <a:gd name="csY18" fmla="*/ 978122 h 1625536"/>
                  <a:gd name="csX19" fmla="*/ 1227773 w 1414081"/>
                  <a:gd name="csY19" fmla="*/ 21622 h 1625536"/>
                  <a:gd name="csX20" fmla="*/ 1102043 w 1414081"/>
                  <a:gd name="csY20" fmla="*/ 810959 h 162553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1414081" h="1625536">
                    <a:moveTo>
                      <a:pt x="1102138" y="811054"/>
                    </a:moveTo>
                    <a:lnTo>
                      <a:pt x="1087660" y="811054"/>
                    </a:lnTo>
                    <a:lnTo>
                      <a:pt x="953357" y="124396"/>
                    </a:lnTo>
                    <a:cubicBezTo>
                      <a:pt x="938689" y="52007"/>
                      <a:pt x="875157" y="0"/>
                      <a:pt x="801243" y="0"/>
                    </a:cubicBezTo>
                    <a:cubicBezTo>
                      <a:pt x="727329" y="0"/>
                      <a:pt x="663797" y="52007"/>
                      <a:pt x="649129" y="124396"/>
                    </a:cubicBezTo>
                    <a:lnTo>
                      <a:pt x="514826" y="811054"/>
                    </a:lnTo>
                    <a:lnTo>
                      <a:pt x="500348" y="811054"/>
                    </a:lnTo>
                    <a:lnTo>
                      <a:pt x="374618" y="21622"/>
                    </a:lnTo>
                    <a:lnTo>
                      <a:pt x="0" y="21622"/>
                    </a:lnTo>
                    <a:lnTo>
                      <a:pt x="282511" y="1474851"/>
                    </a:lnTo>
                    <a:cubicBezTo>
                      <a:pt x="299561" y="1562386"/>
                      <a:pt x="376142" y="1625537"/>
                      <a:pt x="465296" y="1625537"/>
                    </a:cubicBezTo>
                    <a:cubicBezTo>
                      <a:pt x="554450" y="1625537"/>
                      <a:pt x="624078" y="1568387"/>
                      <a:pt x="645414" y="1486376"/>
                    </a:cubicBezTo>
                    <a:lnTo>
                      <a:pt x="792766" y="922211"/>
                    </a:lnTo>
                    <a:lnTo>
                      <a:pt x="807244" y="922211"/>
                    </a:lnTo>
                    <a:lnTo>
                      <a:pt x="954596" y="1486376"/>
                    </a:lnTo>
                    <a:cubicBezTo>
                      <a:pt x="976027" y="1568387"/>
                      <a:pt x="1050036" y="1625537"/>
                      <a:pt x="1134713" y="1625537"/>
                    </a:cubicBezTo>
                    <a:lnTo>
                      <a:pt x="1134713" y="1625537"/>
                    </a:lnTo>
                    <a:cubicBezTo>
                      <a:pt x="1223867" y="1625537"/>
                      <a:pt x="1300448" y="1562386"/>
                      <a:pt x="1317498" y="1474851"/>
                    </a:cubicBezTo>
                    <a:lnTo>
                      <a:pt x="1414082" y="978122"/>
                    </a:lnTo>
                    <a:lnTo>
                      <a:pt x="1227773" y="21622"/>
                    </a:lnTo>
                    <a:lnTo>
                      <a:pt x="1102043" y="8109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7" name="Forme libre : forme 56">
                <a:extLst>
                  <a:ext uri="{FF2B5EF4-FFF2-40B4-BE49-F238E27FC236}">
                    <a16:creationId xmlns:a16="http://schemas.microsoft.com/office/drawing/2014/main" id="{82F0D3E2-338D-0A76-42DB-AAC9F0CAC720}"/>
                  </a:ext>
                </a:extLst>
              </p:cNvPr>
              <p:cNvSpPr/>
              <p:nvPr/>
            </p:nvSpPr>
            <p:spPr>
              <a:xfrm>
                <a:off x="5847397" y="1704975"/>
                <a:ext cx="2205704" cy="2235708"/>
              </a:xfrm>
              <a:custGeom>
                <a:avLst/>
                <a:gdLst>
                  <a:gd name="csX0" fmla="*/ 1519333 w 2205704"/>
                  <a:gd name="csY0" fmla="*/ 1112901 h 2235708"/>
                  <a:gd name="csX1" fmla="*/ 1499330 w 2205704"/>
                  <a:gd name="csY1" fmla="*/ 1112901 h 2235708"/>
                  <a:gd name="csX2" fmla="*/ 1314164 w 2205704"/>
                  <a:gd name="csY2" fmla="*/ 171450 h 2235708"/>
                  <a:gd name="csX3" fmla="*/ 1104519 w 2205704"/>
                  <a:gd name="csY3" fmla="*/ 0 h 2235708"/>
                  <a:gd name="csX4" fmla="*/ 894874 w 2205704"/>
                  <a:gd name="csY4" fmla="*/ 171450 h 2235708"/>
                  <a:gd name="csX5" fmla="*/ 709708 w 2205704"/>
                  <a:gd name="csY5" fmla="*/ 1112901 h 2235708"/>
                  <a:gd name="csX6" fmla="*/ 689705 w 2205704"/>
                  <a:gd name="csY6" fmla="*/ 1112901 h 2235708"/>
                  <a:gd name="csX7" fmla="*/ 516446 w 2205704"/>
                  <a:gd name="csY7" fmla="*/ 25622 h 2235708"/>
                  <a:gd name="csX8" fmla="*/ 0 w 2205704"/>
                  <a:gd name="csY8" fmla="*/ 25622 h 2235708"/>
                  <a:gd name="csX9" fmla="*/ 389382 w 2205704"/>
                  <a:gd name="csY9" fmla="*/ 2028063 h 2235708"/>
                  <a:gd name="csX10" fmla="*/ 641318 w 2205704"/>
                  <a:gd name="csY10" fmla="*/ 2235708 h 2235708"/>
                  <a:gd name="csX11" fmla="*/ 889635 w 2205704"/>
                  <a:gd name="csY11" fmla="*/ 2043875 h 2235708"/>
                  <a:gd name="csX12" fmla="*/ 1092803 w 2205704"/>
                  <a:gd name="csY12" fmla="*/ 1266158 h 2235708"/>
                  <a:gd name="csX13" fmla="*/ 1112806 w 2205704"/>
                  <a:gd name="csY13" fmla="*/ 1266158 h 2235708"/>
                  <a:gd name="csX14" fmla="*/ 1315974 w 2205704"/>
                  <a:gd name="csY14" fmla="*/ 2043875 h 2235708"/>
                  <a:gd name="csX15" fmla="*/ 1564386 w 2205704"/>
                  <a:gd name="csY15" fmla="*/ 2235708 h 2235708"/>
                  <a:gd name="csX16" fmla="*/ 1816322 w 2205704"/>
                  <a:gd name="csY16" fmla="*/ 2028063 h 2235708"/>
                  <a:gd name="csX17" fmla="*/ 2205704 w 2205704"/>
                  <a:gd name="csY17" fmla="*/ 25622 h 2235708"/>
                  <a:gd name="csX18" fmla="*/ 1692593 w 2205704"/>
                  <a:gd name="csY18" fmla="*/ 25622 h 2235708"/>
                  <a:gd name="csX19" fmla="*/ 1519333 w 2205704"/>
                  <a:gd name="csY19" fmla="*/ 1112901 h 223570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2205704" h="2235708">
                    <a:moveTo>
                      <a:pt x="1519333" y="1112901"/>
                    </a:moveTo>
                    <a:lnTo>
                      <a:pt x="1499330" y="1112901"/>
                    </a:lnTo>
                    <a:lnTo>
                      <a:pt x="1314164" y="171450"/>
                    </a:lnTo>
                    <a:cubicBezTo>
                      <a:pt x="1293971" y="71723"/>
                      <a:pt x="1206341" y="0"/>
                      <a:pt x="1104519" y="0"/>
                    </a:cubicBezTo>
                    <a:cubicBezTo>
                      <a:pt x="1002697" y="0"/>
                      <a:pt x="915067" y="71723"/>
                      <a:pt x="894874" y="171450"/>
                    </a:cubicBezTo>
                    <a:lnTo>
                      <a:pt x="709708" y="1112901"/>
                    </a:lnTo>
                    <a:lnTo>
                      <a:pt x="689705" y="1112901"/>
                    </a:lnTo>
                    <a:lnTo>
                      <a:pt x="516446" y="25622"/>
                    </a:lnTo>
                    <a:lnTo>
                      <a:pt x="0" y="25622"/>
                    </a:lnTo>
                    <a:lnTo>
                      <a:pt x="389382" y="2028063"/>
                    </a:lnTo>
                    <a:cubicBezTo>
                      <a:pt x="412813" y="2148650"/>
                      <a:pt x="518446" y="2235708"/>
                      <a:pt x="641318" y="2235708"/>
                    </a:cubicBezTo>
                    <a:cubicBezTo>
                      <a:pt x="764191" y="2235708"/>
                      <a:pt x="860203" y="2156841"/>
                      <a:pt x="889635" y="2043875"/>
                    </a:cubicBezTo>
                    <a:lnTo>
                      <a:pt x="1092803" y="1266158"/>
                    </a:lnTo>
                    <a:lnTo>
                      <a:pt x="1112806" y="1266158"/>
                    </a:lnTo>
                    <a:lnTo>
                      <a:pt x="1315974" y="2043875"/>
                    </a:lnTo>
                    <a:cubicBezTo>
                      <a:pt x="1345502" y="2156841"/>
                      <a:pt x="1447514" y="2235708"/>
                      <a:pt x="1564386" y="2235708"/>
                    </a:cubicBezTo>
                    <a:cubicBezTo>
                      <a:pt x="1687259" y="2235708"/>
                      <a:pt x="1792891" y="2148650"/>
                      <a:pt x="1816322" y="2028063"/>
                    </a:cubicBezTo>
                    <a:lnTo>
                      <a:pt x="2205704" y="25622"/>
                    </a:lnTo>
                    <a:lnTo>
                      <a:pt x="1692593" y="25622"/>
                    </a:lnTo>
                    <a:lnTo>
                      <a:pt x="1519333" y="111290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8" name="Forme libre : forme 57">
                <a:extLst>
                  <a:ext uri="{FF2B5EF4-FFF2-40B4-BE49-F238E27FC236}">
                    <a16:creationId xmlns:a16="http://schemas.microsoft.com/office/drawing/2014/main" id="{AB66D468-54C6-2461-1E6E-671FE85518B2}"/>
                  </a:ext>
                </a:extLst>
              </p:cNvPr>
              <p:cNvSpPr/>
              <p:nvPr/>
            </p:nvSpPr>
            <p:spPr>
              <a:xfrm>
                <a:off x="8080057" y="1730597"/>
                <a:ext cx="524922" cy="1606105"/>
              </a:xfrm>
              <a:custGeom>
                <a:avLst/>
                <a:gdLst>
                  <a:gd name="csX0" fmla="*/ 30956 w 524922"/>
                  <a:gd name="csY0" fmla="*/ 1032224 h 1606105"/>
                  <a:gd name="csX1" fmla="*/ 55531 w 524922"/>
                  <a:gd name="csY1" fmla="*/ 1412081 h 1606105"/>
                  <a:gd name="csX2" fmla="*/ 262509 w 524922"/>
                  <a:gd name="csY2" fmla="*/ 1606106 h 1606105"/>
                  <a:gd name="csX3" fmla="*/ 262509 w 524922"/>
                  <a:gd name="csY3" fmla="*/ 1606106 h 1606105"/>
                  <a:gd name="csX4" fmla="*/ 469488 w 524922"/>
                  <a:gd name="csY4" fmla="*/ 1412081 h 1606105"/>
                  <a:gd name="csX5" fmla="*/ 494062 w 524922"/>
                  <a:gd name="csY5" fmla="*/ 1032224 h 1606105"/>
                  <a:gd name="csX6" fmla="*/ 524923 w 524922"/>
                  <a:gd name="csY6" fmla="*/ 230696 h 1606105"/>
                  <a:gd name="csX7" fmla="*/ 524923 w 524922"/>
                  <a:gd name="csY7" fmla="*/ 0 h 1606105"/>
                  <a:gd name="csX8" fmla="*/ 0 w 524922"/>
                  <a:gd name="csY8" fmla="*/ 0 h 1606105"/>
                  <a:gd name="csX9" fmla="*/ 0 w 524922"/>
                  <a:gd name="csY9" fmla="*/ 238125 h 1606105"/>
                  <a:gd name="csX10" fmla="*/ 30861 w 524922"/>
                  <a:gd name="csY10" fmla="*/ 1032129 h 16061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524922" h="1606105">
                    <a:moveTo>
                      <a:pt x="30956" y="1032224"/>
                    </a:moveTo>
                    <a:lnTo>
                      <a:pt x="55531" y="1412081"/>
                    </a:lnTo>
                    <a:cubicBezTo>
                      <a:pt x="62579" y="1521238"/>
                      <a:pt x="153162" y="1606106"/>
                      <a:pt x="262509" y="1606106"/>
                    </a:cubicBezTo>
                    <a:lnTo>
                      <a:pt x="262509" y="1606106"/>
                    </a:lnTo>
                    <a:cubicBezTo>
                      <a:pt x="371856" y="1606106"/>
                      <a:pt x="462439" y="1521238"/>
                      <a:pt x="469488" y="1412081"/>
                    </a:cubicBezTo>
                    <a:lnTo>
                      <a:pt x="494062" y="1032224"/>
                    </a:lnTo>
                    <a:cubicBezTo>
                      <a:pt x="514636" y="765524"/>
                      <a:pt x="524923" y="498158"/>
                      <a:pt x="524923" y="230696"/>
                    </a:cubicBezTo>
                    <a:lnTo>
                      <a:pt x="524923" y="0"/>
                    </a:lnTo>
                    <a:lnTo>
                      <a:pt x="0" y="0"/>
                    </a:lnTo>
                    <a:cubicBezTo>
                      <a:pt x="0" y="0"/>
                      <a:pt x="0" y="235649"/>
                      <a:pt x="0" y="238125"/>
                    </a:cubicBezTo>
                    <a:cubicBezTo>
                      <a:pt x="191" y="503110"/>
                      <a:pt x="10478" y="767906"/>
                      <a:pt x="30861" y="103212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9" name="Forme libre : forme 58">
                <a:extLst>
                  <a:ext uri="{FF2B5EF4-FFF2-40B4-BE49-F238E27FC236}">
                    <a16:creationId xmlns:a16="http://schemas.microsoft.com/office/drawing/2014/main" id="{296F8255-A418-4452-94B3-4EC96172C5D0}"/>
                  </a:ext>
                </a:extLst>
              </p:cNvPr>
              <p:cNvSpPr/>
              <p:nvPr/>
            </p:nvSpPr>
            <p:spPr>
              <a:xfrm>
                <a:off x="8076342" y="3408330"/>
                <a:ext cx="532447" cy="532447"/>
              </a:xfrm>
              <a:custGeom>
                <a:avLst/>
                <a:gdLst>
                  <a:gd name="csX0" fmla="*/ 266224 w 532447"/>
                  <a:gd name="csY0" fmla="*/ 0 h 532447"/>
                  <a:gd name="csX1" fmla="*/ 0 w 532447"/>
                  <a:gd name="csY1" fmla="*/ 266224 h 532447"/>
                  <a:gd name="csX2" fmla="*/ 266224 w 532447"/>
                  <a:gd name="csY2" fmla="*/ 532447 h 532447"/>
                  <a:gd name="csX3" fmla="*/ 532447 w 532447"/>
                  <a:gd name="csY3" fmla="*/ 266224 h 532447"/>
                  <a:gd name="csX4" fmla="*/ 266224 w 532447"/>
                  <a:gd name="csY4" fmla="*/ 0 h 5324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532447" h="532447">
                    <a:moveTo>
                      <a:pt x="266224" y="0"/>
                    </a:moveTo>
                    <a:cubicBezTo>
                      <a:pt x="119253" y="0"/>
                      <a:pt x="0" y="119158"/>
                      <a:pt x="0" y="266224"/>
                    </a:cubicBezTo>
                    <a:cubicBezTo>
                      <a:pt x="0" y="413290"/>
                      <a:pt x="119158" y="532447"/>
                      <a:pt x="266224" y="532447"/>
                    </a:cubicBezTo>
                    <a:cubicBezTo>
                      <a:pt x="413290" y="532447"/>
                      <a:pt x="532447" y="413290"/>
                      <a:pt x="532447" y="266224"/>
                    </a:cubicBezTo>
                    <a:cubicBezTo>
                      <a:pt x="532447" y="119158"/>
                      <a:pt x="413290" y="0"/>
                      <a:pt x="266224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</p:grpSp>
      <p:pic>
        <p:nvPicPr>
          <p:cNvPr id="79" name="Graphique 78">
            <a:extLst>
              <a:ext uri="{FF2B5EF4-FFF2-40B4-BE49-F238E27FC236}">
                <a16:creationId xmlns:a16="http://schemas.microsoft.com/office/drawing/2014/main" id="{3D48E19C-429E-A1F7-3182-ABBCEF75FD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8653" y="10267732"/>
            <a:ext cx="3082704" cy="1372036"/>
          </a:xfrm>
          <a:prstGeom prst="rect">
            <a:avLst/>
          </a:prstGeom>
        </p:spPr>
      </p:pic>
      <p:grpSp>
        <p:nvGrpSpPr>
          <p:cNvPr id="80" name="Groupe 79">
            <a:extLst>
              <a:ext uri="{FF2B5EF4-FFF2-40B4-BE49-F238E27FC236}">
                <a16:creationId xmlns:a16="http://schemas.microsoft.com/office/drawing/2014/main" id="{5B0E2B8F-4548-AEEE-9379-D99AAEAB3E9E}"/>
              </a:ext>
            </a:extLst>
          </p:cNvPr>
          <p:cNvGrpSpPr/>
          <p:nvPr/>
        </p:nvGrpSpPr>
        <p:grpSpPr>
          <a:xfrm>
            <a:off x="4767942" y="2285999"/>
            <a:ext cx="784535" cy="1200329"/>
            <a:chOff x="4034971" y="1233714"/>
            <a:chExt cx="784535" cy="1200329"/>
          </a:xfrm>
        </p:grpSpPr>
        <p:sp>
          <p:nvSpPr>
            <p:cNvPr id="81" name="Ellipse 80">
              <a:extLst>
                <a:ext uri="{FF2B5EF4-FFF2-40B4-BE49-F238E27FC236}">
                  <a16:creationId xmlns:a16="http://schemas.microsoft.com/office/drawing/2014/main" id="{3F8A2A1E-5D99-0537-9630-4051625B88AE}"/>
                </a:ext>
              </a:extLst>
            </p:cNvPr>
            <p:cNvSpPr/>
            <p:nvPr/>
          </p:nvSpPr>
          <p:spPr>
            <a:xfrm>
              <a:off x="4093085" y="1669567"/>
              <a:ext cx="662496" cy="66249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2" name="ZoneTexte 81">
              <a:extLst>
                <a:ext uri="{FF2B5EF4-FFF2-40B4-BE49-F238E27FC236}">
                  <a16:creationId xmlns:a16="http://schemas.microsoft.com/office/drawing/2014/main" id="{06B932E9-D39B-ECDF-5DB0-39AAEE2BD4BB}"/>
                </a:ext>
              </a:extLst>
            </p:cNvPr>
            <p:cNvSpPr txBox="1"/>
            <p:nvPr/>
          </p:nvSpPr>
          <p:spPr>
            <a:xfrm>
              <a:off x="4034971" y="1233714"/>
              <a:ext cx="784535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fr-F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3"/>
                  </a:solidFill>
                  <a:effectLst/>
                  <a:uLnTx/>
                  <a:uFillTx/>
                  <a:latin typeface="JeanLuc-WwW" panose="02000A06030001040001" pitchFamily="50" charset="0"/>
                  <a:ea typeface="+mj-ea"/>
                  <a:cs typeface="+mj-cs"/>
                </a:rPr>
                <a:t>1</a:t>
              </a:r>
              <a:endParaRPr lang="fr-FR" sz="3600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83" name="Groupe 82">
            <a:extLst>
              <a:ext uri="{FF2B5EF4-FFF2-40B4-BE49-F238E27FC236}">
                <a16:creationId xmlns:a16="http://schemas.microsoft.com/office/drawing/2014/main" id="{81170048-3643-FBCA-7B89-D60D57E2B08E}"/>
              </a:ext>
            </a:extLst>
          </p:cNvPr>
          <p:cNvGrpSpPr/>
          <p:nvPr/>
        </p:nvGrpSpPr>
        <p:grpSpPr>
          <a:xfrm>
            <a:off x="4767942" y="3319616"/>
            <a:ext cx="784535" cy="1200329"/>
            <a:chOff x="4034971" y="2198402"/>
            <a:chExt cx="784535" cy="1200329"/>
          </a:xfrm>
        </p:grpSpPr>
        <p:sp>
          <p:nvSpPr>
            <p:cNvPr id="84" name="Ellipse 83">
              <a:extLst>
                <a:ext uri="{FF2B5EF4-FFF2-40B4-BE49-F238E27FC236}">
                  <a16:creationId xmlns:a16="http://schemas.microsoft.com/office/drawing/2014/main" id="{DC3B0DDC-AB03-764E-88F0-97663E64FE62}"/>
                </a:ext>
              </a:extLst>
            </p:cNvPr>
            <p:cNvSpPr/>
            <p:nvPr/>
          </p:nvSpPr>
          <p:spPr>
            <a:xfrm>
              <a:off x="4093085" y="2619727"/>
              <a:ext cx="662496" cy="66249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5" name="ZoneTexte 84">
              <a:extLst>
                <a:ext uri="{FF2B5EF4-FFF2-40B4-BE49-F238E27FC236}">
                  <a16:creationId xmlns:a16="http://schemas.microsoft.com/office/drawing/2014/main" id="{770DB00B-952D-F229-E077-2D14AA92E35E}"/>
                </a:ext>
              </a:extLst>
            </p:cNvPr>
            <p:cNvSpPr txBox="1"/>
            <p:nvPr/>
          </p:nvSpPr>
          <p:spPr>
            <a:xfrm>
              <a:off x="4034971" y="2198402"/>
              <a:ext cx="784535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fr-F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3"/>
                  </a:solidFill>
                  <a:effectLst/>
                  <a:uLnTx/>
                  <a:uFillTx/>
                  <a:latin typeface="JeanLuc-WwW" panose="02000A06030001040001" pitchFamily="50" charset="0"/>
                  <a:ea typeface="+mj-ea"/>
                  <a:cs typeface="+mj-cs"/>
                </a:rPr>
                <a:t>2</a:t>
              </a:r>
              <a:endParaRPr lang="fr-FR" sz="3600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86" name="Groupe 85">
            <a:extLst>
              <a:ext uri="{FF2B5EF4-FFF2-40B4-BE49-F238E27FC236}">
                <a16:creationId xmlns:a16="http://schemas.microsoft.com/office/drawing/2014/main" id="{DA2EFD82-31E6-9A2F-6F32-516FEEE1C7DF}"/>
              </a:ext>
            </a:extLst>
          </p:cNvPr>
          <p:cNvGrpSpPr/>
          <p:nvPr/>
        </p:nvGrpSpPr>
        <p:grpSpPr>
          <a:xfrm>
            <a:off x="4767942" y="4353233"/>
            <a:ext cx="784535" cy="1200329"/>
            <a:chOff x="4034971" y="3157279"/>
            <a:chExt cx="784535" cy="1200329"/>
          </a:xfrm>
        </p:grpSpPr>
        <p:sp>
          <p:nvSpPr>
            <p:cNvPr id="87" name="Ellipse 86">
              <a:extLst>
                <a:ext uri="{FF2B5EF4-FFF2-40B4-BE49-F238E27FC236}">
                  <a16:creationId xmlns:a16="http://schemas.microsoft.com/office/drawing/2014/main" id="{6D7CEAE0-398A-1E7A-2731-EEC8661D21A4}"/>
                </a:ext>
              </a:extLst>
            </p:cNvPr>
            <p:cNvSpPr/>
            <p:nvPr/>
          </p:nvSpPr>
          <p:spPr>
            <a:xfrm>
              <a:off x="4093085" y="3569887"/>
              <a:ext cx="662496" cy="66249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8" name="ZoneTexte 87">
              <a:extLst>
                <a:ext uri="{FF2B5EF4-FFF2-40B4-BE49-F238E27FC236}">
                  <a16:creationId xmlns:a16="http://schemas.microsoft.com/office/drawing/2014/main" id="{7050542C-70AD-5F5D-7DAE-FB314111DC22}"/>
                </a:ext>
              </a:extLst>
            </p:cNvPr>
            <p:cNvSpPr txBox="1"/>
            <p:nvPr/>
          </p:nvSpPr>
          <p:spPr>
            <a:xfrm>
              <a:off x="4034971" y="3157279"/>
              <a:ext cx="784535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fr-F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3"/>
                  </a:solidFill>
                  <a:effectLst/>
                  <a:uLnTx/>
                  <a:uFillTx/>
                  <a:latin typeface="JeanLuc-WwW" panose="02000A06030001040001" pitchFamily="50" charset="0"/>
                  <a:ea typeface="+mj-ea"/>
                  <a:cs typeface="+mj-cs"/>
                </a:rPr>
                <a:t>3</a:t>
              </a:r>
              <a:endParaRPr lang="fr-FR" sz="3600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89" name="Groupe 88">
            <a:extLst>
              <a:ext uri="{FF2B5EF4-FFF2-40B4-BE49-F238E27FC236}">
                <a16:creationId xmlns:a16="http://schemas.microsoft.com/office/drawing/2014/main" id="{304AF135-B8F9-7D20-0B7C-C078E1990F7A}"/>
              </a:ext>
            </a:extLst>
          </p:cNvPr>
          <p:cNvGrpSpPr/>
          <p:nvPr/>
        </p:nvGrpSpPr>
        <p:grpSpPr>
          <a:xfrm>
            <a:off x="4767942" y="5386850"/>
            <a:ext cx="784535" cy="1200329"/>
            <a:chOff x="4034971" y="4069664"/>
            <a:chExt cx="784535" cy="1200329"/>
          </a:xfrm>
        </p:grpSpPr>
        <p:sp>
          <p:nvSpPr>
            <p:cNvPr id="90" name="Ellipse 89">
              <a:extLst>
                <a:ext uri="{FF2B5EF4-FFF2-40B4-BE49-F238E27FC236}">
                  <a16:creationId xmlns:a16="http://schemas.microsoft.com/office/drawing/2014/main" id="{0E7D4DA6-065D-6F42-98E3-DF4B4BB5B7BF}"/>
                </a:ext>
              </a:extLst>
            </p:cNvPr>
            <p:cNvSpPr/>
            <p:nvPr/>
          </p:nvSpPr>
          <p:spPr>
            <a:xfrm>
              <a:off x="4093085" y="4520047"/>
              <a:ext cx="662496" cy="66249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1" name="ZoneTexte 90">
              <a:extLst>
                <a:ext uri="{FF2B5EF4-FFF2-40B4-BE49-F238E27FC236}">
                  <a16:creationId xmlns:a16="http://schemas.microsoft.com/office/drawing/2014/main" id="{D411181D-DEBD-D20A-32A2-C72B74AF6187}"/>
                </a:ext>
              </a:extLst>
            </p:cNvPr>
            <p:cNvSpPr txBox="1"/>
            <p:nvPr/>
          </p:nvSpPr>
          <p:spPr>
            <a:xfrm>
              <a:off x="4034971" y="4069664"/>
              <a:ext cx="784535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fr-F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3"/>
                  </a:solidFill>
                  <a:effectLst/>
                  <a:uLnTx/>
                  <a:uFillTx/>
                  <a:latin typeface="JeanLuc-WwW" panose="02000A06030001040001" pitchFamily="50" charset="0"/>
                  <a:ea typeface="+mj-ea"/>
                  <a:cs typeface="+mj-cs"/>
                </a:rPr>
                <a:t>4</a:t>
              </a:r>
              <a:endParaRPr lang="fr-FR" sz="3600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92" name="Groupe 91">
            <a:extLst>
              <a:ext uri="{FF2B5EF4-FFF2-40B4-BE49-F238E27FC236}">
                <a16:creationId xmlns:a16="http://schemas.microsoft.com/office/drawing/2014/main" id="{3B189A62-01FB-4EED-3307-4A67859D6393}"/>
              </a:ext>
            </a:extLst>
          </p:cNvPr>
          <p:cNvGrpSpPr/>
          <p:nvPr/>
        </p:nvGrpSpPr>
        <p:grpSpPr>
          <a:xfrm>
            <a:off x="4767942" y="6420467"/>
            <a:ext cx="784535" cy="1200329"/>
            <a:chOff x="4034971" y="5034353"/>
            <a:chExt cx="784535" cy="1200329"/>
          </a:xfrm>
        </p:grpSpPr>
        <p:sp>
          <p:nvSpPr>
            <p:cNvPr id="93" name="Ellipse 92">
              <a:extLst>
                <a:ext uri="{FF2B5EF4-FFF2-40B4-BE49-F238E27FC236}">
                  <a16:creationId xmlns:a16="http://schemas.microsoft.com/office/drawing/2014/main" id="{09A0171B-B03D-23A2-4673-239AAE1243FA}"/>
                </a:ext>
              </a:extLst>
            </p:cNvPr>
            <p:cNvSpPr/>
            <p:nvPr/>
          </p:nvSpPr>
          <p:spPr>
            <a:xfrm>
              <a:off x="4093085" y="5470207"/>
              <a:ext cx="662496" cy="66249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4" name="ZoneTexte 93">
              <a:extLst>
                <a:ext uri="{FF2B5EF4-FFF2-40B4-BE49-F238E27FC236}">
                  <a16:creationId xmlns:a16="http://schemas.microsoft.com/office/drawing/2014/main" id="{9EABAF39-59A9-FF60-745D-974568F13183}"/>
                </a:ext>
              </a:extLst>
            </p:cNvPr>
            <p:cNvSpPr txBox="1"/>
            <p:nvPr/>
          </p:nvSpPr>
          <p:spPr>
            <a:xfrm>
              <a:off x="4034971" y="5034353"/>
              <a:ext cx="784535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fr-F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3"/>
                  </a:solidFill>
                  <a:effectLst/>
                  <a:uLnTx/>
                  <a:uFillTx/>
                  <a:latin typeface="JeanLuc-WwW" panose="02000A06030001040001" pitchFamily="50" charset="0"/>
                  <a:ea typeface="+mj-ea"/>
                  <a:cs typeface="+mj-cs"/>
                </a:rPr>
                <a:t>5</a:t>
              </a:r>
              <a:endParaRPr lang="fr-FR" sz="3600" dirty="0">
                <a:solidFill>
                  <a:schemeClr val="accent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2949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9977F9CD-3D63-6FBC-E088-C03C2FDDA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9" y="649113"/>
            <a:ext cx="5907540" cy="2407595"/>
          </a:xfrm>
        </p:spPr>
        <p:txBody>
          <a:bodyPr>
            <a:normAutofit/>
          </a:bodyPr>
          <a:lstStyle/>
          <a:p>
            <a:r>
              <a:rPr lang="fr-FR" dirty="0"/>
              <a:t>Titre de la slide</a:t>
            </a:r>
            <a:br>
              <a:rPr lang="fr-FR" dirty="0"/>
            </a:br>
            <a:r>
              <a:rPr lang="fr-FR" dirty="0"/>
              <a:t>sur PLUSIEURS lignes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896D346-9474-FCCB-3F12-03D273186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defTabSz="914400"/>
            <a:r>
              <a:rPr lang="fr-FR"/>
              <a:t>Source </a:t>
            </a:r>
            <a:endParaRPr lang="fr-FR" sz="1000" dirty="0">
              <a:solidFill>
                <a:schemeClr val="bg1"/>
              </a:solidFill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8E995F4-E8CF-FAA8-BAC3-611D544F7B93}"/>
              </a:ext>
            </a:extLst>
          </p:cNvPr>
          <p:cNvSpPr/>
          <p:nvPr/>
        </p:nvSpPr>
        <p:spPr>
          <a:xfrm>
            <a:off x="544060" y="3124926"/>
            <a:ext cx="5726111" cy="7037977"/>
          </a:xfrm>
          <a:prstGeom prst="roundRect">
            <a:avLst>
              <a:gd name="adj" fmla="val 379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8" name="Graphique 7">
            <a:extLst>
              <a:ext uri="{FF2B5EF4-FFF2-40B4-BE49-F238E27FC236}">
                <a16:creationId xmlns:a16="http://schemas.microsoft.com/office/drawing/2014/main" id="{28520ADC-8AEB-AAA1-307B-2F4F879B46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4162104"/>
              </p:ext>
            </p:extLst>
          </p:nvPr>
        </p:nvGraphicFramePr>
        <p:xfrm>
          <a:off x="-670787" y="3670420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2036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7C5396-104B-6E39-A73E-99A65CD3F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B6A63579-CE58-3640-2AFA-B9E054296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9" y="649113"/>
            <a:ext cx="5907540" cy="2407595"/>
          </a:xfrm>
        </p:spPr>
        <p:txBody>
          <a:bodyPr>
            <a:normAutofit/>
          </a:bodyPr>
          <a:lstStyle/>
          <a:p>
            <a:r>
              <a:rPr lang="fr-FR" dirty="0"/>
              <a:t>Titre de la slide</a:t>
            </a:r>
            <a:br>
              <a:rPr lang="fr-FR" dirty="0"/>
            </a:br>
            <a:r>
              <a:rPr lang="fr-FR" dirty="0"/>
              <a:t>sur PLUSIEURS lignes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AE35E59-911C-C74D-6072-A68A5448E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defTabSz="914400"/>
            <a:r>
              <a:rPr lang="fr-FR"/>
              <a:t>Source </a:t>
            </a:r>
            <a:endParaRPr lang="fr-FR" sz="1000" dirty="0">
              <a:solidFill>
                <a:schemeClr val="bg1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E639FB8-9FBB-BA0B-8D26-00D24D186368}"/>
              </a:ext>
            </a:extLst>
          </p:cNvPr>
          <p:cNvSpPr txBox="1"/>
          <p:nvPr/>
        </p:nvSpPr>
        <p:spPr>
          <a:xfrm>
            <a:off x="1023258" y="4482013"/>
            <a:ext cx="254725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50%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17FABEB-9FB3-2591-9AE1-C0D23C3A7A33}"/>
              </a:ext>
            </a:extLst>
          </p:cNvPr>
          <p:cNvSpPr txBox="1"/>
          <p:nvPr/>
        </p:nvSpPr>
        <p:spPr>
          <a:xfrm>
            <a:off x="3048003" y="4868093"/>
            <a:ext cx="2547257" cy="2529923"/>
          </a:xfrm>
          <a:prstGeom prst="rect">
            <a:avLst/>
          </a:prstGeom>
          <a:noFill/>
        </p:spPr>
        <p:txBody>
          <a:bodyPr wrap="square" lIns="0">
            <a:spAutoFit/>
          </a:bodyPr>
          <a:lstStyle>
            <a:defPPr>
              <a:defRPr lang="fr-FR"/>
            </a:defPPr>
            <a:lvl1pPr marR="0" lvl="0" indent="0" fontAlgn="auto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b="0" i="0" u="none" strike="noStrike" cap="none" spc="-100" normalizeH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</a:defRPr>
            </a:lvl1pPr>
          </a:lstStyle>
          <a:p>
            <a:r>
              <a:rPr lang="fr-FR" dirty="0"/>
              <a:t>Ex </a:t>
            </a:r>
            <a:r>
              <a:rPr lang="fr-FR" dirty="0" err="1"/>
              <a:t>his</a:t>
            </a:r>
            <a:r>
              <a:rPr lang="fr-FR" dirty="0"/>
              <a:t> quidam </a:t>
            </a:r>
            <a:r>
              <a:rPr lang="fr-FR" dirty="0" err="1"/>
              <a:t>aeternitati</a:t>
            </a:r>
            <a:r>
              <a:rPr lang="fr-FR" dirty="0"/>
              <a:t> se </a:t>
            </a:r>
            <a:r>
              <a:rPr lang="fr-FR" dirty="0" err="1"/>
              <a:t>commendari</a:t>
            </a:r>
            <a:r>
              <a:rPr lang="fr-FR" dirty="0"/>
              <a:t> posse per statuas </a:t>
            </a:r>
            <a:r>
              <a:rPr lang="fr-FR" dirty="0" err="1"/>
              <a:t>aestimantes</a:t>
            </a:r>
            <a:r>
              <a:rPr lang="fr-FR" dirty="0"/>
              <a:t> </a:t>
            </a:r>
            <a:r>
              <a:rPr lang="fr-FR" dirty="0" err="1"/>
              <a:t>eas</a:t>
            </a:r>
            <a:r>
              <a:rPr lang="fr-FR" dirty="0"/>
              <a:t> </a:t>
            </a:r>
            <a:r>
              <a:rPr lang="fr-FR" dirty="0" err="1"/>
              <a:t>ardenter</a:t>
            </a:r>
            <a:r>
              <a:rPr lang="fr-FR" dirty="0"/>
              <a:t> </a:t>
            </a:r>
            <a:r>
              <a:rPr lang="fr-FR" dirty="0" err="1"/>
              <a:t>adfectant</a:t>
            </a:r>
            <a:r>
              <a:rPr lang="fr-FR" dirty="0"/>
              <a:t> quasi plus </a:t>
            </a:r>
            <a:r>
              <a:rPr lang="fr-FR" dirty="0" err="1"/>
              <a:t>praemii</a:t>
            </a:r>
            <a:r>
              <a:rPr lang="fr-FR" dirty="0"/>
              <a:t> de </a:t>
            </a:r>
            <a:r>
              <a:rPr lang="fr-FR" dirty="0" err="1"/>
              <a:t>figmentis</a:t>
            </a:r>
            <a:r>
              <a:rPr lang="fr-FR" dirty="0"/>
              <a:t> </a:t>
            </a:r>
            <a:r>
              <a:rPr lang="fr-FR" dirty="0" err="1"/>
              <a:t>aereis</a:t>
            </a:r>
            <a:r>
              <a:rPr lang="fr-FR" dirty="0"/>
              <a:t> sensu </a:t>
            </a:r>
            <a:r>
              <a:rPr lang="fr-FR" dirty="0" err="1"/>
              <a:t>carentibus</a:t>
            </a:r>
            <a:r>
              <a:rPr lang="fr-FR" dirty="0"/>
              <a:t> </a:t>
            </a:r>
            <a:r>
              <a:rPr lang="fr-FR" dirty="0" err="1"/>
              <a:t>adepturi</a:t>
            </a:r>
            <a:r>
              <a:rPr lang="fr-FR" dirty="0"/>
              <a:t>, </a:t>
            </a:r>
            <a:r>
              <a:rPr lang="fr-FR" dirty="0" err="1"/>
              <a:t>quam</a:t>
            </a:r>
            <a:r>
              <a:rPr lang="fr-FR" dirty="0"/>
              <a:t> ex </a:t>
            </a:r>
            <a:r>
              <a:rPr lang="fr-FR" dirty="0" err="1"/>
              <a:t>conscientia</a:t>
            </a:r>
            <a:r>
              <a:rPr lang="fr-FR" dirty="0"/>
              <a:t> </a:t>
            </a:r>
            <a:r>
              <a:rPr lang="fr-FR" dirty="0" err="1"/>
              <a:t>honeste</a:t>
            </a:r>
            <a:r>
              <a:rPr lang="fr-FR" dirty="0"/>
              <a:t> </a:t>
            </a:r>
            <a:r>
              <a:rPr lang="fr-FR" dirty="0" err="1"/>
              <a:t>recteque</a:t>
            </a:r>
            <a:r>
              <a:rPr lang="fr-FR" dirty="0"/>
              <a:t> </a:t>
            </a:r>
            <a:r>
              <a:rPr lang="fr-FR" dirty="0" err="1"/>
              <a:t>factorum</a:t>
            </a: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EA472F3-3F63-619D-54D4-6512F3EB4B32}"/>
              </a:ext>
            </a:extLst>
          </p:cNvPr>
          <p:cNvSpPr txBox="1"/>
          <p:nvPr/>
        </p:nvSpPr>
        <p:spPr>
          <a:xfrm>
            <a:off x="1023258" y="8492310"/>
            <a:ext cx="254725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50%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1BA9EC0-C636-0012-66A7-DADA8E361330}"/>
              </a:ext>
            </a:extLst>
          </p:cNvPr>
          <p:cNvSpPr txBox="1"/>
          <p:nvPr/>
        </p:nvSpPr>
        <p:spPr>
          <a:xfrm>
            <a:off x="3048003" y="8878390"/>
            <a:ext cx="2547257" cy="2529923"/>
          </a:xfrm>
          <a:prstGeom prst="rect">
            <a:avLst/>
          </a:prstGeom>
          <a:noFill/>
        </p:spPr>
        <p:txBody>
          <a:bodyPr wrap="square" lIns="0">
            <a:spAutoFit/>
          </a:bodyPr>
          <a:lstStyle>
            <a:defPPr>
              <a:defRPr lang="fr-FR"/>
            </a:defPPr>
            <a:lvl1pPr marR="0" lvl="0" indent="0" fontAlgn="auto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b="0" i="0" u="none" strike="noStrike" cap="none" spc="-100" normalizeH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coy Medium"/>
              </a:defRPr>
            </a:lvl1pPr>
          </a:lstStyle>
          <a:p>
            <a:r>
              <a:rPr lang="fr-FR" dirty="0"/>
              <a:t>Ex </a:t>
            </a:r>
            <a:r>
              <a:rPr lang="fr-FR" dirty="0" err="1"/>
              <a:t>his</a:t>
            </a:r>
            <a:r>
              <a:rPr lang="fr-FR" dirty="0"/>
              <a:t> quidam </a:t>
            </a:r>
            <a:r>
              <a:rPr lang="fr-FR" dirty="0" err="1"/>
              <a:t>aeternitati</a:t>
            </a:r>
            <a:r>
              <a:rPr lang="fr-FR" dirty="0"/>
              <a:t> se </a:t>
            </a:r>
            <a:r>
              <a:rPr lang="fr-FR" dirty="0" err="1"/>
              <a:t>commendari</a:t>
            </a:r>
            <a:r>
              <a:rPr lang="fr-FR" dirty="0"/>
              <a:t> posse per statuas </a:t>
            </a:r>
            <a:r>
              <a:rPr lang="fr-FR" dirty="0" err="1"/>
              <a:t>aestimantes</a:t>
            </a:r>
            <a:r>
              <a:rPr lang="fr-FR" dirty="0"/>
              <a:t> </a:t>
            </a:r>
            <a:r>
              <a:rPr lang="fr-FR" dirty="0" err="1"/>
              <a:t>eas</a:t>
            </a:r>
            <a:r>
              <a:rPr lang="fr-FR" dirty="0"/>
              <a:t> </a:t>
            </a:r>
            <a:r>
              <a:rPr lang="fr-FR" dirty="0" err="1"/>
              <a:t>ardenter</a:t>
            </a:r>
            <a:r>
              <a:rPr lang="fr-FR" dirty="0"/>
              <a:t> </a:t>
            </a:r>
            <a:r>
              <a:rPr lang="fr-FR" dirty="0" err="1"/>
              <a:t>adfectant</a:t>
            </a:r>
            <a:r>
              <a:rPr lang="fr-FR" dirty="0"/>
              <a:t> quasi plus </a:t>
            </a:r>
            <a:r>
              <a:rPr lang="fr-FR" dirty="0" err="1"/>
              <a:t>praemii</a:t>
            </a:r>
            <a:r>
              <a:rPr lang="fr-FR" dirty="0"/>
              <a:t> de </a:t>
            </a:r>
            <a:r>
              <a:rPr lang="fr-FR" dirty="0" err="1"/>
              <a:t>figmentis</a:t>
            </a:r>
            <a:r>
              <a:rPr lang="fr-FR" dirty="0"/>
              <a:t> </a:t>
            </a:r>
            <a:r>
              <a:rPr lang="fr-FR" dirty="0" err="1"/>
              <a:t>aereis</a:t>
            </a:r>
            <a:r>
              <a:rPr lang="fr-FR" dirty="0"/>
              <a:t> sensu </a:t>
            </a:r>
            <a:r>
              <a:rPr lang="fr-FR" dirty="0" err="1"/>
              <a:t>carentibus</a:t>
            </a:r>
            <a:r>
              <a:rPr lang="fr-FR" dirty="0"/>
              <a:t> </a:t>
            </a:r>
            <a:r>
              <a:rPr lang="fr-FR" dirty="0" err="1"/>
              <a:t>adepturi</a:t>
            </a:r>
            <a:r>
              <a:rPr lang="fr-FR" dirty="0"/>
              <a:t>, </a:t>
            </a:r>
            <a:r>
              <a:rPr lang="fr-FR" dirty="0" err="1"/>
              <a:t>quam</a:t>
            </a:r>
            <a:r>
              <a:rPr lang="fr-FR" dirty="0"/>
              <a:t> ex </a:t>
            </a:r>
            <a:r>
              <a:rPr lang="fr-FR" dirty="0" err="1"/>
              <a:t>conscientia</a:t>
            </a:r>
            <a:r>
              <a:rPr lang="fr-FR" dirty="0"/>
              <a:t> </a:t>
            </a:r>
            <a:r>
              <a:rPr lang="fr-FR" dirty="0" err="1"/>
              <a:t>honeste</a:t>
            </a:r>
            <a:r>
              <a:rPr lang="fr-FR" dirty="0"/>
              <a:t> </a:t>
            </a:r>
            <a:r>
              <a:rPr lang="fr-FR" dirty="0" err="1"/>
              <a:t>recteque</a:t>
            </a:r>
            <a:r>
              <a:rPr lang="fr-FR" dirty="0"/>
              <a:t> </a:t>
            </a:r>
            <a:r>
              <a:rPr lang="fr-FR" dirty="0" err="1"/>
              <a:t>factorum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38393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9C68F952-0517-1DAE-6E1C-95377EF9C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TITRE DE LA CARTE</a:t>
            </a:r>
          </a:p>
        </p:txBody>
      </p:sp>
      <p:pic>
        <p:nvPicPr>
          <p:cNvPr id="4" name="Graphique 3">
            <a:extLst>
              <a:ext uri="{FF2B5EF4-FFF2-40B4-BE49-F238E27FC236}">
                <a16:creationId xmlns:a16="http://schemas.microsoft.com/office/drawing/2014/main" id="{35DFDAD5-4AD4-7DA8-C560-D354A1D928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477556" y="4115530"/>
            <a:ext cx="10261602" cy="5199008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F1C0F615-41C1-CB0B-98A1-0F231FEA5F71}"/>
              </a:ext>
            </a:extLst>
          </p:cNvPr>
          <p:cNvGrpSpPr/>
          <p:nvPr/>
        </p:nvGrpSpPr>
        <p:grpSpPr>
          <a:xfrm>
            <a:off x="2150585" y="4499714"/>
            <a:ext cx="1577836" cy="685154"/>
            <a:chOff x="5249684" y="1910465"/>
            <a:chExt cx="2706914" cy="1175441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ED7E5666-D0BC-3463-F1CD-B0E70BADF3EE}"/>
                </a:ext>
              </a:extLst>
            </p:cNvPr>
            <p:cNvGrpSpPr/>
            <p:nvPr/>
          </p:nvGrpSpPr>
          <p:grpSpPr>
            <a:xfrm>
              <a:off x="5249684" y="1910465"/>
              <a:ext cx="2706914" cy="1023257"/>
              <a:chOff x="5747656" y="2133601"/>
              <a:chExt cx="2706914" cy="1023257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6D2C6F2-E602-7E53-1F47-17B9FCBD40B8}"/>
                  </a:ext>
                </a:extLst>
              </p:cNvPr>
              <p:cNvSpPr/>
              <p:nvPr/>
            </p:nvSpPr>
            <p:spPr>
              <a:xfrm>
                <a:off x="5747656" y="2133601"/>
                <a:ext cx="2706914" cy="1023257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400" spc="-100" dirty="0">
                    <a:solidFill>
                      <a:schemeClr val="tx1"/>
                    </a:solidFill>
                  </a:rPr>
                  <a:t>Islande</a:t>
                </a:r>
              </a:p>
            </p:txBody>
          </p:sp>
          <p:sp>
            <p:nvSpPr>
              <p:cNvPr id="9" name="Rectangle : coins arrondis 8">
                <a:extLst>
                  <a:ext uri="{FF2B5EF4-FFF2-40B4-BE49-F238E27FC236}">
                    <a16:creationId xmlns:a16="http://schemas.microsoft.com/office/drawing/2014/main" id="{5DD484C9-A069-174B-67B1-A1CEB6933870}"/>
                  </a:ext>
                </a:extLst>
              </p:cNvPr>
              <p:cNvSpPr/>
              <p:nvPr/>
            </p:nvSpPr>
            <p:spPr>
              <a:xfrm>
                <a:off x="5836557" y="2197640"/>
                <a:ext cx="2529114" cy="892982"/>
              </a:xfrm>
              <a:prstGeom prst="roundRect">
                <a:avLst/>
              </a:prstGeom>
              <a:noFill/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4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ED87C1C4-9A1C-5468-AF32-3CA7B7C7BA40}"/>
                </a:ext>
              </a:extLst>
            </p:cNvPr>
            <p:cNvSpPr/>
            <p:nvPr/>
          </p:nvSpPr>
          <p:spPr>
            <a:xfrm>
              <a:off x="6381468" y="2703520"/>
              <a:ext cx="382386" cy="382386"/>
            </a:xfrm>
            <a:prstGeom prst="ellipse">
              <a:avLst/>
            </a:prstGeom>
            <a:solidFill>
              <a:schemeClr val="accent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AF93559-D12E-AFD5-55D1-A766505255B1}"/>
              </a:ext>
            </a:extLst>
          </p:cNvPr>
          <p:cNvGrpSpPr/>
          <p:nvPr/>
        </p:nvGrpSpPr>
        <p:grpSpPr>
          <a:xfrm>
            <a:off x="5651564" y="5981855"/>
            <a:ext cx="1577836" cy="685154"/>
            <a:chOff x="5249684" y="1910465"/>
            <a:chExt cx="2706914" cy="1175441"/>
          </a:xfrm>
        </p:grpSpPr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3CA3894-7269-E6D5-BCC8-2B87C4A7A79F}"/>
                </a:ext>
              </a:extLst>
            </p:cNvPr>
            <p:cNvGrpSpPr/>
            <p:nvPr/>
          </p:nvGrpSpPr>
          <p:grpSpPr>
            <a:xfrm>
              <a:off x="5249684" y="1910465"/>
              <a:ext cx="2706914" cy="1023257"/>
              <a:chOff x="5747656" y="2133601"/>
              <a:chExt cx="2706914" cy="1023257"/>
            </a:xfrm>
          </p:grpSpPr>
          <p:sp>
            <p:nvSpPr>
              <p:cNvPr id="13" name="Rectangle : coins arrondis 12">
                <a:extLst>
                  <a:ext uri="{FF2B5EF4-FFF2-40B4-BE49-F238E27FC236}">
                    <a16:creationId xmlns:a16="http://schemas.microsoft.com/office/drawing/2014/main" id="{FC0B3D1A-F0A0-3F32-4E02-E20D61CB669E}"/>
                  </a:ext>
                </a:extLst>
              </p:cNvPr>
              <p:cNvSpPr/>
              <p:nvPr/>
            </p:nvSpPr>
            <p:spPr>
              <a:xfrm>
                <a:off x="5747656" y="2133601"/>
                <a:ext cx="2706914" cy="1023257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400" spc="-100" dirty="0">
                    <a:solidFill>
                      <a:schemeClr val="tx1"/>
                    </a:solidFill>
                  </a:rPr>
                  <a:t>Chine</a:t>
                </a:r>
              </a:p>
            </p:txBody>
          </p:sp>
          <p:sp>
            <p:nvSpPr>
              <p:cNvPr id="14" name="Rectangle : coins arrondis 13">
                <a:extLst>
                  <a:ext uri="{FF2B5EF4-FFF2-40B4-BE49-F238E27FC236}">
                    <a16:creationId xmlns:a16="http://schemas.microsoft.com/office/drawing/2014/main" id="{420FF88C-D1C8-895C-18B3-5A1B65B7BC11}"/>
                  </a:ext>
                </a:extLst>
              </p:cNvPr>
              <p:cNvSpPr/>
              <p:nvPr/>
            </p:nvSpPr>
            <p:spPr>
              <a:xfrm>
                <a:off x="5836557" y="2197640"/>
                <a:ext cx="2529114" cy="892982"/>
              </a:xfrm>
              <a:prstGeom prst="roundRect">
                <a:avLst/>
              </a:prstGeom>
              <a:noFill/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4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A19A9200-C162-E03C-0139-3B71A35793BC}"/>
                </a:ext>
              </a:extLst>
            </p:cNvPr>
            <p:cNvSpPr/>
            <p:nvPr/>
          </p:nvSpPr>
          <p:spPr>
            <a:xfrm>
              <a:off x="6381468" y="2703520"/>
              <a:ext cx="382386" cy="382386"/>
            </a:xfrm>
            <a:prstGeom prst="ellipse">
              <a:avLst/>
            </a:prstGeom>
            <a:solidFill>
              <a:schemeClr val="accent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/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18219E8E-D0B3-36BD-7C24-DD56F738E9D7}"/>
              </a:ext>
            </a:extLst>
          </p:cNvPr>
          <p:cNvGrpSpPr/>
          <p:nvPr/>
        </p:nvGrpSpPr>
        <p:grpSpPr>
          <a:xfrm>
            <a:off x="-202278" y="5559490"/>
            <a:ext cx="1577836" cy="685154"/>
            <a:chOff x="5249684" y="1910465"/>
            <a:chExt cx="2706914" cy="1175441"/>
          </a:xfrm>
        </p:grpSpPr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0C7FB2E2-2BCB-265C-1ABF-2B45818B7285}"/>
                </a:ext>
              </a:extLst>
            </p:cNvPr>
            <p:cNvGrpSpPr/>
            <p:nvPr/>
          </p:nvGrpSpPr>
          <p:grpSpPr>
            <a:xfrm>
              <a:off x="5249684" y="1910465"/>
              <a:ext cx="2706914" cy="1023257"/>
              <a:chOff x="5747656" y="2133601"/>
              <a:chExt cx="2706914" cy="1023257"/>
            </a:xfrm>
          </p:grpSpPr>
          <p:sp>
            <p:nvSpPr>
              <p:cNvPr id="18" name="Rectangle : coins arrondis 17">
                <a:extLst>
                  <a:ext uri="{FF2B5EF4-FFF2-40B4-BE49-F238E27FC236}">
                    <a16:creationId xmlns:a16="http://schemas.microsoft.com/office/drawing/2014/main" id="{5EB8919C-0017-C2C6-8711-06614490EE14}"/>
                  </a:ext>
                </a:extLst>
              </p:cNvPr>
              <p:cNvSpPr/>
              <p:nvPr/>
            </p:nvSpPr>
            <p:spPr>
              <a:xfrm>
                <a:off x="5747656" y="2133601"/>
                <a:ext cx="2706914" cy="1023257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400" spc="-100" dirty="0">
                    <a:solidFill>
                      <a:schemeClr val="tx1"/>
                    </a:solidFill>
                  </a:rPr>
                  <a:t>États-Unis</a:t>
                </a:r>
              </a:p>
            </p:txBody>
          </p:sp>
          <p:sp>
            <p:nvSpPr>
              <p:cNvPr id="19" name="Rectangle : coins arrondis 18">
                <a:extLst>
                  <a:ext uri="{FF2B5EF4-FFF2-40B4-BE49-F238E27FC236}">
                    <a16:creationId xmlns:a16="http://schemas.microsoft.com/office/drawing/2014/main" id="{1D768E7F-1891-4753-6D91-9762C7B1151D}"/>
                  </a:ext>
                </a:extLst>
              </p:cNvPr>
              <p:cNvSpPr/>
              <p:nvPr/>
            </p:nvSpPr>
            <p:spPr>
              <a:xfrm>
                <a:off x="5836557" y="2197640"/>
                <a:ext cx="2529114" cy="892982"/>
              </a:xfrm>
              <a:prstGeom prst="roundRect">
                <a:avLst/>
              </a:prstGeom>
              <a:noFill/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4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D85370FB-905A-71F6-A5E0-EF37FD1F8F70}"/>
                </a:ext>
              </a:extLst>
            </p:cNvPr>
            <p:cNvSpPr/>
            <p:nvPr/>
          </p:nvSpPr>
          <p:spPr>
            <a:xfrm>
              <a:off x="6381468" y="2703520"/>
              <a:ext cx="382386" cy="382386"/>
            </a:xfrm>
            <a:prstGeom prst="ellipse">
              <a:avLst/>
            </a:prstGeom>
            <a:solidFill>
              <a:schemeClr val="accent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/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EA318CFB-EF0A-2C03-D0A4-4B895DB1F71C}"/>
              </a:ext>
            </a:extLst>
          </p:cNvPr>
          <p:cNvGrpSpPr/>
          <p:nvPr/>
        </p:nvGrpSpPr>
        <p:grpSpPr>
          <a:xfrm>
            <a:off x="2636814" y="5370571"/>
            <a:ext cx="1577836" cy="685154"/>
            <a:chOff x="5249684" y="1910465"/>
            <a:chExt cx="2706914" cy="1175441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81A9DD0E-1B14-ECDA-9B58-B536EEF1DDC9}"/>
                </a:ext>
              </a:extLst>
            </p:cNvPr>
            <p:cNvGrpSpPr/>
            <p:nvPr/>
          </p:nvGrpSpPr>
          <p:grpSpPr>
            <a:xfrm>
              <a:off x="5249684" y="1910465"/>
              <a:ext cx="2706914" cy="1023257"/>
              <a:chOff x="5747656" y="2133601"/>
              <a:chExt cx="2706914" cy="1023257"/>
            </a:xfrm>
          </p:grpSpPr>
          <p:sp>
            <p:nvSpPr>
              <p:cNvPr id="23" name="Rectangle : coins arrondis 22">
                <a:extLst>
                  <a:ext uri="{FF2B5EF4-FFF2-40B4-BE49-F238E27FC236}">
                    <a16:creationId xmlns:a16="http://schemas.microsoft.com/office/drawing/2014/main" id="{12CEA6BD-24F8-2F5F-4B4F-77307E294B67}"/>
                  </a:ext>
                </a:extLst>
              </p:cNvPr>
              <p:cNvSpPr/>
              <p:nvPr/>
            </p:nvSpPr>
            <p:spPr>
              <a:xfrm>
                <a:off x="5747656" y="2133601"/>
                <a:ext cx="2706914" cy="1023257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400" spc="-100" dirty="0">
                    <a:solidFill>
                      <a:schemeClr val="tx1"/>
                    </a:solidFill>
                  </a:rPr>
                  <a:t>France</a:t>
                </a:r>
              </a:p>
            </p:txBody>
          </p:sp>
          <p:sp>
            <p:nvSpPr>
              <p:cNvPr id="24" name="Rectangle : coins arrondis 23">
                <a:extLst>
                  <a:ext uri="{FF2B5EF4-FFF2-40B4-BE49-F238E27FC236}">
                    <a16:creationId xmlns:a16="http://schemas.microsoft.com/office/drawing/2014/main" id="{D72936DE-4D7A-C820-944A-DFBE68ABCFB0}"/>
                  </a:ext>
                </a:extLst>
              </p:cNvPr>
              <p:cNvSpPr/>
              <p:nvPr/>
            </p:nvSpPr>
            <p:spPr>
              <a:xfrm>
                <a:off x="5836557" y="2197640"/>
                <a:ext cx="2529114" cy="892982"/>
              </a:xfrm>
              <a:prstGeom prst="roundRect">
                <a:avLst/>
              </a:prstGeom>
              <a:noFill/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4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E9426AF0-E1E2-D6AF-6DA9-3A953DDC58A8}"/>
                </a:ext>
              </a:extLst>
            </p:cNvPr>
            <p:cNvSpPr/>
            <p:nvPr/>
          </p:nvSpPr>
          <p:spPr>
            <a:xfrm>
              <a:off x="6381468" y="2703520"/>
              <a:ext cx="382386" cy="382386"/>
            </a:xfrm>
            <a:prstGeom prst="ellipse">
              <a:avLst/>
            </a:prstGeom>
            <a:solidFill>
              <a:schemeClr val="accent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/>
            </a:p>
          </p:txBody>
        </p:sp>
      </p:grpSp>
      <p:sp>
        <p:nvSpPr>
          <p:cNvPr id="25" name="Espace réservé du pied de page 24">
            <a:extLst>
              <a:ext uri="{FF2B5EF4-FFF2-40B4-BE49-F238E27FC236}">
                <a16:creationId xmlns:a16="http://schemas.microsoft.com/office/drawing/2014/main" id="{A3A270C2-994F-C5BB-C0AF-544455145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defTabSz="914400"/>
            <a:r>
              <a:rPr lang="fr-FR"/>
              <a:t>Source </a:t>
            </a:r>
            <a:endParaRPr lang="fr-FR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52764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WWW!">
      <a:dk1>
        <a:sysClr val="windowText" lastClr="000000"/>
      </a:dk1>
      <a:lt1>
        <a:sysClr val="window" lastClr="FFFFFF"/>
      </a:lt1>
      <a:dk2>
        <a:srgbClr val="FFA3E8"/>
      </a:dk2>
      <a:lt2>
        <a:srgbClr val="E8E8E8"/>
      </a:lt2>
      <a:accent1>
        <a:srgbClr val="007C49"/>
      </a:accent1>
      <a:accent2>
        <a:srgbClr val="FFE200"/>
      </a:accent2>
      <a:accent3>
        <a:srgbClr val="F00000"/>
      </a:accent3>
      <a:accent4>
        <a:srgbClr val="5BCDFF"/>
      </a:accent4>
      <a:accent5>
        <a:srgbClr val="FFA3E8"/>
      </a:accent5>
      <a:accent6>
        <a:srgbClr val="FFA3E8"/>
      </a:accent6>
      <a:hlink>
        <a:srgbClr val="467886"/>
      </a:hlink>
      <a:folHlink>
        <a:srgbClr val="96607D"/>
      </a:folHlink>
    </a:clrScheme>
    <a:fontScheme name="Personnalisé 4">
      <a:majorFont>
        <a:latin typeface="JeanLuc-WwW"/>
        <a:ea typeface=""/>
        <a:cs typeface=""/>
      </a:majorFont>
      <a:minorFont>
        <a:latin typeface="Decoy Medium"/>
        <a:ea typeface=""/>
        <a:cs typeface="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</TotalTime>
  <Words>1931</Words>
  <Application>Microsoft Office PowerPoint</Application>
  <PresentationFormat>Grand écran</PresentationFormat>
  <Paragraphs>210</Paragraphs>
  <Slides>61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61</vt:i4>
      </vt:variant>
    </vt:vector>
  </HeadingPairs>
  <TitlesOfParts>
    <vt:vector size="66" baseType="lpstr">
      <vt:lpstr>Aptos</vt:lpstr>
      <vt:lpstr>Arial</vt:lpstr>
      <vt:lpstr>Decoy Medium</vt:lpstr>
      <vt:lpstr>JeanLuc-WwW</vt:lpstr>
      <vt:lpstr>Thème Office</vt:lpstr>
      <vt:lpstr>TITRE DE LA PRÉSENTATION</vt:lpstr>
      <vt:lpstr>Présentation PowerPoint</vt:lpstr>
      <vt:lpstr>Présentation PowerPoint</vt:lpstr>
      <vt:lpstr>AGENDA</vt:lpstr>
      <vt:lpstr>TITRE DU CHAPITRE</vt:lpstr>
      <vt:lpstr>Titre de la slide sur deux lignes</vt:lpstr>
      <vt:lpstr>Titre de la slide sur PLUSIEURS lignes</vt:lpstr>
      <vt:lpstr>Titre de la slide sur PLUSIEURS lignes</vt:lpstr>
      <vt:lpstr>TITRE DE LA CARTE</vt:lpstr>
      <vt:lpstr>TITRE DE LA TIMELINE</vt:lpstr>
      <vt:lpstr>Titre de la slide sur plusieurs lignes</vt:lpstr>
      <vt:lpstr>SLIDE DIGITAL</vt:lpstr>
      <vt:lpstr>LEGENDE PHOTO</vt:lpstr>
      <vt:lpstr>Présentation PowerPoint</vt:lpstr>
      <vt:lpstr>Présentation PowerPoint</vt:lpstr>
      <vt:lpstr>TITRE DE LA PRÉSENTATION</vt:lpstr>
      <vt:lpstr>Présentation PowerPoint</vt:lpstr>
      <vt:lpstr>Présentation PowerPoint</vt:lpstr>
      <vt:lpstr>AGENDA</vt:lpstr>
      <vt:lpstr>TITRE DU CHAPITRE</vt:lpstr>
      <vt:lpstr>Titre de la slide sur deux lignes</vt:lpstr>
      <vt:lpstr>Titre de la slide sur PLUSIEURS lignes</vt:lpstr>
      <vt:lpstr>Titre de la slide sur PLUSIEURS lignes</vt:lpstr>
      <vt:lpstr>TITRE DE LA CARTE</vt:lpstr>
      <vt:lpstr>TITRE DE LA TIMELINE</vt:lpstr>
      <vt:lpstr>Titre de la slide sur plusieurs lignes</vt:lpstr>
      <vt:lpstr>SLIDE DIGITAL</vt:lpstr>
      <vt:lpstr>LEGENDE PHOTO</vt:lpstr>
      <vt:lpstr>Présentation PowerPoint</vt:lpstr>
      <vt:lpstr>Présentation PowerPoint</vt:lpstr>
      <vt:lpstr>TITRE DE LA PRÉSENTATION</vt:lpstr>
      <vt:lpstr>Présentation PowerPoint</vt:lpstr>
      <vt:lpstr>Présentation PowerPoint</vt:lpstr>
      <vt:lpstr>AGENDA</vt:lpstr>
      <vt:lpstr>TITRE DU CHAPITRE</vt:lpstr>
      <vt:lpstr>Titre de la slide sur deux lignes</vt:lpstr>
      <vt:lpstr>Titre de la slide sur PLUSIEURS lignes</vt:lpstr>
      <vt:lpstr>Titre de la slide sur PLUSIEURS lignes</vt:lpstr>
      <vt:lpstr>TITRE DE LA CARTE</vt:lpstr>
      <vt:lpstr>TITRE DE LA TIMELINE</vt:lpstr>
      <vt:lpstr>Titre de la slide sur plusieurs lignes</vt:lpstr>
      <vt:lpstr>SLIDE DIGITAL</vt:lpstr>
      <vt:lpstr>LEGENDE PHOTO</vt:lpstr>
      <vt:lpstr>Présentation PowerPoint</vt:lpstr>
      <vt:lpstr>Présentation PowerPoint</vt:lpstr>
      <vt:lpstr>TITRE DE LA PRÉSENTATION</vt:lpstr>
      <vt:lpstr>Présentation PowerPoint</vt:lpstr>
      <vt:lpstr>Présentation PowerPoint</vt:lpstr>
      <vt:lpstr>AGENDA</vt:lpstr>
      <vt:lpstr>TITRE DU CHAPITRE</vt:lpstr>
      <vt:lpstr>Titre de la slide sur deux lignes</vt:lpstr>
      <vt:lpstr>Titre de la slide sur PLUSIEURS lignes</vt:lpstr>
      <vt:lpstr>Titre de la slide sur PLUSIEURS lignes</vt:lpstr>
      <vt:lpstr>TITRE DE LA CARTE</vt:lpstr>
      <vt:lpstr>TITRE DE LA TIMELINE</vt:lpstr>
      <vt:lpstr>Titre de la slide sur plusieurs lignes</vt:lpstr>
      <vt:lpstr>SLIDE DIGITAL</vt:lpstr>
      <vt:lpstr>LEGENDE PHOTO</vt:lpstr>
      <vt:lpstr>Présentation PowerPoint</vt:lpstr>
      <vt:lpstr>Présentation PowerPoint</vt:lpstr>
      <vt:lpstr>Tool box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Sébastien Blondelle</dc:creator>
  <cp:lastModifiedBy>Sébastien Blondelle</cp:lastModifiedBy>
  <cp:revision>19</cp:revision>
  <dcterms:created xsi:type="dcterms:W3CDTF">2026-03-20T21:08:27Z</dcterms:created>
  <dcterms:modified xsi:type="dcterms:W3CDTF">2026-03-21T07:59:40Z</dcterms:modified>
</cp:coreProperties>
</file>