
<file path=[Content_Types].xml><?xml version="1.0" encoding="utf-8"?>
<Types xmlns="http://schemas.openxmlformats.org/package/2006/content-types">
  <Default ContentType="image/jpeg" Extension="jpg"/>
  <Default ContentType="application/vnd.openxmlformats-officedocument.spreadsheetml.sheet" Extension="xlsx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ms-office.chartcolorstyle+xml" PartName="/ppt/charts/colors4.xml"/>
  <Override ContentType="application/vnd.ms-office.chartcolorstyle+xml" PartName="/ppt/charts/colors1.xml"/>
  <Override ContentType="application/vnd.ms-office.chartcolorstyle+xml" PartName="/ppt/charts/colors2.xml"/>
  <Override ContentType="application/vnd.ms-office.chartcolorstyle+xml" PartName="/ppt/charts/colors3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drawingml.chart+xml" PartName="/ppt/charts/chart3.xml"/>
  <Override ContentType="application/vnd.openxmlformats-officedocument.drawingml.chart+xml" PartName="/ppt/charts/chart2.xml"/>
  <Override ContentType="application/vnd.openxmlformats-officedocument.drawingml.chart+xml" PartName="/ppt/charts/chart4.xml"/>
  <Override ContentType="application/vnd.openxmlformats-officedocument.drawingml.chart+xml" PartName="/ppt/charts/chart1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binary" PartName="/ppt/metadata"/>
  <Override ContentType="application/vnd.openxmlformats-officedocument.presentationml.notesMaster+xml" PartName="/ppt/notesMasters/notesMaster1.xml"/>
  <Override ContentType="application/vnd.ms-office.chartstyle+xml" PartName="/ppt/charts/style3.xml"/>
  <Override ContentType="application/vnd.ms-office.chartstyle+xml" PartName="/ppt/charts/style4.xml"/>
  <Override ContentType="application/vnd.ms-office.chartstyle+xml" PartName="/ppt/charts/style1.xml"/>
  <Override ContentType="application/vnd.ms-office.chartstyle+xml" PartName="/ppt/charts/style2.xml"/>
  <Override ContentType="application/vnd.openxmlformats-officedocument.presentationml.presProps+xml" PartName="/ppt/pres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  <p:sldId id="315" r:id="rId64"/>
    <p:sldId id="316" r:id="rId65"/>
    <p:sldId id="317" r:id="rId6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67" roundtripDataSignature="AMtx7mh9BMn52z76pqbgQ5fwLNs45EalG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9" Type="http://schemas.openxmlformats.org/officeDocument/2006/relationships/slide" Target="slides/slide4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62" Type="http://schemas.openxmlformats.org/officeDocument/2006/relationships/slide" Target="slides/slide58.xml"/><Relationship Id="rId61" Type="http://schemas.openxmlformats.org/officeDocument/2006/relationships/slide" Target="slides/slide57.xml"/><Relationship Id="rId20" Type="http://schemas.openxmlformats.org/officeDocument/2006/relationships/slide" Target="slides/slide16.xml"/><Relationship Id="rId64" Type="http://schemas.openxmlformats.org/officeDocument/2006/relationships/slide" Target="slides/slide60.xml"/><Relationship Id="rId63" Type="http://schemas.openxmlformats.org/officeDocument/2006/relationships/slide" Target="slides/slide59.xml"/><Relationship Id="rId22" Type="http://schemas.openxmlformats.org/officeDocument/2006/relationships/slide" Target="slides/slide18.xml"/><Relationship Id="rId66" Type="http://schemas.openxmlformats.org/officeDocument/2006/relationships/slide" Target="slides/slide62.xml"/><Relationship Id="rId21" Type="http://schemas.openxmlformats.org/officeDocument/2006/relationships/slide" Target="slides/slide17.xml"/><Relationship Id="rId65" Type="http://schemas.openxmlformats.org/officeDocument/2006/relationships/slide" Target="slides/slide6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67" Type="http://customschemas.google.com/relationships/presentationmetadata" Target="metadata"/><Relationship Id="rId60" Type="http://schemas.openxmlformats.org/officeDocument/2006/relationships/slide" Target="slides/slide56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11" Type="http://schemas.openxmlformats.org/officeDocument/2006/relationships/slide" Target="slides/slide7.xml"/><Relationship Id="rId55" Type="http://schemas.openxmlformats.org/officeDocument/2006/relationships/slide" Target="slides/slide51.xml"/><Relationship Id="rId10" Type="http://schemas.openxmlformats.org/officeDocument/2006/relationships/slide" Target="slides/slide6.xml"/><Relationship Id="rId54" Type="http://schemas.openxmlformats.org/officeDocument/2006/relationships/slide" Target="slides/slide50.xml"/><Relationship Id="rId13" Type="http://schemas.openxmlformats.org/officeDocument/2006/relationships/slide" Target="slides/slide9.xml"/><Relationship Id="rId57" Type="http://schemas.openxmlformats.org/officeDocument/2006/relationships/slide" Target="slides/slide53.xml"/><Relationship Id="rId12" Type="http://schemas.openxmlformats.org/officeDocument/2006/relationships/slide" Target="slides/slide8.xml"/><Relationship Id="rId56" Type="http://schemas.openxmlformats.org/officeDocument/2006/relationships/slide" Target="slides/slide52.xml"/><Relationship Id="rId15" Type="http://schemas.openxmlformats.org/officeDocument/2006/relationships/slide" Target="slides/slide11.xml"/><Relationship Id="rId59" Type="http://schemas.openxmlformats.org/officeDocument/2006/relationships/slide" Target="slides/slide55.xml"/><Relationship Id="rId14" Type="http://schemas.openxmlformats.org/officeDocument/2006/relationships/slide" Target="slides/slide10.xml"/><Relationship Id="rId58" Type="http://schemas.openxmlformats.org/officeDocument/2006/relationships/slide" Target="slides/slide5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charts/_rels/chart1.xml.rels><?xml version="1.0" encoding="UTF-8" standalone="yes"?>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Microsoft_Excel_Sheet1.xlsx"/></Relationships>
</file>

<file path=ppt/charts/_rels/chart2.xml.rels><?xml version="1.0" encoding="UTF-8" standalone="yes"?>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<Relationship Id="rId3" Type="http://schemas.openxmlformats.org/officeDocument/2006/relationships/package" Target="../embeddings/Microsoft_Excel_Sheet2.xlsx"/></Relationships>
</file>

<file path=ppt/charts/_rels/chart3.xml.rels><?xml version="1.0" encoding="UTF-8" standalone="yes"?><Relationships xmlns="http://schemas.openxmlformats.org/package/2006/relationships"><Relationship Id="rId1" Type="http://schemas.microsoft.com/office/2011/relationships/chartStyle" Target="style3.xml"/><Relationship Id="rId2" Type="http://schemas.microsoft.com/office/2011/relationships/chartColorStyle" Target="colors3.xml"/><Relationship Id="rId3" Type="http://schemas.openxmlformats.org/officeDocument/2006/relationships/package" Target="../embeddings/Microsoft_Excel_Sheet3.xlsx"/></Relationships>
</file>

<file path=ppt/charts/_rels/chart4.xml.rels><?xml version="1.0" encoding="UTF-8" standalone="yes"?><Relationships xmlns="http://schemas.openxmlformats.org/package/2006/relationships"><Relationship Id="rId1" Type="http://schemas.microsoft.com/office/2011/relationships/chartStyle" Target="style4.xml"/><Relationship Id="rId2" Type="http://schemas.microsoft.com/office/2011/relationships/chartColorStyle" Target="colors4.xml"/><Relationship Id="rId3" Type="http://schemas.openxmlformats.org/officeDocument/2006/relationships/package" Target="../embeddings/Microsoft_Excel_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chemeClr val="tx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C3C-4D77-B452-D6E3B6AD95EA}"/>
              </c:ext>
            </c:extLst>
          </c:dPt>
          <c:dPt>
            <c:idx val="1"/>
            <c:bubble3D val="0"/>
            <c:spPr>
              <a:solidFill>
                <a:schemeClr val="tx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C3C-4D77-B452-D6E3B6AD95EA}"/>
              </c:ext>
            </c:extLst>
          </c:dPt>
          <c:dPt>
            <c:idx val="2"/>
            <c:bubble3D val="0"/>
            <c:spPr>
              <a:solidFill>
                <a:schemeClr val="tx2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C3C-4D77-B452-D6E3B6AD95EA}"/>
              </c:ext>
            </c:extLst>
          </c:dPt>
          <c:dPt>
            <c:idx val="3"/>
            <c:bubble3D val="0"/>
            <c:spPr>
              <a:solidFill>
                <a:schemeClr val="tx2">
                  <a:lumMod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C3C-4D77-B452-D6E3B6AD95E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Feuil1!$A$2:$A$5</c:f>
              <c:strCache>
                <c:ptCount val="4"/>
                <c:pt idx="0">
                  <c:v>1er trim.</c:v>
                </c:pt>
                <c:pt idx="1">
                  <c:v>2e trim.</c:v>
                </c:pt>
                <c:pt idx="2">
                  <c:v>3e trim.</c:v>
                </c:pt>
                <c:pt idx="3">
                  <c:v>4e trim.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23-4F0E-B175-BE0E3FA4FC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C3C-4D77-B452-D6E3B6AD95EA}"/>
              </c:ext>
            </c:extLst>
          </c:dPt>
          <c:dPt>
            <c:idx val="1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C3C-4D77-B452-D6E3B6AD95EA}"/>
              </c:ext>
            </c:extLst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C3C-4D77-B452-D6E3B6AD95EA}"/>
              </c:ext>
            </c:extLst>
          </c:dPt>
          <c:dPt>
            <c:idx val="3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C3C-4D77-B452-D6E3B6AD95E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Feuil1!$A$2:$A$5</c:f>
              <c:strCache>
                <c:ptCount val="4"/>
                <c:pt idx="0">
                  <c:v>1er trim.</c:v>
                </c:pt>
                <c:pt idx="1">
                  <c:v>2e trim.</c:v>
                </c:pt>
                <c:pt idx="2">
                  <c:v>3e trim.</c:v>
                </c:pt>
                <c:pt idx="3">
                  <c:v>4e trim.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23-4F0E-B175-BE0E3FA4FC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C3C-4D77-B452-D6E3B6AD95EA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C3C-4D77-B452-D6E3B6AD95EA}"/>
              </c:ext>
            </c:extLst>
          </c:dPt>
          <c:dPt>
            <c:idx val="2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C3C-4D77-B452-D6E3B6AD95EA}"/>
              </c:ext>
            </c:extLst>
          </c:dPt>
          <c:dPt>
            <c:idx val="3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C3C-4D77-B452-D6E3B6AD95E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Feuil1!$A$2:$A$5</c:f>
              <c:strCache>
                <c:ptCount val="4"/>
                <c:pt idx="0">
                  <c:v>1er trim.</c:v>
                </c:pt>
                <c:pt idx="1">
                  <c:v>2e trim.</c:v>
                </c:pt>
                <c:pt idx="2">
                  <c:v>3e trim.</c:v>
                </c:pt>
                <c:pt idx="3">
                  <c:v>4e trim.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23-4F0E-B175-BE0E3FA4FC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C3C-4D77-B452-D6E3B6AD95EA}"/>
              </c:ext>
            </c:extLst>
          </c:dPt>
          <c:dPt>
            <c:idx val="1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C3C-4D77-B452-D6E3B6AD95EA}"/>
              </c:ext>
            </c:extLst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C3C-4D77-B452-D6E3B6AD95EA}"/>
              </c:ext>
            </c:extLst>
          </c:dPt>
          <c:dPt>
            <c:idx val="3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C3C-4D77-B452-D6E3B6AD95E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Feuil1!$A$2:$A$5</c:f>
              <c:strCache>
                <c:ptCount val="4"/>
                <c:pt idx="0">
                  <c:v>1er trim.</c:v>
                </c:pt>
                <c:pt idx="1">
                  <c:v>2e trim.</c:v>
                </c:pt>
                <c:pt idx="2">
                  <c:v>3e trim.</c:v>
                </c:pt>
                <c:pt idx="3">
                  <c:v>4e trim.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23-4F0E-B175-BE0E3FA4FC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6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Google Shape;115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8" name="Google Shape;1158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2" name="Google Shape;1322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3" name="Google Shape;1323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6" name="Shape 1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7" name="Google Shape;1377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8" name="Google Shape;1378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2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3" name="Google Shape;1383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4" name="Google Shape;1384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9" name="Shape 1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0" name="Google Shape;1400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1" name="Google Shape;1401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9" name="Google Shape;1409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3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5" name="Google Shape;1445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9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0" name="Google Shape;1450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1" name="Google Shape;1451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5" name="Shape 1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7" name="Google Shape;1457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9" name="Shape 1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0" name="Google Shape;1460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1" name="Google Shape;1461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6" name="Google Shape;1466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2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4" name="Google Shape;116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5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6" name="Google Shape;1476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7" name="Google Shape;1477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2" name="Shape 1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3" name="Google Shape;1563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4" name="Google Shape;1564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0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1" name="Google Shape;1571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2" name="Google Shape;1572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8" name="Shape 1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9" name="Google Shape;1579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0" name="Google Shape;1580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8" name="Shape 1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9" name="Google Shape;1589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0" name="Google Shape;1590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5" name="Shape 1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6" name="Google Shape;1616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7" name="Google Shape;1617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0" name="Shape 1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1" name="Google Shape;1671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2" name="Google Shape;1672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6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7" name="Google Shape;1677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8" name="Google Shape;1678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3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5" name="Google Shape;1695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1" name="Shape 1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2" name="Google Shape;1702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3" name="Google Shape;1703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6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8" name="Google Shape;116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7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8" name="Google Shape;1738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9" name="Google Shape;1739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3" name="Shape 1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4" name="Google Shape;1744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5" name="Google Shape;1745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9" name="Shape 1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0" name="Google Shape;1750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1" name="Google Shape;1751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3" name="Shape 1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4" name="Google Shape;1754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5" name="Google Shape;1755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8" name="Shape 1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9" name="Google Shape;1759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0" name="Google Shape;1760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9" name="Shape 1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0" name="Google Shape;1770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1" name="Google Shape;1771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6" name="Shape 1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7" name="Google Shape;1857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8" name="Google Shape;1858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4" name="Shape 1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5" name="Google Shape;1865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6" name="Google Shape;1866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2" name="Shape 1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" name="Google Shape;1873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4" name="Google Shape;1874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2" name="Shape 1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3" name="Google Shape;1883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4" name="Google Shape;1884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0" name="Shape 1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1" name="Google Shape;117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2" name="Google Shape;1172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9" name="Shape 1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0" name="Google Shape;1910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1" name="Google Shape;1911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4" name="Shape 1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5" name="Google Shape;1965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6" name="Google Shape;1966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0" name="Shape 1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1" name="Google Shape;1971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2" name="Google Shape;1972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7" name="Shape 1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8" name="Google Shape;1988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9" name="Google Shape;1989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5" name="Shape 1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" name="Google Shape;1996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7" name="Google Shape;1997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1" name="Shape 2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2" name="Google Shape;2032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3" name="Google Shape;2033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7" name="Shape 2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8" name="Google Shape;2038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9" name="Google Shape;2039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3" name="Shape 2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4" name="Google Shape;2044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5" name="Google Shape;2045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9" name="Shape 2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Google Shape;2050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1" name="Google Shape;2051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3" name="Shape 2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Google Shape;2054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5" name="Google Shape;2055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Google Shape;1182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3" name="Google Shape;1183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8" name="Shape 2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Google Shape;2059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0" name="Google Shape;2060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9" name="Shape 2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Google Shape;2070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1" name="Google Shape;2071;p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6" name="Shape 2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7" name="Google Shape;2157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8" name="Google Shape;2158;p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4" name="Shape 2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5" name="Google Shape;2165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6" name="Google Shape;2166;p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2" name="Shape 2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3" name="Google Shape;2173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4" name="Google Shape;2174;p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2" name="Shape 2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3" name="Google Shape;2183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4" name="Google Shape;2184;p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9" name="Shape 2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0" name="Google Shape;2210;p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1" name="Google Shape;2211;p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4" name="Shape 2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5" name="Google Shape;2265;p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6" name="Google Shape;2266;p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0" name="Shape 2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1" name="Google Shape;2271;p5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2" name="Google Shape;2272;p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7" name="Shape 2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8" name="Google Shape;2288;p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9" name="Google Shape;2289;p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8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0" name="Google Shape;127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5" name="Shape 2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6" name="Google Shape;2296;p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7" name="Google Shape;2297;p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1" name="Shape 2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2" name="Google Shape;2332;p6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3" name="Google Shape;2333;p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7" name="Shape 2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8" name="Google Shape;2338;p6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9" name="Google Shape;2339;p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6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8" name="Google Shape;1278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4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5" name="Google Shape;1285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6" name="Google Shape;1286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4" name="Shape 1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5" name="Google Shape;129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6" name="Google Shape;129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Relationship Id="rId3" Type="http://schemas.openxmlformats.org/officeDocument/2006/relationships/image" Target="../media/image4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Relationship Id="rId3" Type="http://schemas.openxmlformats.org/officeDocument/2006/relationships/image" Target="../media/image13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Relationship Id="rId3" Type="http://schemas.openxmlformats.org/officeDocument/2006/relationships/image" Target="../media/image3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Relationship Id="rId3" Type="http://schemas.openxmlformats.org/officeDocument/2006/relationships/image" Target="../media/image9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6805" l="-181" r="181" t="26725"/>
          <a:stretch/>
        </p:blipFill>
        <p:spPr>
          <a:xfrm>
            <a:off x="91440" y="-1"/>
            <a:ext cx="11895513" cy="522520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" name="Google Shape;17;p64"/>
          <p:cNvGrpSpPr/>
          <p:nvPr/>
        </p:nvGrpSpPr>
        <p:grpSpPr>
          <a:xfrm>
            <a:off x="0" y="0"/>
            <a:ext cx="12192000" cy="6858000"/>
            <a:chOff x="-1" y="0"/>
            <a:chExt cx="12192000" cy="6858000"/>
          </a:xfrm>
        </p:grpSpPr>
        <p:sp>
          <p:nvSpPr>
            <p:cNvPr id="18" name="Google Shape;18;p64"/>
            <p:cNvSpPr/>
            <p:nvPr/>
          </p:nvSpPr>
          <p:spPr>
            <a:xfrm>
              <a:off x="-1" y="0"/>
              <a:ext cx="12192000" cy="6858000"/>
            </a:xfrm>
            <a:custGeom>
              <a:rect b="b" l="l" r="r" t="t"/>
              <a:pathLst>
                <a:path extrusionOk="0" h="6858000" w="12192000">
                  <a:moveTo>
                    <a:pt x="0" y="0"/>
                  </a:moveTo>
                  <a:lnTo>
                    <a:pt x="108181" y="0"/>
                  </a:lnTo>
                  <a:lnTo>
                    <a:pt x="583102" y="2435241"/>
                  </a:lnTo>
                  <a:cubicBezTo>
                    <a:pt x="612114" y="2584799"/>
                    <a:pt x="743005" y="2692526"/>
                    <a:pt x="895487" y="2692526"/>
                  </a:cubicBezTo>
                  <a:cubicBezTo>
                    <a:pt x="1047969" y="2692526"/>
                    <a:pt x="1166716" y="2594920"/>
                    <a:pt x="1203374" y="2454807"/>
                  </a:cubicBezTo>
                  <a:lnTo>
                    <a:pt x="1455037" y="1490889"/>
                  </a:lnTo>
                  <a:lnTo>
                    <a:pt x="1479776" y="1490889"/>
                  </a:lnTo>
                  <a:lnTo>
                    <a:pt x="1731438" y="2454807"/>
                  </a:lnTo>
                  <a:cubicBezTo>
                    <a:pt x="1768097" y="2594920"/>
                    <a:pt x="1894490" y="2692526"/>
                    <a:pt x="2039325" y="2692526"/>
                  </a:cubicBezTo>
                  <a:cubicBezTo>
                    <a:pt x="2191582" y="2692526"/>
                    <a:pt x="2322474" y="2584574"/>
                    <a:pt x="2351710" y="2435241"/>
                  </a:cubicBezTo>
                  <a:lnTo>
                    <a:pt x="2516112" y="1592543"/>
                  </a:lnTo>
                  <a:lnTo>
                    <a:pt x="2206030" y="0"/>
                  </a:lnTo>
                  <a:lnTo>
                    <a:pt x="2382563" y="0"/>
                  </a:lnTo>
                  <a:lnTo>
                    <a:pt x="3041925" y="3391738"/>
                  </a:lnTo>
                  <a:cubicBezTo>
                    <a:pt x="3082183" y="3598420"/>
                    <a:pt x="3263001" y="3747529"/>
                    <a:pt x="3473507" y="3747529"/>
                  </a:cubicBezTo>
                  <a:cubicBezTo>
                    <a:pt x="3684013" y="3747529"/>
                    <a:pt x="3848414" y="3612589"/>
                    <a:pt x="3898792" y="3418951"/>
                  </a:cubicBezTo>
                  <a:lnTo>
                    <a:pt x="4246711" y="2086872"/>
                  </a:lnTo>
                  <a:lnTo>
                    <a:pt x="4280896" y="2086872"/>
                  </a:lnTo>
                  <a:lnTo>
                    <a:pt x="4628815" y="3418951"/>
                  </a:lnTo>
                  <a:cubicBezTo>
                    <a:pt x="4679418" y="3612589"/>
                    <a:pt x="4854164" y="3747529"/>
                    <a:pt x="5054100" y="3747529"/>
                  </a:cubicBezTo>
                  <a:cubicBezTo>
                    <a:pt x="5264606" y="3747529"/>
                    <a:pt x="5445425" y="3598420"/>
                    <a:pt x="5485682" y="3391738"/>
                  </a:cubicBezTo>
                  <a:lnTo>
                    <a:pt x="5713730" y="2218888"/>
                  </a:lnTo>
                  <a:lnTo>
                    <a:pt x="5281531" y="0"/>
                  </a:lnTo>
                  <a:lnTo>
                    <a:pt x="5458514" y="0"/>
                  </a:lnTo>
                  <a:lnTo>
                    <a:pt x="6370212" y="4688507"/>
                  </a:lnTo>
                  <a:cubicBezTo>
                    <a:pt x="6425537" y="4973230"/>
                    <a:pt x="6674950" y="5178788"/>
                    <a:pt x="6965071" y="5178788"/>
                  </a:cubicBezTo>
                  <a:cubicBezTo>
                    <a:pt x="7255191" y="5178788"/>
                    <a:pt x="7481889" y="4992571"/>
                    <a:pt x="7551383" y="4725841"/>
                  </a:cubicBezTo>
                  <a:lnTo>
                    <a:pt x="8031093" y="2889537"/>
                  </a:lnTo>
                  <a:lnTo>
                    <a:pt x="8078322" y="2889537"/>
                  </a:lnTo>
                  <a:lnTo>
                    <a:pt x="8558032" y="4725841"/>
                  </a:lnTo>
                  <a:cubicBezTo>
                    <a:pt x="8627751" y="4992571"/>
                    <a:pt x="8868618" y="5178788"/>
                    <a:pt x="9144570" y="5178788"/>
                  </a:cubicBezTo>
                  <a:cubicBezTo>
                    <a:pt x="9434690" y="5178788"/>
                    <a:pt x="9684104" y="4973230"/>
                    <a:pt x="9739429" y="4688507"/>
                  </a:cubicBezTo>
                  <a:lnTo>
                    <a:pt x="10651126" y="0"/>
                  </a:lnTo>
                  <a:lnTo>
                    <a:pt x="10722463" y="0"/>
                  </a:lnTo>
                  <a:lnTo>
                    <a:pt x="10722463" y="11834"/>
                  </a:lnTo>
                  <a:cubicBezTo>
                    <a:pt x="10722463" y="149743"/>
                    <a:pt x="10722463" y="517945"/>
                    <a:pt x="10722463" y="522696"/>
                  </a:cubicBezTo>
                  <a:cubicBezTo>
                    <a:pt x="10722913" y="1148366"/>
                    <a:pt x="10747202" y="1773587"/>
                    <a:pt x="10795331" y="2397458"/>
                  </a:cubicBezTo>
                  <a:lnTo>
                    <a:pt x="10795555" y="2397682"/>
                  </a:lnTo>
                  <a:lnTo>
                    <a:pt x="10853580" y="3294581"/>
                  </a:lnTo>
                  <a:cubicBezTo>
                    <a:pt x="10870222" y="3552316"/>
                    <a:pt x="11084102" y="3752701"/>
                    <a:pt x="11342286" y="3752701"/>
                  </a:cubicBezTo>
                  <a:cubicBezTo>
                    <a:pt x="11600470" y="3752701"/>
                    <a:pt x="11814349" y="3552316"/>
                    <a:pt x="11830993" y="3294581"/>
                  </a:cubicBezTo>
                  <a:lnTo>
                    <a:pt x="11889016" y="2397682"/>
                  </a:lnTo>
                  <a:cubicBezTo>
                    <a:pt x="11937595" y="1767964"/>
                    <a:pt x="11961883" y="1136672"/>
                    <a:pt x="11961883" y="505154"/>
                  </a:cubicBezTo>
                  <a:lnTo>
                    <a:pt x="11961883" y="0"/>
                  </a:ln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  <a:moveTo>
                    <a:pt x="11342285" y="3921825"/>
                  </a:moveTo>
                  <a:cubicBezTo>
                    <a:pt x="10995266" y="3921825"/>
                    <a:pt x="10713692" y="4203174"/>
                    <a:pt x="10713692" y="4550419"/>
                  </a:cubicBezTo>
                  <a:cubicBezTo>
                    <a:pt x="10713692" y="4897663"/>
                    <a:pt x="10995041" y="5179012"/>
                    <a:pt x="11342285" y="5179012"/>
                  </a:cubicBezTo>
                  <a:cubicBezTo>
                    <a:pt x="11689530" y="5179012"/>
                    <a:pt x="11970879" y="4897663"/>
                    <a:pt x="11970879" y="4550419"/>
                  </a:cubicBezTo>
                  <a:cubicBezTo>
                    <a:pt x="11970879" y="4203174"/>
                    <a:pt x="11689530" y="3921825"/>
                    <a:pt x="11342285" y="392182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64"/>
            <p:cNvSpPr/>
            <p:nvPr/>
          </p:nvSpPr>
          <p:spPr>
            <a:xfrm>
              <a:off x="746869" y="0"/>
              <a:ext cx="540318" cy="1301074"/>
            </a:xfrm>
            <a:custGeom>
              <a:rect b="b" l="l" r="r" t="t"/>
              <a:pathLst>
                <a:path extrusionOk="0" h="1301074" w="540318">
                  <a:moveTo>
                    <a:pt x="0" y="0"/>
                  </a:moveTo>
                  <a:lnTo>
                    <a:pt x="540318" y="0"/>
                  </a:lnTo>
                  <a:lnTo>
                    <a:pt x="496179" y="50703"/>
                  </a:lnTo>
                  <a:cubicBezTo>
                    <a:pt x="480514" y="76426"/>
                    <a:pt x="469044" y="105171"/>
                    <a:pt x="462803" y="136095"/>
                  </a:cubicBezTo>
                  <a:lnTo>
                    <a:pt x="233180" y="1301074"/>
                  </a:lnTo>
                  <a:lnTo>
                    <a:pt x="208441" y="13010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64"/>
            <p:cNvSpPr/>
            <p:nvPr/>
          </p:nvSpPr>
          <p:spPr>
            <a:xfrm>
              <a:off x="1651674" y="0"/>
              <a:ext cx="540319" cy="1301074"/>
            </a:xfrm>
            <a:custGeom>
              <a:rect b="b" l="l" r="r" t="t"/>
              <a:pathLst>
                <a:path extrusionOk="0" h="1301074" w="540319">
                  <a:moveTo>
                    <a:pt x="0" y="0"/>
                  </a:moveTo>
                  <a:lnTo>
                    <a:pt x="540319" y="0"/>
                  </a:lnTo>
                  <a:lnTo>
                    <a:pt x="331876" y="1301074"/>
                  </a:lnTo>
                  <a:lnTo>
                    <a:pt x="307137" y="1301074"/>
                  </a:lnTo>
                  <a:lnTo>
                    <a:pt x="77515" y="136095"/>
                  </a:lnTo>
                  <a:cubicBezTo>
                    <a:pt x="71274" y="105171"/>
                    <a:pt x="59804" y="76426"/>
                    <a:pt x="44138" y="5070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64"/>
            <p:cNvSpPr/>
            <p:nvPr/>
          </p:nvSpPr>
          <p:spPr>
            <a:xfrm>
              <a:off x="3265702" y="0"/>
              <a:ext cx="760895" cy="1824414"/>
            </a:xfrm>
            <a:custGeom>
              <a:rect b="b" l="l" r="r" t="t"/>
              <a:pathLst>
                <a:path extrusionOk="0" h="1824414" w="760895">
                  <a:moveTo>
                    <a:pt x="0" y="0"/>
                  </a:moveTo>
                  <a:lnTo>
                    <a:pt x="760895" y="0"/>
                  </a:lnTo>
                  <a:lnTo>
                    <a:pt x="724707" y="35067"/>
                  </a:lnTo>
                  <a:cubicBezTo>
                    <a:pt x="684062" y="81690"/>
                    <a:pt x="654849" y="139019"/>
                    <a:pt x="641861" y="203115"/>
                  </a:cubicBezTo>
                  <a:lnTo>
                    <a:pt x="324753" y="1824414"/>
                  </a:lnTo>
                  <a:lnTo>
                    <a:pt x="290568" y="18244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64"/>
            <p:cNvSpPr/>
            <p:nvPr/>
          </p:nvSpPr>
          <p:spPr>
            <a:xfrm>
              <a:off x="4506859" y="0"/>
              <a:ext cx="760668" cy="1824414"/>
            </a:xfrm>
            <a:custGeom>
              <a:rect b="b" l="l" r="r" t="t"/>
              <a:pathLst>
                <a:path extrusionOk="0" h="1824414" w="760668">
                  <a:moveTo>
                    <a:pt x="0" y="0"/>
                  </a:moveTo>
                  <a:lnTo>
                    <a:pt x="760668" y="0"/>
                  </a:lnTo>
                  <a:lnTo>
                    <a:pt x="470101" y="1824189"/>
                  </a:lnTo>
                  <a:lnTo>
                    <a:pt x="470325" y="1824414"/>
                  </a:lnTo>
                  <a:lnTo>
                    <a:pt x="436141" y="1824414"/>
                  </a:lnTo>
                  <a:lnTo>
                    <a:pt x="119033" y="203115"/>
                  </a:lnTo>
                  <a:cubicBezTo>
                    <a:pt x="106045" y="139019"/>
                    <a:pt x="76833" y="81690"/>
                    <a:pt x="36187" y="350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64"/>
            <p:cNvSpPr/>
            <p:nvPr/>
          </p:nvSpPr>
          <p:spPr>
            <a:xfrm>
              <a:off x="6676530" y="0"/>
              <a:ext cx="1082925" cy="2527674"/>
            </a:xfrm>
            <a:custGeom>
              <a:rect b="b" l="l" r="r" t="t"/>
              <a:pathLst>
                <a:path extrusionOk="0" h="2527674" w="1082925">
                  <a:moveTo>
                    <a:pt x="0" y="0"/>
                  </a:moveTo>
                  <a:lnTo>
                    <a:pt x="1082925" y="0"/>
                  </a:lnTo>
                  <a:lnTo>
                    <a:pt x="1062447" y="14058"/>
                  </a:lnTo>
                  <a:cubicBezTo>
                    <a:pt x="974709" y="85829"/>
                    <a:pt x="911062" y="187034"/>
                    <a:pt x="887223" y="304769"/>
                  </a:cubicBezTo>
                  <a:lnTo>
                    <a:pt x="450018" y="2527674"/>
                  </a:lnTo>
                  <a:lnTo>
                    <a:pt x="402789" y="25276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64"/>
            <p:cNvSpPr/>
            <p:nvPr/>
          </p:nvSpPr>
          <p:spPr>
            <a:xfrm>
              <a:off x="8358058" y="0"/>
              <a:ext cx="1082924" cy="2527674"/>
            </a:xfrm>
            <a:custGeom>
              <a:rect b="b" l="l" r="r" t="t"/>
              <a:pathLst>
                <a:path extrusionOk="0" h="2527674" w="1082924">
                  <a:moveTo>
                    <a:pt x="0" y="0"/>
                  </a:moveTo>
                  <a:lnTo>
                    <a:pt x="1082924" y="0"/>
                  </a:lnTo>
                  <a:lnTo>
                    <a:pt x="680135" y="2527674"/>
                  </a:lnTo>
                  <a:lnTo>
                    <a:pt x="632906" y="2527674"/>
                  </a:lnTo>
                  <a:lnTo>
                    <a:pt x="195701" y="304769"/>
                  </a:lnTo>
                  <a:cubicBezTo>
                    <a:pt x="171862" y="187034"/>
                    <a:pt x="108216" y="85829"/>
                    <a:pt x="20477" y="1405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" name="Google Shape;25;p64"/>
          <p:cNvGrpSpPr/>
          <p:nvPr/>
        </p:nvGrpSpPr>
        <p:grpSpPr>
          <a:xfrm>
            <a:off x="276768" y="2972659"/>
            <a:ext cx="2537025" cy="791170"/>
            <a:chOff x="3650456" y="3659504"/>
            <a:chExt cx="4777930" cy="1489995"/>
          </a:xfrm>
        </p:grpSpPr>
        <p:grpSp>
          <p:nvGrpSpPr>
            <p:cNvPr id="26" name="Google Shape;26;p64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27" name="Google Shape;27;p64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28;p64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29;p64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30;p64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64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" name="Google Shape;32;p64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33" name="Google Shape;33;p64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34;p64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35;p64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36;p64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" name="Google Shape;37;p64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38" name="Google Shape;38;p64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39;p64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40;p64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64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42;p64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43;p64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4" name="Google Shape;44;p64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" name="Google Shape;45;p64"/>
          <p:cNvSpPr txBox="1"/>
          <p:nvPr>
            <p:ph type="ctrTitle"/>
          </p:nvPr>
        </p:nvSpPr>
        <p:spPr>
          <a:xfrm>
            <a:off x="157645" y="5087389"/>
            <a:ext cx="9144000" cy="9939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4"/>
          <p:cNvSpPr txBox="1"/>
          <p:nvPr>
            <p:ph idx="1" type="subTitle"/>
          </p:nvPr>
        </p:nvSpPr>
        <p:spPr>
          <a:xfrm>
            <a:off x="157645" y="6123528"/>
            <a:ext cx="9144000" cy="576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Vide" type="blank">
  <p:cSld name="BLANK">
    <p:bg>
      <p:bgPr>
        <a:solidFill>
          <a:schemeClr val="dk2"/>
        </a:solidFill>
      </p:bgPr>
    </p:bg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7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7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6" name="Google Shape;296;p7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e de titre">
  <p:cSld name="1_Diapositive de titre"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74"/>
          <p:cNvPicPr preferRelativeResize="0"/>
          <p:nvPr/>
        </p:nvPicPr>
        <p:blipFill rotWithShape="1">
          <a:blip r:embed="rId2">
            <a:alphaModFix/>
          </a:blip>
          <a:srcRect b="6805" l="-181" r="181" t="26725"/>
          <a:stretch/>
        </p:blipFill>
        <p:spPr>
          <a:xfrm>
            <a:off x="91440" y="-1"/>
            <a:ext cx="11895513" cy="522520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9" name="Google Shape;299;p74"/>
          <p:cNvGrpSpPr/>
          <p:nvPr/>
        </p:nvGrpSpPr>
        <p:grpSpPr>
          <a:xfrm>
            <a:off x="0" y="0"/>
            <a:ext cx="12192000" cy="6858000"/>
            <a:chOff x="-1" y="0"/>
            <a:chExt cx="12192000" cy="6858000"/>
          </a:xfrm>
        </p:grpSpPr>
        <p:sp>
          <p:nvSpPr>
            <p:cNvPr id="300" name="Google Shape;300;p74"/>
            <p:cNvSpPr/>
            <p:nvPr/>
          </p:nvSpPr>
          <p:spPr>
            <a:xfrm>
              <a:off x="-1" y="0"/>
              <a:ext cx="12192000" cy="6858000"/>
            </a:xfrm>
            <a:custGeom>
              <a:rect b="b" l="l" r="r" t="t"/>
              <a:pathLst>
                <a:path extrusionOk="0" h="6858000" w="12192000">
                  <a:moveTo>
                    <a:pt x="0" y="0"/>
                  </a:moveTo>
                  <a:lnTo>
                    <a:pt x="108181" y="0"/>
                  </a:lnTo>
                  <a:lnTo>
                    <a:pt x="583102" y="2435241"/>
                  </a:lnTo>
                  <a:cubicBezTo>
                    <a:pt x="612114" y="2584799"/>
                    <a:pt x="743005" y="2692526"/>
                    <a:pt x="895487" y="2692526"/>
                  </a:cubicBezTo>
                  <a:cubicBezTo>
                    <a:pt x="1047969" y="2692526"/>
                    <a:pt x="1166716" y="2594920"/>
                    <a:pt x="1203374" y="2454807"/>
                  </a:cubicBezTo>
                  <a:lnTo>
                    <a:pt x="1455037" y="1490889"/>
                  </a:lnTo>
                  <a:lnTo>
                    <a:pt x="1479776" y="1490889"/>
                  </a:lnTo>
                  <a:lnTo>
                    <a:pt x="1731438" y="2454807"/>
                  </a:lnTo>
                  <a:cubicBezTo>
                    <a:pt x="1768097" y="2594920"/>
                    <a:pt x="1894490" y="2692526"/>
                    <a:pt x="2039325" y="2692526"/>
                  </a:cubicBezTo>
                  <a:cubicBezTo>
                    <a:pt x="2191582" y="2692526"/>
                    <a:pt x="2322474" y="2584574"/>
                    <a:pt x="2351710" y="2435241"/>
                  </a:cubicBezTo>
                  <a:lnTo>
                    <a:pt x="2516112" y="1592543"/>
                  </a:lnTo>
                  <a:lnTo>
                    <a:pt x="2206030" y="0"/>
                  </a:lnTo>
                  <a:lnTo>
                    <a:pt x="2382563" y="0"/>
                  </a:lnTo>
                  <a:lnTo>
                    <a:pt x="3041925" y="3391738"/>
                  </a:lnTo>
                  <a:cubicBezTo>
                    <a:pt x="3082183" y="3598420"/>
                    <a:pt x="3263001" y="3747529"/>
                    <a:pt x="3473507" y="3747529"/>
                  </a:cubicBezTo>
                  <a:cubicBezTo>
                    <a:pt x="3684013" y="3747529"/>
                    <a:pt x="3848414" y="3612589"/>
                    <a:pt x="3898792" y="3418951"/>
                  </a:cubicBezTo>
                  <a:lnTo>
                    <a:pt x="4246711" y="2086872"/>
                  </a:lnTo>
                  <a:lnTo>
                    <a:pt x="4280896" y="2086872"/>
                  </a:lnTo>
                  <a:lnTo>
                    <a:pt x="4628815" y="3418951"/>
                  </a:lnTo>
                  <a:cubicBezTo>
                    <a:pt x="4679418" y="3612589"/>
                    <a:pt x="4854164" y="3747529"/>
                    <a:pt x="5054100" y="3747529"/>
                  </a:cubicBezTo>
                  <a:cubicBezTo>
                    <a:pt x="5264606" y="3747529"/>
                    <a:pt x="5445425" y="3598420"/>
                    <a:pt x="5485682" y="3391738"/>
                  </a:cubicBezTo>
                  <a:lnTo>
                    <a:pt x="5713730" y="2218888"/>
                  </a:lnTo>
                  <a:lnTo>
                    <a:pt x="5281531" y="0"/>
                  </a:lnTo>
                  <a:lnTo>
                    <a:pt x="5458514" y="0"/>
                  </a:lnTo>
                  <a:lnTo>
                    <a:pt x="6370212" y="4688507"/>
                  </a:lnTo>
                  <a:cubicBezTo>
                    <a:pt x="6425537" y="4973230"/>
                    <a:pt x="6674950" y="5178788"/>
                    <a:pt x="6965071" y="5178788"/>
                  </a:cubicBezTo>
                  <a:cubicBezTo>
                    <a:pt x="7255191" y="5178788"/>
                    <a:pt x="7481889" y="4992571"/>
                    <a:pt x="7551383" y="4725841"/>
                  </a:cubicBezTo>
                  <a:lnTo>
                    <a:pt x="8031093" y="2889537"/>
                  </a:lnTo>
                  <a:lnTo>
                    <a:pt x="8078322" y="2889537"/>
                  </a:lnTo>
                  <a:lnTo>
                    <a:pt x="8558032" y="4725841"/>
                  </a:lnTo>
                  <a:cubicBezTo>
                    <a:pt x="8627751" y="4992571"/>
                    <a:pt x="8868618" y="5178788"/>
                    <a:pt x="9144570" y="5178788"/>
                  </a:cubicBezTo>
                  <a:cubicBezTo>
                    <a:pt x="9434690" y="5178788"/>
                    <a:pt x="9684104" y="4973230"/>
                    <a:pt x="9739429" y="4688507"/>
                  </a:cubicBezTo>
                  <a:lnTo>
                    <a:pt x="10651126" y="0"/>
                  </a:lnTo>
                  <a:lnTo>
                    <a:pt x="10722463" y="0"/>
                  </a:lnTo>
                  <a:lnTo>
                    <a:pt x="10722463" y="11834"/>
                  </a:lnTo>
                  <a:cubicBezTo>
                    <a:pt x="10722463" y="149743"/>
                    <a:pt x="10722463" y="517945"/>
                    <a:pt x="10722463" y="522696"/>
                  </a:cubicBezTo>
                  <a:cubicBezTo>
                    <a:pt x="10722913" y="1148366"/>
                    <a:pt x="10747202" y="1773587"/>
                    <a:pt x="10795331" y="2397458"/>
                  </a:cubicBezTo>
                  <a:lnTo>
                    <a:pt x="10795555" y="2397682"/>
                  </a:lnTo>
                  <a:lnTo>
                    <a:pt x="10853580" y="3294581"/>
                  </a:lnTo>
                  <a:cubicBezTo>
                    <a:pt x="10870222" y="3552316"/>
                    <a:pt x="11084102" y="3752701"/>
                    <a:pt x="11342286" y="3752701"/>
                  </a:cubicBezTo>
                  <a:cubicBezTo>
                    <a:pt x="11600470" y="3752701"/>
                    <a:pt x="11814349" y="3552316"/>
                    <a:pt x="11830993" y="3294581"/>
                  </a:cubicBezTo>
                  <a:lnTo>
                    <a:pt x="11889016" y="2397682"/>
                  </a:lnTo>
                  <a:cubicBezTo>
                    <a:pt x="11937595" y="1767964"/>
                    <a:pt x="11961883" y="1136672"/>
                    <a:pt x="11961883" y="505154"/>
                  </a:cubicBezTo>
                  <a:lnTo>
                    <a:pt x="11961883" y="0"/>
                  </a:ln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  <a:moveTo>
                    <a:pt x="11342285" y="3921825"/>
                  </a:moveTo>
                  <a:cubicBezTo>
                    <a:pt x="10995266" y="3921825"/>
                    <a:pt x="10713692" y="4203174"/>
                    <a:pt x="10713692" y="4550419"/>
                  </a:cubicBezTo>
                  <a:cubicBezTo>
                    <a:pt x="10713692" y="4897663"/>
                    <a:pt x="10995041" y="5179012"/>
                    <a:pt x="11342285" y="5179012"/>
                  </a:cubicBezTo>
                  <a:cubicBezTo>
                    <a:pt x="11689530" y="5179012"/>
                    <a:pt x="11970879" y="4897663"/>
                    <a:pt x="11970879" y="4550419"/>
                  </a:cubicBezTo>
                  <a:cubicBezTo>
                    <a:pt x="11970879" y="4203174"/>
                    <a:pt x="11689530" y="3921825"/>
                    <a:pt x="11342285" y="39218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74"/>
            <p:cNvSpPr/>
            <p:nvPr/>
          </p:nvSpPr>
          <p:spPr>
            <a:xfrm>
              <a:off x="746869" y="0"/>
              <a:ext cx="540318" cy="1301074"/>
            </a:xfrm>
            <a:custGeom>
              <a:rect b="b" l="l" r="r" t="t"/>
              <a:pathLst>
                <a:path extrusionOk="0" h="1301074" w="540318">
                  <a:moveTo>
                    <a:pt x="0" y="0"/>
                  </a:moveTo>
                  <a:lnTo>
                    <a:pt x="540318" y="0"/>
                  </a:lnTo>
                  <a:lnTo>
                    <a:pt x="496179" y="50703"/>
                  </a:lnTo>
                  <a:cubicBezTo>
                    <a:pt x="480514" y="76426"/>
                    <a:pt x="469044" y="105171"/>
                    <a:pt x="462803" y="136095"/>
                  </a:cubicBezTo>
                  <a:lnTo>
                    <a:pt x="233180" y="1301074"/>
                  </a:lnTo>
                  <a:lnTo>
                    <a:pt x="208441" y="13010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74"/>
            <p:cNvSpPr/>
            <p:nvPr/>
          </p:nvSpPr>
          <p:spPr>
            <a:xfrm>
              <a:off x="1651674" y="0"/>
              <a:ext cx="540319" cy="1301074"/>
            </a:xfrm>
            <a:custGeom>
              <a:rect b="b" l="l" r="r" t="t"/>
              <a:pathLst>
                <a:path extrusionOk="0" h="1301074" w="540319">
                  <a:moveTo>
                    <a:pt x="0" y="0"/>
                  </a:moveTo>
                  <a:lnTo>
                    <a:pt x="540319" y="0"/>
                  </a:lnTo>
                  <a:lnTo>
                    <a:pt x="331876" y="1301074"/>
                  </a:lnTo>
                  <a:lnTo>
                    <a:pt x="307137" y="1301074"/>
                  </a:lnTo>
                  <a:lnTo>
                    <a:pt x="77515" y="136095"/>
                  </a:lnTo>
                  <a:cubicBezTo>
                    <a:pt x="71274" y="105171"/>
                    <a:pt x="59804" y="76426"/>
                    <a:pt x="44138" y="5070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74"/>
            <p:cNvSpPr/>
            <p:nvPr/>
          </p:nvSpPr>
          <p:spPr>
            <a:xfrm>
              <a:off x="3265702" y="0"/>
              <a:ext cx="760895" cy="1824414"/>
            </a:xfrm>
            <a:custGeom>
              <a:rect b="b" l="l" r="r" t="t"/>
              <a:pathLst>
                <a:path extrusionOk="0" h="1824414" w="760895">
                  <a:moveTo>
                    <a:pt x="0" y="0"/>
                  </a:moveTo>
                  <a:lnTo>
                    <a:pt x="760895" y="0"/>
                  </a:lnTo>
                  <a:lnTo>
                    <a:pt x="724707" y="35067"/>
                  </a:lnTo>
                  <a:cubicBezTo>
                    <a:pt x="684062" y="81690"/>
                    <a:pt x="654849" y="139019"/>
                    <a:pt x="641861" y="203115"/>
                  </a:cubicBezTo>
                  <a:lnTo>
                    <a:pt x="324753" y="1824414"/>
                  </a:lnTo>
                  <a:lnTo>
                    <a:pt x="290568" y="18244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74"/>
            <p:cNvSpPr/>
            <p:nvPr/>
          </p:nvSpPr>
          <p:spPr>
            <a:xfrm>
              <a:off x="4506859" y="0"/>
              <a:ext cx="760668" cy="1824414"/>
            </a:xfrm>
            <a:custGeom>
              <a:rect b="b" l="l" r="r" t="t"/>
              <a:pathLst>
                <a:path extrusionOk="0" h="1824414" w="760668">
                  <a:moveTo>
                    <a:pt x="0" y="0"/>
                  </a:moveTo>
                  <a:lnTo>
                    <a:pt x="760668" y="0"/>
                  </a:lnTo>
                  <a:lnTo>
                    <a:pt x="470101" y="1824189"/>
                  </a:lnTo>
                  <a:lnTo>
                    <a:pt x="470325" y="1824414"/>
                  </a:lnTo>
                  <a:lnTo>
                    <a:pt x="436141" y="1824414"/>
                  </a:lnTo>
                  <a:lnTo>
                    <a:pt x="119033" y="203115"/>
                  </a:lnTo>
                  <a:cubicBezTo>
                    <a:pt x="106045" y="139019"/>
                    <a:pt x="76833" y="81690"/>
                    <a:pt x="36187" y="350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74"/>
            <p:cNvSpPr/>
            <p:nvPr/>
          </p:nvSpPr>
          <p:spPr>
            <a:xfrm>
              <a:off x="6676530" y="0"/>
              <a:ext cx="1082925" cy="2527674"/>
            </a:xfrm>
            <a:custGeom>
              <a:rect b="b" l="l" r="r" t="t"/>
              <a:pathLst>
                <a:path extrusionOk="0" h="2527674" w="1082925">
                  <a:moveTo>
                    <a:pt x="0" y="0"/>
                  </a:moveTo>
                  <a:lnTo>
                    <a:pt x="1082925" y="0"/>
                  </a:lnTo>
                  <a:lnTo>
                    <a:pt x="1062447" y="14058"/>
                  </a:lnTo>
                  <a:cubicBezTo>
                    <a:pt x="974709" y="85829"/>
                    <a:pt x="911062" y="187034"/>
                    <a:pt x="887223" y="304769"/>
                  </a:cubicBezTo>
                  <a:lnTo>
                    <a:pt x="450018" y="2527674"/>
                  </a:lnTo>
                  <a:lnTo>
                    <a:pt x="402789" y="25276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74"/>
            <p:cNvSpPr/>
            <p:nvPr/>
          </p:nvSpPr>
          <p:spPr>
            <a:xfrm>
              <a:off x="8358058" y="0"/>
              <a:ext cx="1082924" cy="2527674"/>
            </a:xfrm>
            <a:custGeom>
              <a:rect b="b" l="l" r="r" t="t"/>
              <a:pathLst>
                <a:path extrusionOk="0" h="2527674" w="1082924">
                  <a:moveTo>
                    <a:pt x="0" y="0"/>
                  </a:moveTo>
                  <a:lnTo>
                    <a:pt x="1082924" y="0"/>
                  </a:lnTo>
                  <a:lnTo>
                    <a:pt x="680135" y="2527674"/>
                  </a:lnTo>
                  <a:lnTo>
                    <a:pt x="632906" y="2527674"/>
                  </a:lnTo>
                  <a:lnTo>
                    <a:pt x="195701" y="304769"/>
                  </a:lnTo>
                  <a:cubicBezTo>
                    <a:pt x="171862" y="187034"/>
                    <a:pt x="108216" y="85829"/>
                    <a:pt x="20477" y="1405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7" name="Google Shape;307;p74"/>
          <p:cNvGrpSpPr/>
          <p:nvPr/>
        </p:nvGrpSpPr>
        <p:grpSpPr>
          <a:xfrm>
            <a:off x="276768" y="2972659"/>
            <a:ext cx="2537025" cy="791170"/>
            <a:chOff x="3650456" y="3659504"/>
            <a:chExt cx="4777930" cy="1489995"/>
          </a:xfrm>
        </p:grpSpPr>
        <p:grpSp>
          <p:nvGrpSpPr>
            <p:cNvPr id="308" name="Google Shape;308;p74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309" name="Google Shape;309;p74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" name="Google Shape;310;p74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" name="Google Shape;311;p74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" name="Google Shape;312;p74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" name="Google Shape;313;p74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4" name="Google Shape;314;p74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315" name="Google Shape;315;p74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" name="Google Shape;316;p74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" name="Google Shape;317;p74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" name="Google Shape;318;p74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9" name="Google Shape;319;p74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320" name="Google Shape;320;p74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" name="Google Shape;321;p74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" name="Google Shape;322;p74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" name="Google Shape;323;p74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" name="Google Shape;324;p74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" name="Google Shape;325;p74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26" name="Google Shape;326;p74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7" name="Google Shape;327;p74"/>
          <p:cNvSpPr txBox="1"/>
          <p:nvPr>
            <p:ph type="ctrTitle"/>
          </p:nvPr>
        </p:nvSpPr>
        <p:spPr>
          <a:xfrm>
            <a:off x="157645" y="5087389"/>
            <a:ext cx="9144000" cy="9939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8" name="Google Shape;328;p74"/>
          <p:cNvSpPr txBox="1"/>
          <p:nvPr>
            <p:ph idx="1" type="subTitle"/>
          </p:nvPr>
        </p:nvSpPr>
        <p:spPr>
          <a:xfrm>
            <a:off x="157645" y="6123528"/>
            <a:ext cx="9144000" cy="576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Diapositive de titre">
  <p:cSld name="3_Diapositive de titre">
    <p:bg>
      <p:bgPr>
        <a:solidFill>
          <a:schemeClr val="dk2"/>
        </a:solidFill>
      </p:bgPr>
    </p:bg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0" name="Google Shape;330;p75"/>
          <p:cNvGrpSpPr/>
          <p:nvPr/>
        </p:nvGrpSpPr>
        <p:grpSpPr>
          <a:xfrm>
            <a:off x="0" y="0"/>
            <a:ext cx="12192000" cy="6858000"/>
            <a:chOff x="-1" y="0"/>
            <a:chExt cx="12192000" cy="6858000"/>
          </a:xfrm>
        </p:grpSpPr>
        <p:sp>
          <p:nvSpPr>
            <p:cNvPr id="331" name="Google Shape;331;p75"/>
            <p:cNvSpPr/>
            <p:nvPr/>
          </p:nvSpPr>
          <p:spPr>
            <a:xfrm>
              <a:off x="-1" y="0"/>
              <a:ext cx="12192000" cy="6858000"/>
            </a:xfrm>
            <a:custGeom>
              <a:rect b="b" l="l" r="r" t="t"/>
              <a:pathLst>
                <a:path extrusionOk="0" h="6858000" w="12192000">
                  <a:moveTo>
                    <a:pt x="0" y="0"/>
                  </a:moveTo>
                  <a:lnTo>
                    <a:pt x="108181" y="0"/>
                  </a:lnTo>
                  <a:lnTo>
                    <a:pt x="583102" y="2435241"/>
                  </a:lnTo>
                  <a:cubicBezTo>
                    <a:pt x="612114" y="2584799"/>
                    <a:pt x="743005" y="2692526"/>
                    <a:pt x="895487" y="2692526"/>
                  </a:cubicBezTo>
                  <a:cubicBezTo>
                    <a:pt x="1047969" y="2692526"/>
                    <a:pt x="1166716" y="2594920"/>
                    <a:pt x="1203374" y="2454807"/>
                  </a:cubicBezTo>
                  <a:lnTo>
                    <a:pt x="1455037" y="1490889"/>
                  </a:lnTo>
                  <a:lnTo>
                    <a:pt x="1479776" y="1490889"/>
                  </a:lnTo>
                  <a:lnTo>
                    <a:pt x="1731438" y="2454807"/>
                  </a:lnTo>
                  <a:cubicBezTo>
                    <a:pt x="1768097" y="2594920"/>
                    <a:pt x="1894490" y="2692526"/>
                    <a:pt x="2039325" y="2692526"/>
                  </a:cubicBezTo>
                  <a:cubicBezTo>
                    <a:pt x="2191582" y="2692526"/>
                    <a:pt x="2322474" y="2584574"/>
                    <a:pt x="2351710" y="2435241"/>
                  </a:cubicBezTo>
                  <a:lnTo>
                    <a:pt x="2516112" y="1592543"/>
                  </a:lnTo>
                  <a:lnTo>
                    <a:pt x="2206030" y="0"/>
                  </a:lnTo>
                  <a:lnTo>
                    <a:pt x="2382563" y="0"/>
                  </a:lnTo>
                  <a:lnTo>
                    <a:pt x="3041925" y="3391738"/>
                  </a:lnTo>
                  <a:cubicBezTo>
                    <a:pt x="3082183" y="3598420"/>
                    <a:pt x="3263001" y="3747529"/>
                    <a:pt x="3473507" y="3747529"/>
                  </a:cubicBezTo>
                  <a:cubicBezTo>
                    <a:pt x="3684013" y="3747529"/>
                    <a:pt x="3848414" y="3612589"/>
                    <a:pt x="3898792" y="3418951"/>
                  </a:cubicBezTo>
                  <a:lnTo>
                    <a:pt x="4246711" y="2086872"/>
                  </a:lnTo>
                  <a:lnTo>
                    <a:pt x="4280896" y="2086872"/>
                  </a:lnTo>
                  <a:lnTo>
                    <a:pt x="4628815" y="3418951"/>
                  </a:lnTo>
                  <a:cubicBezTo>
                    <a:pt x="4679418" y="3612589"/>
                    <a:pt x="4854164" y="3747529"/>
                    <a:pt x="5054100" y="3747529"/>
                  </a:cubicBezTo>
                  <a:cubicBezTo>
                    <a:pt x="5264606" y="3747529"/>
                    <a:pt x="5445425" y="3598420"/>
                    <a:pt x="5485682" y="3391738"/>
                  </a:cubicBezTo>
                  <a:lnTo>
                    <a:pt x="5713730" y="2218888"/>
                  </a:lnTo>
                  <a:lnTo>
                    <a:pt x="5281531" y="0"/>
                  </a:lnTo>
                  <a:lnTo>
                    <a:pt x="5458514" y="0"/>
                  </a:lnTo>
                  <a:lnTo>
                    <a:pt x="6370212" y="4688507"/>
                  </a:lnTo>
                  <a:cubicBezTo>
                    <a:pt x="6425537" y="4973230"/>
                    <a:pt x="6674950" y="5178788"/>
                    <a:pt x="6965071" y="5178788"/>
                  </a:cubicBezTo>
                  <a:cubicBezTo>
                    <a:pt x="7255191" y="5178788"/>
                    <a:pt x="7481889" y="4992571"/>
                    <a:pt x="7551383" y="4725841"/>
                  </a:cubicBezTo>
                  <a:lnTo>
                    <a:pt x="8031093" y="2889537"/>
                  </a:lnTo>
                  <a:lnTo>
                    <a:pt x="8078322" y="2889537"/>
                  </a:lnTo>
                  <a:lnTo>
                    <a:pt x="8558032" y="4725841"/>
                  </a:lnTo>
                  <a:cubicBezTo>
                    <a:pt x="8627751" y="4992571"/>
                    <a:pt x="8868618" y="5178788"/>
                    <a:pt x="9144570" y="5178788"/>
                  </a:cubicBezTo>
                  <a:cubicBezTo>
                    <a:pt x="9434690" y="5178788"/>
                    <a:pt x="9684104" y="4973230"/>
                    <a:pt x="9739429" y="4688507"/>
                  </a:cubicBezTo>
                  <a:lnTo>
                    <a:pt x="10651126" y="0"/>
                  </a:lnTo>
                  <a:lnTo>
                    <a:pt x="10722463" y="0"/>
                  </a:lnTo>
                  <a:lnTo>
                    <a:pt x="10722463" y="11834"/>
                  </a:lnTo>
                  <a:cubicBezTo>
                    <a:pt x="10722463" y="149743"/>
                    <a:pt x="10722463" y="517945"/>
                    <a:pt x="10722463" y="522696"/>
                  </a:cubicBezTo>
                  <a:cubicBezTo>
                    <a:pt x="10722913" y="1148366"/>
                    <a:pt x="10747202" y="1773587"/>
                    <a:pt x="10795331" y="2397458"/>
                  </a:cubicBezTo>
                  <a:lnTo>
                    <a:pt x="10795555" y="2397682"/>
                  </a:lnTo>
                  <a:lnTo>
                    <a:pt x="10853580" y="3294581"/>
                  </a:lnTo>
                  <a:cubicBezTo>
                    <a:pt x="10870222" y="3552316"/>
                    <a:pt x="11084102" y="3752701"/>
                    <a:pt x="11342286" y="3752701"/>
                  </a:cubicBezTo>
                  <a:cubicBezTo>
                    <a:pt x="11600470" y="3752701"/>
                    <a:pt x="11814349" y="3552316"/>
                    <a:pt x="11830993" y="3294581"/>
                  </a:cubicBezTo>
                  <a:lnTo>
                    <a:pt x="11889016" y="2397682"/>
                  </a:lnTo>
                  <a:cubicBezTo>
                    <a:pt x="11937595" y="1767964"/>
                    <a:pt x="11961883" y="1136672"/>
                    <a:pt x="11961883" y="505154"/>
                  </a:cubicBezTo>
                  <a:lnTo>
                    <a:pt x="11961883" y="0"/>
                  </a:ln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  <a:moveTo>
                    <a:pt x="11342285" y="3921825"/>
                  </a:moveTo>
                  <a:cubicBezTo>
                    <a:pt x="10995266" y="3921825"/>
                    <a:pt x="10713692" y="4203174"/>
                    <a:pt x="10713692" y="4550419"/>
                  </a:cubicBezTo>
                  <a:cubicBezTo>
                    <a:pt x="10713692" y="4897663"/>
                    <a:pt x="10995041" y="5179012"/>
                    <a:pt x="11342285" y="5179012"/>
                  </a:cubicBezTo>
                  <a:cubicBezTo>
                    <a:pt x="11689530" y="5179012"/>
                    <a:pt x="11970879" y="4897663"/>
                    <a:pt x="11970879" y="4550419"/>
                  </a:cubicBezTo>
                  <a:cubicBezTo>
                    <a:pt x="11970879" y="4203174"/>
                    <a:pt x="11689530" y="3921825"/>
                    <a:pt x="11342285" y="39218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75"/>
            <p:cNvSpPr/>
            <p:nvPr/>
          </p:nvSpPr>
          <p:spPr>
            <a:xfrm>
              <a:off x="746869" y="0"/>
              <a:ext cx="540318" cy="1301074"/>
            </a:xfrm>
            <a:custGeom>
              <a:rect b="b" l="l" r="r" t="t"/>
              <a:pathLst>
                <a:path extrusionOk="0" h="1301074" w="540318">
                  <a:moveTo>
                    <a:pt x="0" y="0"/>
                  </a:moveTo>
                  <a:lnTo>
                    <a:pt x="540318" y="0"/>
                  </a:lnTo>
                  <a:lnTo>
                    <a:pt x="496179" y="50703"/>
                  </a:lnTo>
                  <a:cubicBezTo>
                    <a:pt x="480514" y="76426"/>
                    <a:pt x="469044" y="105171"/>
                    <a:pt x="462803" y="136095"/>
                  </a:cubicBezTo>
                  <a:lnTo>
                    <a:pt x="233180" y="1301074"/>
                  </a:lnTo>
                  <a:lnTo>
                    <a:pt x="208441" y="13010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75"/>
            <p:cNvSpPr/>
            <p:nvPr/>
          </p:nvSpPr>
          <p:spPr>
            <a:xfrm>
              <a:off x="1651674" y="0"/>
              <a:ext cx="540319" cy="1301074"/>
            </a:xfrm>
            <a:custGeom>
              <a:rect b="b" l="l" r="r" t="t"/>
              <a:pathLst>
                <a:path extrusionOk="0" h="1301074" w="540319">
                  <a:moveTo>
                    <a:pt x="0" y="0"/>
                  </a:moveTo>
                  <a:lnTo>
                    <a:pt x="540319" y="0"/>
                  </a:lnTo>
                  <a:lnTo>
                    <a:pt x="331876" y="1301074"/>
                  </a:lnTo>
                  <a:lnTo>
                    <a:pt x="307137" y="1301074"/>
                  </a:lnTo>
                  <a:lnTo>
                    <a:pt x="77515" y="136095"/>
                  </a:lnTo>
                  <a:cubicBezTo>
                    <a:pt x="71274" y="105171"/>
                    <a:pt x="59804" y="76426"/>
                    <a:pt x="44138" y="5070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75"/>
            <p:cNvSpPr/>
            <p:nvPr/>
          </p:nvSpPr>
          <p:spPr>
            <a:xfrm>
              <a:off x="3265702" y="0"/>
              <a:ext cx="760895" cy="1824414"/>
            </a:xfrm>
            <a:custGeom>
              <a:rect b="b" l="l" r="r" t="t"/>
              <a:pathLst>
                <a:path extrusionOk="0" h="1824414" w="760895">
                  <a:moveTo>
                    <a:pt x="0" y="0"/>
                  </a:moveTo>
                  <a:lnTo>
                    <a:pt x="760895" y="0"/>
                  </a:lnTo>
                  <a:lnTo>
                    <a:pt x="724707" y="35067"/>
                  </a:lnTo>
                  <a:cubicBezTo>
                    <a:pt x="684062" y="81690"/>
                    <a:pt x="654849" y="139019"/>
                    <a:pt x="641861" y="203115"/>
                  </a:cubicBezTo>
                  <a:lnTo>
                    <a:pt x="324753" y="1824414"/>
                  </a:lnTo>
                  <a:lnTo>
                    <a:pt x="290568" y="18244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75"/>
            <p:cNvSpPr/>
            <p:nvPr/>
          </p:nvSpPr>
          <p:spPr>
            <a:xfrm>
              <a:off x="4506859" y="0"/>
              <a:ext cx="760668" cy="1824414"/>
            </a:xfrm>
            <a:custGeom>
              <a:rect b="b" l="l" r="r" t="t"/>
              <a:pathLst>
                <a:path extrusionOk="0" h="1824414" w="760668">
                  <a:moveTo>
                    <a:pt x="0" y="0"/>
                  </a:moveTo>
                  <a:lnTo>
                    <a:pt x="760668" y="0"/>
                  </a:lnTo>
                  <a:lnTo>
                    <a:pt x="470101" y="1824189"/>
                  </a:lnTo>
                  <a:lnTo>
                    <a:pt x="470325" y="1824414"/>
                  </a:lnTo>
                  <a:lnTo>
                    <a:pt x="436141" y="1824414"/>
                  </a:lnTo>
                  <a:lnTo>
                    <a:pt x="119033" y="203115"/>
                  </a:lnTo>
                  <a:cubicBezTo>
                    <a:pt x="106045" y="139019"/>
                    <a:pt x="76833" y="81690"/>
                    <a:pt x="36187" y="350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75"/>
            <p:cNvSpPr/>
            <p:nvPr/>
          </p:nvSpPr>
          <p:spPr>
            <a:xfrm>
              <a:off x="6676530" y="0"/>
              <a:ext cx="1082925" cy="2527674"/>
            </a:xfrm>
            <a:custGeom>
              <a:rect b="b" l="l" r="r" t="t"/>
              <a:pathLst>
                <a:path extrusionOk="0" h="2527674" w="1082925">
                  <a:moveTo>
                    <a:pt x="0" y="0"/>
                  </a:moveTo>
                  <a:lnTo>
                    <a:pt x="1082925" y="0"/>
                  </a:lnTo>
                  <a:lnTo>
                    <a:pt x="1062447" y="14058"/>
                  </a:lnTo>
                  <a:cubicBezTo>
                    <a:pt x="974709" y="85829"/>
                    <a:pt x="911062" y="187034"/>
                    <a:pt x="887223" y="304769"/>
                  </a:cubicBezTo>
                  <a:lnTo>
                    <a:pt x="450018" y="2527674"/>
                  </a:lnTo>
                  <a:lnTo>
                    <a:pt x="402789" y="25276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75"/>
            <p:cNvSpPr/>
            <p:nvPr/>
          </p:nvSpPr>
          <p:spPr>
            <a:xfrm>
              <a:off x="8358058" y="0"/>
              <a:ext cx="1082924" cy="2527674"/>
            </a:xfrm>
            <a:custGeom>
              <a:rect b="b" l="l" r="r" t="t"/>
              <a:pathLst>
                <a:path extrusionOk="0" h="2527674" w="1082924">
                  <a:moveTo>
                    <a:pt x="0" y="0"/>
                  </a:moveTo>
                  <a:lnTo>
                    <a:pt x="1082924" y="0"/>
                  </a:lnTo>
                  <a:lnTo>
                    <a:pt x="680135" y="2527674"/>
                  </a:lnTo>
                  <a:lnTo>
                    <a:pt x="632906" y="2527674"/>
                  </a:lnTo>
                  <a:lnTo>
                    <a:pt x="195701" y="304769"/>
                  </a:lnTo>
                  <a:cubicBezTo>
                    <a:pt x="171862" y="187034"/>
                    <a:pt x="108216" y="85829"/>
                    <a:pt x="20477" y="1405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8" name="Google Shape;338;p75"/>
          <p:cNvGrpSpPr/>
          <p:nvPr/>
        </p:nvGrpSpPr>
        <p:grpSpPr>
          <a:xfrm>
            <a:off x="383162" y="5064639"/>
            <a:ext cx="4172121" cy="1301074"/>
            <a:chOff x="3650456" y="3659504"/>
            <a:chExt cx="4777930" cy="1489995"/>
          </a:xfrm>
        </p:grpSpPr>
        <p:grpSp>
          <p:nvGrpSpPr>
            <p:cNvPr id="339" name="Google Shape;339;p75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340" name="Google Shape;340;p75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" name="Google Shape;341;p75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" name="Google Shape;342;p75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" name="Google Shape;343;p75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" name="Google Shape;344;p75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5" name="Google Shape;345;p75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346" name="Google Shape;346;p75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" name="Google Shape;347;p75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" name="Google Shape;348;p75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" name="Google Shape;349;p75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0" name="Google Shape;350;p75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351" name="Google Shape;351;p75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" name="Google Shape;352;p75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" name="Google Shape;353;p75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" name="Google Shape;354;p75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" name="Google Shape;355;p75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" name="Google Shape;356;p75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7" name="Google Shape;357;p75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"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oogle Shape;359;p76"/>
          <p:cNvPicPr preferRelativeResize="0"/>
          <p:nvPr/>
        </p:nvPicPr>
        <p:blipFill rotWithShape="1">
          <a:blip r:embed="rId2">
            <a:alphaModFix/>
          </a:blip>
          <a:srcRect b="658" l="320" r="19901" t="31434"/>
          <a:stretch/>
        </p:blipFill>
        <p:spPr>
          <a:xfrm>
            <a:off x="0" y="-2"/>
            <a:ext cx="12192000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0" name="Google Shape;360;p76"/>
          <p:cNvGrpSpPr/>
          <p:nvPr/>
        </p:nvGrpSpPr>
        <p:grpSpPr>
          <a:xfrm>
            <a:off x="186548" y="4655128"/>
            <a:ext cx="6018409" cy="1876838"/>
            <a:chOff x="3650456" y="3659504"/>
            <a:chExt cx="4777930" cy="1489995"/>
          </a:xfrm>
        </p:grpSpPr>
        <p:grpSp>
          <p:nvGrpSpPr>
            <p:cNvPr id="361" name="Google Shape;361;p76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362" name="Google Shape;362;p76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" name="Google Shape;363;p76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" name="Google Shape;364;p76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" name="Google Shape;365;p76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" name="Google Shape;366;p76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7" name="Google Shape;367;p76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368" name="Google Shape;368;p76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" name="Google Shape;369;p76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" name="Google Shape;370;p76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" name="Google Shape;371;p76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2" name="Google Shape;372;p76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373" name="Google Shape;373;p76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" name="Google Shape;374;p76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" name="Google Shape;375;p76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" name="Google Shape;376;p76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" name="Google Shape;377;p76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" name="Google Shape;378;p76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79" name="Google Shape;379;p76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80" name="Google Shape;380;p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212" y="241229"/>
            <a:ext cx="5993251" cy="2667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Agenda">
  <p:cSld name="1_Agenda">
    <p:bg>
      <p:bgPr>
        <a:solidFill>
          <a:schemeClr val="accent3"/>
        </a:solidFill>
      </p:bgPr>
    </p:bg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77"/>
          <p:cNvSpPr/>
          <p:nvPr/>
        </p:nvSpPr>
        <p:spPr>
          <a:xfrm rot="10800000">
            <a:off x="258524" y="1"/>
            <a:ext cx="11674953" cy="6611257"/>
          </a:xfrm>
          <a:prstGeom prst="round2SameRect">
            <a:avLst>
              <a:gd fmla="val 3821" name="adj1"/>
              <a:gd fmla="val 0" name="adj2"/>
            </a:avLst>
          </a:prstGeom>
          <a:solidFill>
            <a:schemeClr val="dk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3" name="Google Shape;383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9123" y="5873463"/>
            <a:ext cx="1279047" cy="569273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77"/>
          <p:cNvSpPr txBox="1"/>
          <p:nvPr>
            <p:ph type="title"/>
          </p:nvPr>
        </p:nvSpPr>
        <p:spPr>
          <a:xfrm>
            <a:off x="344714" y="246742"/>
            <a:ext cx="3501146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5" name="Google Shape;385;p77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6" name="Google Shape;386;p77"/>
          <p:cNvSpPr txBox="1"/>
          <p:nvPr>
            <p:ph idx="1" type="body"/>
          </p:nvPr>
        </p:nvSpPr>
        <p:spPr>
          <a:xfrm>
            <a:off x="5076265" y="874059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387" name="Google Shape;387;p77"/>
          <p:cNvGrpSpPr/>
          <p:nvPr/>
        </p:nvGrpSpPr>
        <p:grpSpPr>
          <a:xfrm>
            <a:off x="3969656" y="587828"/>
            <a:ext cx="784535" cy="1200329"/>
            <a:chOff x="4034971" y="1233714"/>
            <a:chExt cx="784535" cy="1200329"/>
          </a:xfrm>
        </p:grpSpPr>
        <p:sp>
          <p:nvSpPr>
            <p:cNvPr id="388" name="Google Shape;388;p77"/>
            <p:cNvSpPr/>
            <p:nvPr/>
          </p:nvSpPr>
          <p:spPr>
            <a:xfrm>
              <a:off x="4093085" y="1669567"/>
              <a:ext cx="662496" cy="6624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77"/>
            <p:cNvSpPr txBox="1"/>
            <p:nvPr/>
          </p:nvSpPr>
          <p:spPr>
            <a:xfrm>
              <a:off x="4034971" y="1233714"/>
              <a:ext cx="78453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7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0" name="Google Shape;390;p77"/>
          <p:cNvGrpSpPr/>
          <p:nvPr/>
        </p:nvGrpSpPr>
        <p:grpSpPr>
          <a:xfrm>
            <a:off x="3969656" y="1621445"/>
            <a:ext cx="784535" cy="1200329"/>
            <a:chOff x="4034971" y="2198402"/>
            <a:chExt cx="784535" cy="1200329"/>
          </a:xfrm>
        </p:grpSpPr>
        <p:sp>
          <p:nvSpPr>
            <p:cNvPr id="391" name="Google Shape;391;p77"/>
            <p:cNvSpPr/>
            <p:nvPr/>
          </p:nvSpPr>
          <p:spPr>
            <a:xfrm>
              <a:off x="4093085" y="2619727"/>
              <a:ext cx="662496" cy="6624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77"/>
            <p:cNvSpPr txBox="1"/>
            <p:nvPr/>
          </p:nvSpPr>
          <p:spPr>
            <a:xfrm>
              <a:off x="4034971" y="2198402"/>
              <a:ext cx="78453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7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3" name="Google Shape;393;p77"/>
          <p:cNvGrpSpPr/>
          <p:nvPr/>
        </p:nvGrpSpPr>
        <p:grpSpPr>
          <a:xfrm>
            <a:off x="3969656" y="2655062"/>
            <a:ext cx="784535" cy="1200329"/>
            <a:chOff x="4034971" y="3157279"/>
            <a:chExt cx="784535" cy="1200329"/>
          </a:xfrm>
        </p:grpSpPr>
        <p:sp>
          <p:nvSpPr>
            <p:cNvPr id="394" name="Google Shape;394;p77"/>
            <p:cNvSpPr/>
            <p:nvPr/>
          </p:nvSpPr>
          <p:spPr>
            <a:xfrm>
              <a:off x="4093085" y="3569887"/>
              <a:ext cx="662496" cy="6624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77"/>
            <p:cNvSpPr txBox="1"/>
            <p:nvPr/>
          </p:nvSpPr>
          <p:spPr>
            <a:xfrm>
              <a:off x="4034971" y="3157279"/>
              <a:ext cx="78453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7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6" name="Google Shape;396;p77"/>
          <p:cNvGrpSpPr/>
          <p:nvPr/>
        </p:nvGrpSpPr>
        <p:grpSpPr>
          <a:xfrm>
            <a:off x="3969656" y="3688679"/>
            <a:ext cx="784535" cy="1200329"/>
            <a:chOff x="4034971" y="4069664"/>
            <a:chExt cx="784535" cy="1200329"/>
          </a:xfrm>
        </p:grpSpPr>
        <p:sp>
          <p:nvSpPr>
            <p:cNvPr id="397" name="Google Shape;397;p77"/>
            <p:cNvSpPr/>
            <p:nvPr/>
          </p:nvSpPr>
          <p:spPr>
            <a:xfrm>
              <a:off x="4093085" y="4520047"/>
              <a:ext cx="662496" cy="6624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77"/>
            <p:cNvSpPr txBox="1"/>
            <p:nvPr/>
          </p:nvSpPr>
          <p:spPr>
            <a:xfrm>
              <a:off x="4034971" y="4069664"/>
              <a:ext cx="78453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7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9" name="Google Shape;399;p77"/>
          <p:cNvGrpSpPr/>
          <p:nvPr/>
        </p:nvGrpSpPr>
        <p:grpSpPr>
          <a:xfrm>
            <a:off x="3969656" y="4722296"/>
            <a:ext cx="784535" cy="1200329"/>
            <a:chOff x="4034971" y="5034353"/>
            <a:chExt cx="784535" cy="1200329"/>
          </a:xfrm>
        </p:grpSpPr>
        <p:sp>
          <p:nvSpPr>
            <p:cNvPr id="400" name="Google Shape;400;p77"/>
            <p:cNvSpPr/>
            <p:nvPr/>
          </p:nvSpPr>
          <p:spPr>
            <a:xfrm>
              <a:off x="4093085" y="5470207"/>
              <a:ext cx="662496" cy="6624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77"/>
            <p:cNvSpPr txBox="1"/>
            <p:nvPr/>
          </p:nvSpPr>
          <p:spPr>
            <a:xfrm>
              <a:off x="4034971" y="5034353"/>
              <a:ext cx="78453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7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2" name="Google Shape;402;p77"/>
          <p:cNvSpPr txBox="1"/>
          <p:nvPr>
            <p:ph idx="2" type="body"/>
          </p:nvPr>
        </p:nvSpPr>
        <p:spPr>
          <a:xfrm>
            <a:off x="5076265" y="1916206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3" name="Google Shape;403;p77"/>
          <p:cNvSpPr txBox="1"/>
          <p:nvPr>
            <p:ph idx="3" type="body"/>
          </p:nvPr>
        </p:nvSpPr>
        <p:spPr>
          <a:xfrm>
            <a:off x="5076265" y="5035924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4" name="Google Shape;404;p77"/>
          <p:cNvSpPr txBox="1"/>
          <p:nvPr>
            <p:ph idx="4" type="body"/>
          </p:nvPr>
        </p:nvSpPr>
        <p:spPr>
          <a:xfrm>
            <a:off x="5076265" y="4007224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5" name="Google Shape;405;p77"/>
          <p:cNvSpPr txBox="1"/>
          <p:nvPr>
            <p:ph idx="5" type="body"/>
          </p:nvPr>
        </p:nvSpPr>
        <p:spPr>
          <a:xfrm>
            <a:off x="5076265" y="2958354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hapitre">
  <p:cSld name="1_Chapitre">
    <p:bg>
      <p:bgPr>
        <a:solidFill>
          <a:schemeClr val="accent3"/>
        </a:solidFill>
      </p:bgPr>
    </p:bg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78"/>
          <p:cNvSpPr/>
          <p:nvPr>
            <p:ph idx="2" type="pic"/>
          </p:nvPr>
        </p:nvSpPr>
        <p:spPr>
          <a:xfrm>
            <a:off x="221343" y="-15202"/>
            <a:ext cx="11749314" cy="3833158"/>
          </a:xfrm>
          <a:prstGeom prst="round2SameRect">
            <a:avLst>
              <a:gd fmla="val 0" name="adj1"/>
              <a:gd fmla="val 7573" name="adj2"/>
            </a:avLst>
          </a:prstGeom>
          <a:solidFill>
            <a:schemeClr val="lt2"/>
          </a:solidFill>
          <a:ln>
            <a:noFill/>
          </a:ln>
        </p:spPr>
      </p:sp>
      <p:sp>
        <p:nvSpPr>
          <p:cNvPr id="408" name="Google Shape;408;p78"/>
          <p:cNvSpPr txBox="1"/>
          <p:nvPr>
            <p:ph type="title"/>
          </p:nvPr>
        </p:nvSpPr>
        <p:spPr>
          <a:xfrm>
            <a:off x="3621314" y="3817956"/>
            <a:ext cx="8396515" cy="15065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Arial"/>
              <a:buNone/>
              <a:defRPr sz="6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9" name="Google Shape;409;p78"/>
          <p:cNvSpPr txBox="1"/>
          <p:nvPr>
            <p:ph idx="1" type="body"/>
          </p:nvPr>
        </p:nvSpPr>
        <p:spPr>
          <a:xfrm>
            <a:off x="3621313" y="5351463"/>
            <a:ext cx="8447316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grpSp>
        <p:nvGrpSpPr>
          <p:cNvPr id="410" name="Google Shape;410;p78"/>
          <p:cNvGrpSpPr/>
          <p:nvPr/>
        </p:nvGrpSpPr>
        <p:grpSpPr>
          <a:xfrm>
            <a:off x="276768" y="4056379"/>
            <a:ext cx="2537025" cy="791170"/>
            <a:chOff x="3650456" y="3659504"/>
            <a:chExt cx="4777930" cy="1489995"/>
          </a:xfrm>
        </p:grpSpPr>
        <p:grpSp>
          <p:nvGrpSpPr>
            <p:cNvPr id="411" name="Google Shape;411;p78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412" name="Google Shape;412;p78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" name="Google Shape;413;p78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" name="Google Shape;414;p78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" name="Google Shape;415;p78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" name="Google Shape;416;p78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7" name="Google Shape;417;p78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418" name="Google Shape;418;p78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" name="Google Shape;419;p78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" name="Google Shape;420;p78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" name="Google Shape;421;p78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2" name="Google Shape;422;p78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423" name="Google Shape;423;p78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" name="Google Shape;424;p78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" name="Google Shape;425;p78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" name="Google Shape;426;p78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" name="Google Shape;427;p78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" name="Google Shape;428;p78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29" name="Google Shape;429;p78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0" name="Google Shape;430;p78"/>
          <p:cNvGrpSpPr/>
          <p:nvPr/>
        </p:nvGrpSpPr>
        <p:grpSpPr>
          <a:xfrm>
            <a:off x="276768" y="2019547"/>
            <a:ext cx="2537025" cy="791170"/>
            <a:chOff x="3650456" y="3659504"/>
            <a:chExt cx="4777930" cy="1489995"/>
          </a:xfrm>
        </p:grpSpPr>
        <p:grpSp>
          <p:nvGrpSpPr>
            <p:cNvPr id="431" name="Google Shape;431;p78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432" name="Google Shape;432;p78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" name="Google Shape;433;p78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" name="Google Shape;434;p78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" name="Google Shape;435;p78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" name="Google Shape;436;p78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37" name="Google Shape;437;p78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438" name="Google Shape;438;p78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" name="Google Shape;439;p78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" name="Google Shape;440;p78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" name="Google Shape;441;p78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42" name="Google Shape;442;p78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443" name="Google Shape;443;p78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" name="Google Shape;444;p78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" name="Google Shape;445;p78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" name="Google Shape;446;p78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" name="Google Shape;447;p78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" name="Google Shape;448;p78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49" name="Google Shape;449;p78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0" name="Google Shape;450;p78"/>
          <p:cNvGrpSpPr/>
          <p:nvPr/>
        </p:nvGrpSpPr>
        <p:grpSpPr>
          <a:xfrm>
            <a:off x="276768" y="1001131"/>
            <a:ext cx="2537025" cy="791170"/>
            <a:chOff x="3650456" y="3659504"/>
            <a:chExt cx="4777930" cy="1489995"/>
          </a:xfrm>
        </p:grpSpPr>
        <p:grpSp>
          <p:nvGrpSpPr>
            <p:cNvPr id="451" name="Google Shape;451;p78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452" name="Google Shape;452;p78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" name="Google Shape;453;p78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" name="Google Shape;454;p78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" name="Google Shape;455;p78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" name="Google Shape;456;p78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57" name="Google Shape;457;p78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458" name="Google Shape;458;p78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" name="Google Shape;459;p78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" name="Google Shape;460;p78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1" name="Google Shape;461;p78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2" name="Google Shape;462;p78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463" name="Google Shape;463;p78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4" name="Google Shape;464;p78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" name="Google Shape;465;p78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" name="Google Shape;466;p78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78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78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69" name="Google Shape;469;p78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0" name="Google Shape;470;p78"/>
          <p:cNvGrpSpPr/>
          <p:nvPr/>
        </p:nvGrpSpPr>
        <p:grpSpPr>
          <a:xfrm>
            <a:off x="276768" y="-17285"/>
            <a:ext cx="2537025" cy="791170"/>
            <a:chOff x="3650456" y="3659504"/>
            <a:chExt cx="4777930" cy="1489995"/>
          </a:xfrm>
        </p:grpSpPr>
        <p:grpSp>
          <p:nvGrpSpPr>
            <p:cNvPr id="471" name="Google Shape;471;p78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472" name="Google Shape;472;p78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78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" name="Google Shape;474;p78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" name="Google Shape;475;p78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" name="Google Shape;476;p78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7" name="Google Shape;477;p78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478" name="Google Shape;478;p78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" name="Google Shape;479;p78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" name="Google Shape;480;p78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" name="Google Shape;481;p78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2" name="Google Shape;482;p78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483" name="Google Shape;483;p78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" name="Google Shape;484;p78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" name="Google Shape;485;p78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" name="Google Shape;486;p78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" name="Google Shape;487;p78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" name="Google Shape;488;p78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9" name="Google Shape;489;p78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0" name="Google Shape;490;p78"/>
          <p:cNvGrpSpPr/>
          <p:nvPr/>
        </p:nvGrpSpPr>
        <p:grpSpPr>
          <a:xfrm>
            <a:off x="276768" y="6093209"/>
            <a:ext cx="2537025" cy="791170"/>
            <a:chOff x="3650456" y="3659504"/>
            <a:chExt cx="4777930" cy="1489995"/>
          </a:xfrm>
        </p:grpSpPr>
        <p:grpSp>
          <p:nvGrpSpPr>
            <p:cNvPr id="491" name="Google Shape;491;p78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492" name="Google Shape;492;p78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" name="Google Shape;493;p78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" name="Google Shape;494;p78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" name="Google Shape;495;p78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" name="Google Shape;496;p78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7" name="Google Shape;497;p78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498" name="Google Shape;498;p78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" name="Google Shape;499;p78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" name="Google Shape;500;p78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" name="Google Shape;501;p78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02" name="Google Shape;502;p78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503" name="Google Shape;503;p78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" name="Google Shape;504;p78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" name="Google Shape;505;p78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78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" name="Google Shape;507;p78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" name="Google Shape;508;p78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09" name="Google Shape;509;p78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0" name="Google Shape;510;p78"/>
          <p:cNvGrpSpPr/>
          <p:nvPr/>
        </p:nvGrpSpPr>
        <p:grpSpPr>
          <a:xfrm>
            <a:off x="276768" y="5074795"/>
            <a:ext cx="2537025" cy="791170"/>
            <a:chOff x="3650456" y="3659504"/>
            <a:chExt cx="4777930" cy="1489995"/>
          </a:xfrm>
        </p:grpSpPr>
        <p:grpSp>
          <p:nvGrpSpPr>
            <p:cNvPr id="511" name="Google Shape;511;p78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512" name="Google Shape;512;p78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" name="Google Shape;513;p78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" name="Google Shape;514;p78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" name="Google Shape;515;p78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" name="Google Shape;516;p78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7" name="Google Shape;517;p78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518" name="Google Shape;518;p78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" name="Google Shape;519;p78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" name="Google Shape;520;p78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" name="Google Shape;521;p78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2" name="Google Shape;522;p78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523" name="Google Shape;523;p78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Google Shape;524;p78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Google Shape;525;p78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" name="Google Shape;526;p78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" name="Google Shape;527;p78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" name="Google Shape;528;p78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29" name="Google Shape;529;p78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0" name="Google Shape;530;p78"/>
          <p:cNvGrpSpPr/>
          <p:nvPr/>
        </p:nvGrpSpPr>
        <p:grpSpPr>
          <a:xfrm>
            <a:off x="276768" y="3037963"/>
            <a:ext cx="2537025" cy="791170"/>
            <a:chOff x="3650456" y="3659504"/>
            <a:chExt cx="4777930" cy="1489995"/>
          </a:xfrm>
        </p:grpSpPr>
        <p:grpSp>
          <p:nvGrpSpPr>
            <p:cNvPr id="531" name="Google Shape;531;p78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532" name="Google Shape;532;p78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" name="Google Shape;533;p78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Google Shape;534;p78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" name="Google Shape;535;p78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" name="Google Shape;536;p78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37" name="Google Shape;537;p78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538" name="Google Shape;538;p78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Google Shape;539;p78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78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78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2" name="Google Shape;542;p78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543" name="Google Shape;543;p78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" name="Google Shape;544;p78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" name="Google Shape;545;p78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" name="Google Shape;546;p78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" name="Google Shape;547;p78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" name="Google Shape;548;p78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49" name="Google Shape;549;p78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plit avec photo">
  <p:cSld name="1_Split avec photo">
    <p:bg>
      <p:bgPr>
        <a:solidFill>
          <a:schemeClr val="accent3"/>
        </a:solidFill>
      </p:bgPr>
    </p:bg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79"/>
          <p:cNvSpPr/>
          <p:nvPr/>
        </p:nvSpPr>
        <p:spPr>
          <a:xfrm rot="10800000">
            <a:off x="258523" y="0"/>
            <a:ext cx="11674953" cy="6611257"/>
          </a:xfrm>
          <a:prstGeom prst="round2SameRect">
            <a:avLst>
              <a:gd fmla="val 3821" name="adj1"/>
              <a:gd fmla="val 0" name="adj2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2" name="Google Shape;55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9123" y="5873463"/>
            <a:ext cx="1279047" cy="569273"/>
          </a:xfrm>
          <a:prstGeom prst="rect">
            <a:avLst/>
          </a:prstGeom>
          <a:noFill/>
          <a:ln>
            <a:noFill/>
          </a:ln>
        </p:spPr>
      </p:pic>
      <p:sp>
        <p:nvSpPr>
          <p:cNvPr id="553" name="Google Shape;553;p79"/>
          <p:cNvSpPr/>
          <p:nvPr/>
        </p:nvSpPr>
        <p:spPr>
          <a:xfrm rot="10800000">
            <a:off x="7431313" y="-4"/>
            <a:ext cx="2561768" cy="6449995"/>
          </a:xfrm>
          <a:prstGeom prst="round2SameRect">
            <a:avLst>
              <a:gd fmla="val 7857" name="adj1"/>
              <a:gd fmla="val 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79"/>
          <p:cNvSpPr txBox="1"/>
          <p:nvPr>
            <p:ph type="title"/>
          </p:nvPr>
        </p:nvSpPr>
        <p:spPr>
          <a:xfrm>
            <a:off x="344713" y="246742"/>
            <a:ext cx="7086599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79"/>
          <p:cNvSpPr txBox="1"/>
          <p:nvPr>
            <p:ph idx="1" type="body"/>
          </p:nvPr>
        </p:nvSpPr>
        <p:spPr>
          <a:xfrm>
            <a:off x="344713" y="1647370"/>
            <a:ext cx="7086599" cy="4166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330200" lvl="1" marL="91440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2pPr>
            <a:lvl3pPr indent="-317500" lvl="2" marL="137160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3pPr>
            <a:lvl4pPr indent="-304800" lvl="3" marL="182880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4pPr>
            <a:lvl5pPr indent="-304800" lvl="4" marL="228600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6" name="Google Shape;556;p79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7" name="Google Shape;557;p79"/>
          <p:cNvSpPr/>
          <p:nvPr>
            <p:ph idx="2" type="pic"/>
          </p:nvPr>
        </p:nvSpPr>
        <p:spPr>
          <a:xfrm>
            <a:off x="7801428" y="298450"/>
            <a:ext cx="3922053" cy="5928179"/>
          </a:xfrm>
          <a:prstGeom prst="roundRect">
            <a:avLst>
              <a:gd fmla="val 5493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rio">
  <p:cSld name="1_Trio">
    <p:bg>
      <p:bgPr>
        <a:solidFill>
          <a:schemeClr val="accent3"/>
        </a:solidFill>
      </p:bgPr>
    </p:bg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80"/>
          <p:cNvSpPr/>
          <p:nvPr/>
        </p:nvSpPr>
        <p:spPr>
          <a:xfrm rot="10800000">
            <a:off x="258523" y="-1"/>
            <a:ext cx="3719300" cy="6611257"/>
          </a:xfrm>
          <a:prstGeom prst="round2SameRect">
            <a:avLst>
              <a:gd fmla="val 6791" name="adj1"/>
              <a:gd fmla="val 0" name="adj2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80"/>
          <p:cNvSpPr/>
          <p:nvPr/>
        </p:nvSpPr>
        <p:spPr>
          <a:xfrm rot="10800000">
            <a:off x="8214173" y="-6"/>
            <a:ext cx="3719301" cy="6611258"/>
          </a:xfrm>
          <a:prstGeom prst="round2SameRect">
            <a:avLst>
              <a:gd fmla="val 7857" name="adj1"/>
              <a:gd fmla="val 0" name="adj2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80"/>
          <p:cNvSpPr/>
          <p:nvPr/>
        </p:nvSpPr>
        <p:spPr>
          <a:xfrm>
            <a:off x="4236344" y="246742"/>
            <a:ext cx="3719301" cy="6611258"/>
          </a:xfrm>
          <a:prstGeom prst="round2SameRect">
            <a:avLst>
              <a:gd fmla="val 7857" name="adj1"/>
              <a:gd fmla="val 0" name="adj2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2" name="Google Shape;562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9123" y="5873463"/>
            <a:ext cx="1279047" cy="569273"/>
          </a:xfrm>
          <a:prstGeom prst="rect">
            <a:avLst/>
          </a:prstGeom>
          <a:noFill/>
          <a:ln>
            <a:noFill/>
          </a:ln>
        </p:spPr>
      </p:pic>
      <p:sp>
        <p:nvSpPr>
          <p:cNvPr id="563" name="Google Shape;563;p80"/>
          <p:cNvSpPr txBox="1"/>
          <p:nvPr>
            <p:ph type="title"/>
          </p:nvPr>
        </p:nvSpPr>
        <p:spPr>
          <a:xfrm>
            <a:off x="344713" y="246742"/>
            <a:ext cx="3523344" cy="1879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80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re seul 1">
  <p:cSld name="1_Titre seul 1">
    <p:bg>
      <p:bgPr>
        <a:solidFill>
          <a:schemeClr val="accent3"/>
        </a:solidFill>
      </p:bgPr>
    </p:bg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81"/>
          <p:cNvSpPr/>
          <p:nvPr/>
        </p:nvSpPr>
        <p:spPr>
          <a:xfrm rot="10800000">
            <a:off x="258524" y="1"/>
            <a:ext cx="11674953" cy="6611257"/>
          </a:xfrm>
          <a:prstGeom prst="round2SameRect">
            <a:avLst>
              <a:gd fmla="val 3821" name="adj1"/>
              <a:gd fmla="val 0" name="adj2"/>
            </a:avLst>
          </a:prstGeom>
          <a:solidFill>
            <a:schemeClr val="dk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7" name="Google Shape;567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9123" y="5873463"/>
            <a:ext cx="1279047" cy="569273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Google Shape;568;p81"/>
          <p:cNvSpPr txBox="1"/>
          <p:nvPr>
            <p:ph type="title"/>
          </p:nvPr>
        </p:nvSpPr>
        <p:spPr>
          <a:xfrm>
            <a:off x="344713" y="246742"/>
            <a:ext cx="11588763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9" name="Google Shape;569;p81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hoto full">
  <p:cSld name="1_Photo full">
    <p:bg>
      <p:bgPr>
        <a:solidFill>
          <a:schemeClr val="accent3"/>
        </a:solidFill>
      </p:bgPr>
    </p:bg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82"/>
          <p:cNvSpPr/>
          <p:nvPr>
            <p:ph idx="2" type="pic"/>
          </p:nvPr>
        </p:nvSpPr>
        <p:spPr>
          <a:xfrm>
            <a:off x="258524" y="0"/>
            <a:ext cx="11674952" cy="6611258"/>
          </a:xfrm>
          <a:prstGeom prst="round2SameRect">
            <a:avLst>
              <a:gd fmla="val 0" name="adj1"/>
              <a:gd fmla="val 3800" name="adj2"/>
            </a:avLst>
          </a:prstGeom>
          <a:solidFill>
            <a:schemeClr val="lt2"/>
          </a:solidFill>
          <a:ln>
            <a:noFill/>
          </a:ln>
        </p:spPr>
      </p:sp>
      <p:pic>
        <p:nvPicPr>
          <p:cNvPr id="572" name="Google Shape;572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9123" y="5873463"/>
            <a:ext cx="1279047" cy="569273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p82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4" name="Google Shape;574;p82"/>
          <p:cNvSpPr txBox="1"/>
          <p:nvPr>
            <p:ph type="title"/>
          </p:nvPr>
        </p:nvSpPr>
        <p:spPr>
          <a:xfrm>
            <a:off x="344713" y="246742"/>
            <a:ext cx="11588763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Diapositive de titre">
  <p:cSld name="2_Diapositive de titre">
    <p:bg>
      <p:bgPr>
        <a:solidFill>
          <a:schemeClr val="accent3"/>
        </a:solid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oogle Shape;48;p65"/>
          <p:cNvGrpSpPr/>
          <p:nvPr/>
        </p:nvGrpSpPr>
        <p:grpSpPr>
          <a:xfrm>
            <a:off x="0" y="0"/>
            <a:ext cx="12192000" cy="6858000"/>
            <a:chOff x="-1" y="0"/>
            <a:chExt cx="12192000" cy="6858000"/>
          </a:xfrm>
        </p:grpSpPr>
        <p:sp>
          <p:nvSpPr>
            <p:cNvPr id="49" name="Google Shape;49;p65"/>
            <p:cNvSpPr/>
            <p:nvPr/>
          </p:nvSpPr>
          <p:spPr>
            <a:xfrm>
              <a:off x="-1" y="0"/>
              <a:ext cx="12192000" cy="6858000"/>
            </a:xfrm>
            <a:custGeom>
              <a:rect b="b" l="l" r="r" t="t"/>
              <a:pathLst>
                <a:path extrusionOk="0" h="6858000" w="12192000">
                  <a:moveTo>
                    <a:pt x="0" y="0"/>
                  </a:moveTo>
                  <a:lnTo>
                    <a:pt x="108181" y="0"/>
                  </a:lnTo>
                  <a:lnTo>
                    <a:pt x="583102" y="2435241"/>
                  </a:lnTo>
                  <a:cubicBezTo>
                    <a:pt x="612114" y="2584799"/>
                    <a:pt x="743005" y="2692526"/>
                    <a:pt x="895487" y="2692526"/>
                  </a:cubicBezTo>
                  <a:cubicBezTo>
                    <a:pt x="1047969" y="2692526"/>
                    <a:pt x="1166716" y="2594920"/>
                    <a:pt x="1203374" y="2454807"/>
                  </a:cubicBezTo>
                  <a:lnTo>
                    <a:pt x="1455037" y="1490889"/>
                  </a:lnTo>
                  <a:lnTo>
                    <a:pt x="1479776" y="1490889"/>
                  </a:lnTo>
                  <a:lnTo>
                    <a:pt x="1731438" y="2454807"/>
                  </a:lnTo>
                  <a:cubicBezTo>
                    <a:pt x="1768097" y="2594920"/>
                    <a:pt x="1894490" y="2692526"/>
                    <a:pt x="2039325" y="2692526"/>
                  </a:cubicBezTo>
                  <a:cubicBezTo>
                    <a:pt x="2191582" y="2692526"/>
                    <a:pt x="2322474" y="2584574"/>
                    <a:pt x="2351710" y="2435241"/>
                  </a:cubicBezTo>
                  <a:lnTo>
                    <a:pt x="2516112" y="1592543"/>
                  </a:lnTo>
                  <a:lnTo>
                    <a:pt x="2206030" y="0"/>
                  </a:lnTo>
                  <a:lnTo>
                    <a:pt x="2382563" y="0"/>
                  </a:lnTo>
                  <a:lnTo>
                    <a:pt x="3041925" y="3391738"/>
                  </a:lnTo>
                  <a:cubicBezTo>
                    <a:pt x="3082183" y="3598420"/>
                    <a:pt x="3263001" y="3747529"/>
                    <a:pt x="3473507" y="3747529"/>
                  </a:cubicBezTo>
                  <a:cubicBezTo>
                    <a:pt x="3684013" y="3747529"/>
                    <a:pt x="3848414" y="3612589"/>
                    <a:pt x="3898792" y="3418951"/>
                  </a:cubicBezTo>
                  <a:lnTo>
                    <a:pt x="4246711" y="2086872"/>
                  </a:lnTo>
                  <a:lnTo>
                    <a:pt x="4280896" y="2086872"/>
                  </a:lnTo>
                  <a:lnTo>
                    <a:pt x="4628815" y="3418951"/>
                  </a:lnTo>
                  <a:cubicBezTo>
                    <a:pt x="4679418" y="3612589"/>
                    <a:pt x="4854164" y="3747529"/>
                    <a:pt x="5054100" y="3747529"/>
                  </a:cubicBezTo>
                  <a:cubicBezTo>
                    <a:pt x="5264606" y="3747529"/>
                    <a:pt x="5445425" y="3598420"/>
                    <a:pt x="5485682" y="3391738"/>
                  </a:cubicBezTo>
                  <a:lnTo>
                    <a:pt x="5713730" y="2218888"/>
                  </a:lnTo>
                  <a:lnTo>
                    <a:pt x="5281531" y="0"/>
                  </a:lnTo>
                  <a:lnTo>
                    <a:pt x="5458514" y="0"/>
                  </a:lnTo>
                  <a:lnTo>
                    <a:pt x="6370212" y="4688507"/>
                  </a:lnTo>
                  <a:cubicBezTo>
                    <a:pt x="6425537" y="4973230"/>
                    <a:pt x="6674950" y="5178788"/>
                    <a:pt x="6965071" y="5178788"/>
                  </a:cubicBezTo>
                  <a:cubicBezTo>
                    <a:pt x="7255191" y="5178788"/>
                    <a:pt x="7481889" y="4992571"/>
                    <a:pt x="7551383" y="4725841"/>
                  </a:cubicBezTo>
                  <a:lnTo>
                    <a:pt x="8031093" y="2889537"/>
                  </a:lnTo>
                  <a:lnTo>
                    <a:pt x="8078322" y="2889537"/>
                  </a:lnTo>
                  <a:lnTo>
                    <a:pt x="8558032" y="4725841"/>
                  </a:lnTo>
                  <a:cubicBezTo>
                    <a:pt x="8627751" y="4992571"/>
                    <a:pt x="8868618" y="5178788"/>
                    <a:pt x="9144570" y="5178788"/>
                  </a:cubicBezTo>
                  <a:cubicBezTo>
                    <a:pt x="9434690" y="5178788"/>
                    <a:pt x="9684104" y="4973230"/>
                    <a:pt x="9739429" y="4688507"/>
                  </a:cubicBezTo>
                  <a:lnTo>
                    <a:pt x="10651126" y="0"/>
                  </a:lnTo>
                  <a:lnTo>
                    <a:pt x="10722463" y="0"/>
                  </a:lnTo>
                  <a:lnTo>
                    <a:pt x="10722463" y="11834"/>
                  </a:lnTo>
                  <a:cubicBezTo>
                    <a:pt x="10722463" y="149743"/>
                    <a:pt x="10722463" y="517945"/>
                    <a:pt x="10722463" y="522696"/>
                  </a:cubicBezTo>
                  <a:cubicBezTo>
                    <a:pt x="10722913" y="1148366"/>
                    <a:pt x="10747202" y="1773587"/>
                    <a:pt x="10795331" y="2397458"/>
                  </a:cubicBezTo>
                  <a:lnTo>
                    <a:pt x="10795555" y="2397682"/>
                  </a:lnTo>
                  <a:lnTo>
                    <a:pt x="10853580" y="3294581"/>
                  </a:lnTo>
                  <a:cubicBezTo>
                    <a:pt x="10870222" y="3552316"/>
                    <a:pt x="11084102" y="3752701"/>
                    <a:pt x="11342286" y="3752701"/>
                  </a:cubicBezTo>
                  <a:cubicBezTo>
                    <a:pt x="11600470" y="3752701"/>
                    <a:pt x="11814349" y="3552316"/>
                    <a:pt x="11830993" y="3294581"/>
                  </a:cubicBezTo>
                  <a:lnTo>
                    <a:pt x="11889016" y="2397682"/>
                  </a:lnTo>
                  <a:cubicBezTo>
                    <a:pt x="11937595" y="1767964"/>
                    <a:pt x="11961883" y="1136672"/>
                    <a:pt x="11961883" y="505154"/>
                  </a:cubicBezTo>
                  <a:lnTo>
                    <a:pt x="11961883" y="0"/>
                  </a:ln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  <a:moveTo>
                    <a:pt x="11342285" y="3921825"/>
                  </a:moveTo>
                  <a:cubicBezTo>
                    <a:pt x="10995266" y="3921825"/>
                    <a:pt x="10713692" y="4203174"/>
                    <a:pt x="10713692" y="4550419"/>
                  </a:cubicBezTo>
                  <a:cubicBezTo>
                    <a:pt x="10713692" y="4897663"/>
                    <a:pt x="10995041" y="5179012"/>
                    <a:pt x="11342285" y="5179012"/>
                  </a:cubicBezTo>
                  <a:cubicBezTo>
                    <a:pt x="11689530" y="5179012"/>
                    <a:pt x="11970879" y="4897663"/>
                    <a:pt x="11970879" y="4550419"/>
                  </a:cubicBezTo>
                  <a:cubicBezTo>
                    <a:pt x="11970879" y="4203174"/>
                    <a:pt x="11689530" y="3921825"/>
                    <a:pt x="11342285" y="392182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65"/>
            <p:cNvSpPr/>
            <p:nvPr/>
          </p:nvSpPr>
          <p:spPr>
            <a:xfrm>
              <a:off x="746869" y="0"/>
              <a:ext cx="540318" cy="1301074"/>
            </a:xfrm>
            <a:custGeom>
              <a:rect b="b" l="l" r="r" t="t"/>
              <a:pathLst>
                <a:path extrusionOk="0" h="1301074" w="540318">
                  <a:moveTo>
                    <a:pt x="0" y="0"/>
                  </a:moveTo>
                  <a:lnTo>
                    <a:pt x="540318" y="0"/>
                  </a:lnTo>
                  <a:lnTo>
                    <a:pt x="496179" y="50703"/>
                  </a:lnTo>
                  <a:cubicBezTo>
                    <a:pt x="480514" y="76426"/>
                    <a:pt x="469044" y="105171"/>
                    <a:pt x="462803" y="136095"/>
                  </a:cubicBezTo>
                  <a:lnTo>
                    <a:pt x="233180" y="1301074"/>
                  </a:lnTo>
                  <a:lnTo>
                    <a:pt x="208441" y="13010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65"/>
            <p:cNvSpPr/>
            <p:nvPr/>
          </p:nvSpPr>
          <p:spPr>
            <a:xfrm>
              <a:off x="1651674" y="0"/>
              <a:ext cx="540319" cy="1301074"/>
            </a:xfrm>
            <a:custGeom>
              <a:rect b="b" l="l" r="r" t="t"/>
              <a:pathLst>
                <a:path extrusionOk="0" h="1301074" w="540319">
                  <a:moveTo>
                    <a:pt x="0" y="0"/>
                  </a:moveTo>
                  <a:lnTo>
                    <a:pt x="540319" y="0"/>
                  </a:lnTo>
                  <a:lnTo>
                    <a:pt x="331876" y="1301074"/>
                  </a:lnTo>
                  <a:lnTo>
                    <a:pt x="307137" y="1301074"/>
                  </a:lnTo>
                  <a:lnTo>
                    <a:pt x="77515" y="136095"/>
                  </a:lnTo>
                  <a:cubicBezTo>
                    <a:pt x="71274" y="105171"/>
                    <a:pt x="59804" y="76426"/>
                    <a:pt x="44138" y="5070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65"/>
            <p:cNvSpPr/>
            <p:nvPr/>
          </p:nvSpPr>
          <p:spPr>
            <a:xfrm>
              <a:off x="3265702" y="0"/>
              <a:ext cx="760895" cy="1824414"/>
            </a:xfrm>
            <a:custGeom>
              <a:rect b="b" l="l" r="r" t="t"/>
              <a:pathLst>
                <a:path extrusionOk="0" h="1824414" w="760895">
                  <a:moveTo>
                    <a:pt x="0" y="0"/>
                  </a:moveTo>
                  <a:lnTo>
                    <a:pt x="760895" y="0"/>
                  </a:lnTo>
                  <a:lnTo>
                    <a:pt x="724707" y="35067"/>
                  </a:lnTo>
                  <a:cubicBezTo>
                    <a:pt x="684062" y="81690"/>
                    <a:pt x="654849" y="139019"/>
                    <a:pt x="641861" y="203115"/>
                  </a:cubicBezTo>
                  <a:lnTo>
                    <a:pt x="324753" y="1824414"/>
                  </a:lnTo>
                  <a:lnTo>
                    <a:pt x="290568" y="18244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65"/>
            <p:cNvSpPr/>
            <p:nvPr/>
          </p:nvSpPr>
          <p:spPr>
            <a:xfrm>
              <a:off x="4506859" y="0"/>
              <a:ext cx="760668" cy="1824414"/>
            </a:xfrm>
            <a:custGeom>
              <a:rect b="b" l="l" r="r" t="t"/>
              <a:pathLst>
                <a:path extrusionOk="0" h="1824414" w="760668">
                  <a:moveTo>
                    <a:pt x="0" y="0"/>
                  </a:moveTo>
                  <a:lnTo>
                    <a:pt x="760668" y="0"/>
                  </a:lnTo>
                  <a:lnTo>
                    <a:pt x="470101" y="1824189"/>
                  </a:lnTo>
                  <a:lnTo>
                    <a:pt x="470325" y="1824414"/>
                  </a:lnTo>
                  <a:lnTo>
                    <a:pt x="436141" y="1824414"/>
                  </a:lnTo>
                  <a:lnTo>
                    <a:pt x="119033" y="203115"/>
                  </a:lnTo>
                  <a:cubicBezTo>
                    <a:pt x="106045" y="139019"/>
                    <a:pt x="76833" y="81690"/>
                    <a:pt x="36187" y="350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65"/>
            <p:cNvSpPr/>
            <p:nvPr/>
          </p:nvSpPr>
          <p:spPr>
            <a:xfrm>
              <a:off x="6676530" y="0"/>
              <a:ext cx="1082925" cy="2527674"/>
            </a:xfrm>
            <a:custGeom>
              <a:rect b="b" l="l" r="r" t="t"/>
              <a:pathLst>
                <a:path extrusionOk="0" h="2527674" w="1082925">
                  <a:moveTo>
                    <a:pt x="0" y="0"/>
                  </a:moveTo>
                  <a:lnTo>
                    <a:pt x="1082925" y="0"/>
                  </a:lnTo>
                  <a:lnTo>
                    <a:pt x="1062447" y="14058"/>
                  </a:lnTo>
                  <a:cubicBezTo>
                    <a:pt x="974709" y="85829"/>
                    <a:pt x="911062" y="187034"/>
                    <a:pt x="887223" y="304769"/>
                  </a:cubicBezTo>
                  <a:lnTo>
                    <a:pt x="450018" y="2527674"/>
                  </a:lnTo>
                  <a:lnTo>
                    <a:pt x="402789" y="25276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65"/>
            <p:cNvSpPr/>
            <p:nvPr/>
          </p:nvSpPr>
          <p:spPr>
            <a:xfrm>
              <a:off x="8358058" y="0"/>
              <a:ext cx="1082924" cy="2527674"/>
            </a:xfrm>
            <a:custGeom>
              <a:rect b="b" l="l" r="r" t="t"/>
              <a:pathLst>
                <a:path extrusionOk="0" h="2527674" w="1082924">
                  <a:moveTo>
                    <a:pt x="0" y="0"/>
                  </a:moveTo>
                  <a:lnTo>
                    <a:pt x="1082924" y="0"/>
                  </a:lnTo>
                  <a:lnTo>
                    <a:pt x="680135" y="2527674"/>
                  </a:lnTo>
                  <a:lnTo>
                    <a:pt x="632906" y="2527674"/>
                  </a:lnTo>
                  <a:lnTo>
                    <a:pt x="195701" y="304769"/>
                  </a:lnTo>
                  <a:cubicBezTo>
                    <a:pt x="171862" y="187034"/>
                    <a:pt x="108216" y="85829"/>
                    <a:pt x="20477" y="1405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" name="Google Shape;56;p65"/>
          <p:cNvGrpSpPr/>
          <p:nvPr/>
        </p:nvGrpSpPr>
        <p:grpSpPr>
          <a:xfrm>
            <a:off x="383162" y="5064639"/>
            <a:ext cx="4172121" cy="1301074"/>
            <a:chOff x="3650456" y="3659504"/>
            <a:chExt cx="4777930" cy="1489995"/>
          </a:xfrm>
        </p:grpSpPr>
        <p:grpSp>
          <p:nvGrpSpPr>
            <p:cNvPr id="57" name="Google Shape;57;p65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58" name="Google Shape;58;p65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9;p65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65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65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65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3" name="Google Shape;63;p65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64" name="Google Shape;64;p65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65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65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65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8" name="Google Shape;68;p65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69" name="Google Shape;69;p65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70;p65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71;p65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65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73;p65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74;p65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5" name="Google Shape;75;p65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Vide">
  <p:cSld name="4_Vide">
    <p:bg>
      <p:bgPr>
        <a:solidFill>
          <a:schemeClr val="accent3"/>
        </a:solidFill>
      </p:bgPr>
    </p:bg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8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7" name="Google Shape;577;p8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8" name="Google Shape;578;p8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Diapositive de titre">
  <p:cSld name="4_Diapositive de titre"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0" name="Google Shape;580;p84"/>
          <p:cNvPicPr preferRelativeResize="0"/>
          <p:nvPr/>
        </p:nvPicPr>
        <p:blipFill rotWithShape="1">
          <a:blip r:embed="rId2">
            <a:alphaModFix/>
          </a:blip>
          <a:srcRect b="6805" l="-181" r="181" t="26725"/>
          <a:stretch/>
        </p:blipFill>
        <p:spPr>
          <a:xfrm>
            <a:off x="91440" y="-1"/>
            <a:ext cx="11895513" cy="522520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81" name="Google Shape;581;p84"/>
          <p:cNvGrpSpPr/>
          <p:nvPr/>
        </p:nvGrpSpPr>
        <p:grpSpPr>
          <a:xfrm>
            <a:off x="0" y="0"/>
            <a:ext cx="12192000" cy="6858000"/>
            <a:chOff x="-1" y="0"/>
            <a:chExt cx="12192000" cy="6858000"/>
          </a:xfrm>
        </p:grpSpPr>
        <p:sp>
          <p:nvSpPr>
            <p:cNvPr id="582" name="Google Shape;582;p84"/>
            <p:cNvSpPr/>
            <p:nvPr/>
          </p:nvSpPr>
          <p:spPr>
            <a:xfrm>
              <a:off x="-1" y="0"/>
              <a:ext cx="12192000" cy="6858000"/>
            </a:xfrm>
            <a:custGeom>
              <a:rect b="b" l="l" r="r" t="t"/>
              <a:pathLst>
                <a:path extrusionOk="0" h="6858000" w="12192000">
                  <a:moveTo>
                    <a:pt x="0" y="0"/>
                  </a:moveTo>
                  <a:lnTo>
                    <a:pt x="108181" y="0"/>
                  </a:lnTo>
                  <a:lnTo>
                    <a:pt x="583102" y="2435241"/>
                  </a:lnTo>
                  <a:cubicBezTo>
                    <a:pt x="612114" y="2584799"/>
                    <a:pt x="743005" y="2692526"/>
                    <a:pt x="895487" y="2692526"/>
                  </a:cubicBezTo>
                  <a:cubicBezTo>
                    <a:pt x="1047969" y="2692526"/>
                    <a:pt x="1166716" y="2594920"/>
                    <a:pt x="1203374" y="2454807"/>
                  </a:cubicBezTo>
                  <a:lnTo>
                    <a:pt x="1455037" y="1490889"/>
                  </a:lnTo>
                  <a:lnTo>
                    <a:pt x="1479776" y="1490889"/>
                  </a:lnTo>
                  <a:lnTo>
                    <a:pt x="1731438" y="2454807"/>
                  </a:lnTo>
                  <a:cubicBezTo>
                    <a:pt x="1768097" y="2594920"/>
                    <a:pt x="1894490" y="2692526"/>
                    <a:pt x="2039325" y="2692526"/>
                  </a:cubicBezTo>
                  <a:cubicBezTo>
                    <a:pt x="2191582" y="2692526"/>
                    <a:pt x="2322474" y="2584574"/>
                    <a:pt x="2351710" y="2435241"/>
                  </a:cubicBezTo>
                  <a:lnTo>
                    <a:pt x="2516112" y="1592543"/>
                  </a:lnTo>
                  <a:lnTo>
                    <a:pt x="2206030" y="0"/>
                  </a:lnTo>
                  <a:lnTo>
                    <a:pt x="2382563" y="0"/>
                  </a:lnTo>
                  <a:lnTo>
                    <a:pt x="3041925" y="3391738"/>
                  </a:lnTo>
                  <a:cubicBezTo>
                    <a:pt x="3082183" y="3598420"/>
                    <a:pt x="3263001" y="3747529"/>
                    <a:pt x="3473507" y="3747529"/>
                  </a:cubicBezTo>
                  <a:cubicBezTo>
                    <a:pt x="3684013" y="3747529"/>
                    <a:pt x="3848414" y="3612589"/>
                    <a:pt x="3898792" y="3418951"/>
                  </a:cubicBezTo>
                  <a:lnTo>
                    <a:pt x="4246711" y="2086872"/>
                  </a:lnTo>
                  <a:lnTo>
                    <a:pt x="4280896" y="2086872"/>
                  </a:lnTo>
                  <a:lnTo>
                    <a:pt x="4628815" y="3418951"/>
                  </a:lnTo>
                  <a:cubicBezTo>
                    <a:pt x="4679418" y="3612589"/>
                    <a:pt x="4854164" y="3747529"/>
                    <a:pt x="5054100" y="3747529"/>
                  </a:cubicBezTo>
                  <a:cubicBezTo>
                    <a:pt x="5264606" y="3747529"/>
                    <a:pt x="5445425" y="3598420"/>
                    <a:pt x="5485682" y="3391738"/>
                  </a:cubicBezTo>
                  <a:lnTo>
                    <a:pt x="5713730" y="2218888"/>
                  </a:lnTo>
                  <a:lnTo>
                    <a:pt x="5281531" y="0"/>
                  </a:lnTo>
                  <a:lnTo>
                    <a:pt x="5458514" y="0"/>
                  </a:lnTo>
                  <a:lnTo>
                    <a:pt x="6370212" y="4688507"/>
                  </a:lnTo>
                  <a:cubicBezTo>
                    <a:pt x="6425537" y="4973230"/>
                    <a:pt x="6674950" y="5178788"/>
                    <a:pt x="6965071" y="5178788"/>
                  </a:cubicBezTo>
                  <a:cubicBezTo>
                    <a:pt x="7255191" y="5178788"/>
                    <a:pt x="7481889" y="4992571"/>
                    <a:pt x="7551383" y="4725841"/>
                  </a:cubicBezTo>
                  <a:lnTo>
                    <a:pt x="8031093" y="2889537"/>
                  </a:lnTo>
                  <a:lnTo>
                    <a:pt x="8078322" y="2889537"/>
                  </a:lnTo>
                  <a:lnTo>
                    <a:pt x="8558032" y="4725841"/>
                  </a:lnTo>
                  <a:cubicBezTo>
                    <a:pt x="8627751" y="4992571"/>
                    <a:pt x="8868618" y="5178788"/>
                    <a:pt x="9144570" y="5178788"/>
                  </a:cubicBezTo>
                  <a:cubicBezTo>
                    <a:pt x="9434690" y="5178788"/>
                    <a:pt x="9684104" y="4973230"/>
                    <a:pt x="9739429" y="4688507"/>
                  </a:cubicBezTo>
                  <a:lnTo>
                    <a:pt x="10651126" y="0"/>
                  </a:lnTo>
                  <a:lnTo>
                    <a:pt x="10722463" y="0"/>
                  </a:lnTo>
                  <a:lnTo>
                    <a:pt x="10722463" y="11834"/>
                  </a:lnTo>
                  <a:cubicBezTo>
                    <a:pt x="10722463" y="149743"/>
                    <a:pt x="10722463" y="517945"/>
                    <a:pt x="10722463" y="522696"/>
                  </a:cubicBezTo>
                  <a:cubicBezTo>
                    <a:pt x="10722913" y="1148366"/>
                    <a:pt x="10747202" y="1773587"/>
                    <a:pt x="10795331" y="2397458"/>
                  </a:cubicBezTo>
                  <a:lnTo>
                    <a:pt x="10795555" y="2397682"/>
                  </a:lnTo>
                  <a:lnTo>
                    <a:pt x="10853580" y="3294581"/>
                  </a:lnTo>
                  <a:cubicBezTo>
                    <a:pt x="10870222" y="3552316"/>
                    <a:pt x="11084102" y="3752701"/>
                    <a:pt x="11342286" y="3752701"/>
                  </a:cubicBezTo>
                  <a:cubicBezTo>
                    <a:pt x="11600470" y="3752701"/>
                    <a:pt x="11814349" y="3552316"/>
                    <a:pt x="11830993" y="3294581"/>
                  </a:cubicBezTo>
                  <a:lnTo>
                    <a:pt x="11889016" y="2397682"/>
                  </a:lnTo>
                  <a:cubicBezTo>
                    <a:pt x="11937595" y="1767964"/>
                    <a:pt x="11961883" y="1136672"/>
                    <a:pt x="11961883" y="505154"/>
                  </a:cubicBezTo>
                  <a:lnTo>
                    <a:pt x="11961883" y="0"/>
                  </a:ln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  <a:moveTo>
                    <a:pt x="11342285" y="3921825"/>
                  </a:moveTo>
                  <a:cubicBezTo>
                    <a:pt x="10995266" y="3921825"/>
                    <a:pt x="10713692" y="4203174"/>
                    <a:pt x="10713692" y="4550419"/>
                  </a:cubicBezTo>
                  <a:cubicBezTo>
                    <a:pt x="10713692" y="4897663"/>
                    <a:pt x="10995041" y="5179012"/>
                    <a:pt x="11342285" y="5179012"/>
                  </a:cubicBezTo>
                  <a:cubicBezTo>
                    <a:pt x="11689530" y="5179012"/>
                    <a:pt x="11970879" y="4897663"/>
                    <a:pt x="11970879" y="4550419"/>
                  </a:cubicBezTo>
                  <a:cubicBezTo>
                    <a:pt x="11970879" y="4203174"/>
                    <a:pt x="11689530" y="3921825"/>
                    <a:pt x="11342285" y="39218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84"/>
            <p:cNvSpPr/>
            <p:nvPr/>
          </p:nvSpPr>
          <p:spPr>
            <a:xfrm>
              <a:off x="746869" y="0"/>
              <a:ext cx="540318" cy="1301074"/>
            </a:xfrm>
            <a:custGeom>
              <a:rect b="b" l="l" r="r" t="t"/>
              <a:pathLst>
                <a:path extrusionOk="0" h="1301074" w="540318">
                  <a:moveTo>
                    <a:pt x="0" y="0"/>
                  </a:moveTo>
                  <a:lnTo>
                    <a:pt x="540318" y="0"/>
                  </a:lnTo>
                  <a:lnTo>
                    <a:pt x="496179" y="50703"/>
                  </a:lnTo>
                  <a:cubicBezTo>
                    <a:pt x="480514" y="76426"/>
                    <a:pt x="469044" y="105171"/>
                    <a:pt x="462803" y="136095"/>
                  </a:cubicBezTo>
                  <a:lnTo>
                    <a:pt x="233180" y="1301074"/>
                  </a:lnTo>
                  <a:lnTo>
                    <a:pt x="208441" y="13010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84"/>
            <p:cNvSpPr/>
            <p:nvPr/>
          </p:nvSpPr>
          <p:spPr>
            <a:xfrm>
              <a:off x="1651674" y="0"/>
              <a:ext cx="540319" cy="1301074"/>
            </a:xfrm>
            <a:custGeom>
              <a:rect b="b" l="l" r="r" t="t"/>
              <a:pathLst>
                <a:path extrusionOk="0" h="1301074" w="540319">
                  <a:moveTo>
                    <a:pt x="0" y="0"/>
                  </a:moveTo>
                  <a:lnTo>
                    <a:pt x="540319" y="0"/>
                  </a:lnTo>
                  <a:lnTo>
                    <a:pt x="331876" y="1301074"/>
                  </a:lnTo>
                  <a:lnTo>
                    <a:pt x="307137" y="1301074"/>
                  </a:lnTo>
                  <a:lnTo>
                    <a:pt x="77515" y="136095"/>
                  </a:lnTo>
                  <a:cubicBezTo>
                    <a:pt x="71274" y="105171"/>
                    <a:pt x="59804" y="76426"/>
                    <a:pt x="44138" y="5070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84"/>
            <p:cNvSpPr/>
            <p:nvPr/>
          </p:nvSpPr>
          <p:spPr>
            <a:xfrm>
              <a:off x="3265702" y="0"/>
              <a:ext cx="760895" cy="1824414"/>
            </a:xfrm>
            <a:custGeom>
              <a:rect b="b" l="l" r="r" t="t"/>
              <a:pathLst>
                <a:path extrusionOk="0" h="1824414" w="760895">
                  <a:moveTo>
                    <a:pt x="0" y="0"/>
                  </a:moveTo>
                  <a:lnTo>
                    <a:pt x="760895" y="0"/>
                  </a:lnTo>
                  <a:lnTo>
                    <a:pt x="724707" y="35067"/>
                  </a:lnTo>
                  <a:cubicBezTo>
                    <a:pt x="684062" y="81690"/>
                    <a:pt x="654849" y="139019"/>
                    <a:pt x="641861" y="203115"/>
                  </a:cubicBezTo>
                  <a:lnTo>
                    <a:pt x="324753" y="1824414"/>
                  </a:lnTo>
                  <a:lnTo>
                    <a:pt x="290568" y="18244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84"/>
            <p:cNvSpPr/>
            <p:nvPr/>
          </p:nvSpPr>
          <p:spPr>
            <a:xfrm>
              <a:off x="4506859" y="0"/>
              <a:ext cx="760668" cy="1824414"/>
            </a:xfrm>
            <a:custGeom>
              <a:rect b="b" l="l" r="r" t="t"/>
              <a:pathLst>
                <a:path extrusionOk="0" h="1824414" w="760668">
                  <a:moveTo>
                    <a:pt x="0" y="0"/>
                  </a:moveTo>
                  <a:lnTo>
                    <a:pt x="760668" y="0"/>
                  </a:lnTo>
                  <a:lnTo>
                    <a:pt x="470101" y="1824189"/>
                  </a:lnTo>
                  <a:lnTo>
                    <a:pt x="470325" y="1824414"/>
                  </a:lnTo>
                  <a:lnTo>
                    <a:pt x="436141" y="1824414"/>
                  </a:lnTo>
                  <a:lnTo>
                    <a:pt x="119033" y="203115"/>
                  </a:lnTo>
                  <a:cubicBezTo>
                    <a:pt x="106045" y="139019"/>
                    <a:pt x="76833" y="81690"/>
                    <a:pt x="36187" y="350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84"/>
            <p:cNvSpPr/>
            <p:nvPr/>
          </p:nvSpPr>
          <p:spPr>
            <a:xfrm>
              <a:off x="6676530" y="0"/>
              <a:ext cx="1082925" cy="2527674"/>
            </a:xfrm>
            <a:custGeom>
              <a:rect b="b" l="l" r="r" t="t"/>
              <a:pathLst>
                <a:path extrusionOk="0" h="2527674" w="1082925">
                  <a:moveTo>
                    <a:pt x="0" y="0"/>
                  </a:moveTo>
                  <a:lnTo>
                    <a:pt x="1082925" y="0"/>
                  </a:lnTo>
                  <a:lnTo>
                    <a:pt x="1062447" y="14058"/>
                  </a:lnTo>
                  <a:cubicBezTo>
                    <a:pt x="974709" y="85829"/>
                    <a:pt x="911062" y="187034"/>
                    <a:pt x="887223" y="304769"/>
                  </a:cubicBezTo>
                  <a:lnTo>
                    <a:pt x="450018" y="2527674"/>
                  </a:lnTo>
                  <a:lnTo>
                    <a:pt x="402789" y="25276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84"/>
            <p:cNvSpPr/>
            <p:nvPr/>
          </p:nvSpPr>
          <p:spPr>
            <a:xfrm>
              <a:off x="8358058" y="0"/>
              <a:ext cx="1082924" cy="2527674"/>
            </a:xfrm>
            <a:custGeom>
              <a:rect b="b" l="l" r="r" t="t"/>
              <a:pathLst>
                <a:path extrusionOk="0" h="2527674" w="1082924">
                  <a:moveTo>
                    <a:pt x="0" y="0"/>
                  </a:moveTo>
                  <a:lnTo>
                    <a:pt x="1082924" y="0"/>
                  </a:lnTo>
                  <a:lnTo>
                    <a:pt x="680135" y="2527674"/>
                  </a:lnTo>
                  <a:lnTo>
                    <a:pt x="632906" y="2527674"/>
                  </a:lnTo>
                  <a:lnTo>
                    <a:pt x="195701" y="304769"/>
                  </a:lnTo>
                  <a:cubicBezTo>
                    <a:pt x="171862" y="187034"/>
                    <a:pt x="108216" y="85829"/>
                    <a:pt x="20477" y="1405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9" name="Google Shape;589;p84"/>
          <p:cNvGrpSpPr/>
          <p:nvPr/>
        </p:nvGrpSpPr>
        <p:grpSpPr>
          <a:xfrm>
            <a:off x="276768" y="2972659"/>
            <a:ext cx="2537025" cy="791170"/>
            <a:chOff x="3650456" y="3659504"/>
            <a:chExt cx="4777930" cy="1489995"/>
          </a:xfrm>
        </p:grpSpPr>
        <p:grpSp>
          <p:nvGrpSpPr>
            <p:cNvPr id="590" name="Google Shape;590;p84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591" name="Google Shape;591;p84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2" name="Google Shape;592;p84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3" name="Google Shape;593;p84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4" name="Google Shape;594;p84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5" name="Google Shape;595;p84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96" name="Google Shape;596;p84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597" name="Google Shape;597;p84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8" name="Google Shape;598;p84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9" name="Google Shape;599;p84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0" name="Google Shape;600;p84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01" name="Google Shape;601;p84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602" name="Google Shape;602;p84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3" name="Google Shape;603;p84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4" name="Google Shape;604;p84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5" name="Google Shape;605;p84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6" name="Google Shape;606;p84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7" name="Google Shape;607;p84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08" name="Google Shape;608;p84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9" name="Google Shape;609;p84"/>
          <p:cNvSpPr txBox="1"/>
          <p:nvPr>
            <p:ph type="ctrTitle"/>
          </p:nvPr>
        </p:nvSpPr>
        <p:spPr>
          <a:xfrm>
            <a:off x="157645" y="5087389"/>
            <a:ext cx="9144000" cy="9939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0" name="Google Shape;610;p84"/>
          <p:cNvSpPr txBox="1"/>
          <p:nvPr>
            <p:ph idx="1" type="subTitle"/>
          </p:nvPr>
        </p:nvSpPr>
        <p:spPr>
          <a:xfrm>
            <a:off x="157645" y="6123528"/>
            <a:ext cx="9144000" cy="576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Diapositive de titre">
  <p:cSld name="5_Diapositive de titre">
    <p:bg>
      <p:bgPr>
        <a:solidFill>
          <a:schemeClr val="accent2"/>
        </a:solidFill>
      </p:bgPr>
    </p:bg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2" name="Google Shape;612;p85"/>
          <p:cNvGrpSpPr/>
          <p:nvPr/>
        </p:nvGrpSpPr>
        <p:grpSpPr>
          <a:xfrm>
            <a:off x="0" y="0"/>
            <a:ext cx="12192000" cy="6858000"/>
            <a:chOff x="-1" y="0"/>
            <a:chExt cx="12192000" cy="6858000"/>
          </a:xfrm>
        </p:grpSpPr>
        <p:sp>
          <p:nvSpPr>
            <p:cNvPr id="613" name="Google Shape;613;p85"/>
            <p:cNvSpPr/>
            <p:nvPr/>
          </p:nvSpPr>
          <p:spPr>
            <a:xfrm>
              <a:off x="-1" y="0"/>
              <a:ext cx="12192000" cy="6858000"/>
            </a:xfrm>
            <a:custGeom>
              <a:rect b="b" l="l" r="r" t="t"/>
              <a:pathLst>
                <a:path extrusionOk="0" h="6858000" w="12192000">
                  <a:moveTo>
                    <a:pt x="0" y="0"/>
                  </a:moveTo>
                  <a:lnTo>
                    <a:pt x="108181" y="0"/>
                  </a:lnTo>
                  <a:lnTo>
                    <a:pt x="583102" y="2435241"/>
                  </a:lnTo>
                  <a:cubicBezTo>
                    <a:pt x="612114" y="2584799"/>
                    <a:pt x="743005" y="2692526"/>
                    <a:pt x="895487" y="2692526"/>
                  </a:cubicBezTo>
                  <a:cubicBezTo>
                    <a:pt x="1047969" y="2692526"/>
                    <a:pt x="1166716" y="2594920"/>
                    <a:pt x="1203374" y="2454807"/>
                  </a:cubicBezTo>
                  <a:lnTo>
                    <a:pt x="1455037" y="1490889"/>
                  </a:lnTo>
                  <a:lnTo>
                    <a:pt x="1479776" y="1490889"/>
                  </a:lnTo>
                  <a:lnTo>
                    <a:pt x="1731438" y="2454807"/>
                  </a:lnTo>
                  <a:cubicBezTo>
                    <a:pt x="1768097" y="2594920"/>
                    <a:pt x="1894490" y="2692526"/>
                    <a:pt x="2039325" y="2692526"/>
                  </a:cubicBezTo>
                  <a:cubicBezTo>
                    <a:pt x="2191582" y="2692526"/>
                    <a:pt x="2322474" y="2584574"/>
                    <a:pt x="2351710" y="2435241"/>
                  </a:cubicBezTo>
                  <a:lnTo>
                    <a:pt x="2516112" y="1592543"/>
                  </a:lnTo>
                  <a:lnTo>
                    <a:pt x="2206030" y="0"/>
                  </a:lnTo>
                  <a:lnTo>
                    <a:pt x="2382563" y="0"/>
                  </a:lnTo>
                  <a:lnTo>
                    <a:pt x="3041925" y="3391738"/>
                  </a:lnTo>
                  <a:cubicBezTo>
                    <a:pt x="3082183" y="3598420"/>
                    <a:pt x="3263001" y="3747529"/>
                    <a:pt x="3473507" y="3747529"/>
                  </a:cubicBezTo>
                  <a:cubicBezTo>
                    <a:pt x="3684013" y="3747529"/>
                    <a:pt x="3848414" y="3612589"/>
                    <a:pt x="3898792" y="3418951"/>
                  </a:cubicBezTo>
                  <a:lnTo>
                    <a:pt x="4246711" y="2086872"/>
                  </a:lnTo>
                  <a:lnTo>
                    <a:pt x="4280896" y="2086872"/>
                  </a:lnTo>
                  <a:lnTo>
                    <a:pt x="4628815" y="3418951"/>
                  </a:lnTo>
                  <a:cubicBezTo>
                    <a:pt x="4679418" y="3612589"/>
                    <a:pt x="4854164" y="3747529"/>
                    <a:pt x="5054100" y="3747529"/>
                  </a:cubicBezTo>
                  <a:cubicBezTo>
                    <a:pt x="5264606" y="3747529"/>
                    <a:pt x="5445425" y="3598420"/>
                    <a:pt x="5485682" y="3391738"/>
                  </a:cubicBezTo>
                  <a:lnTo>
                    <a:pt x="5713730" y="2218888"/>
                  </a:lnTo>
                  <a:lnTo>
                    <a:pt x="5281531" y="0"/>
                  </a:lnTo>
                  <a:lnTo>
                    <a:pt x="5458514" y="0"/>
                  </a:lnTo>
                  <a:lnTo>
                    <a:pt x="6370212" y="4688507"/>
                  </a:lnTo>
                  <a:cubicBezTo>
                    <a:pt x="6425537" y="4973230"/>
                    <a:pt x="6674950" y="5178788"/>
                    <a:pt x="6965071" y="5178788"/>
                  </a:cubicBezTo>
                  <a:cubicBezTo>
                    <a:pt x="7255191" y="5178788"/>
                    <a:pt x="7481889" y="4992571"/>
                    <a:pt x="7551383" y="4725841"/>
                  </a:cubicBezTo>
                  <a:lnTo>
                    <a:pt x="8031093" y="2889537"/>
                  </a:lnTo>
                  <a:lnTo>
                    <a:pt x="8078322" y="2889537"/>
                  </a:lnTo>
                  <a:lnTo>
                    <a:pt x="8558032" y="4725841"/>
                  </a:lnTo>
                  <a:cubicBezTo>
                    <a:pt x="8627751" y="4992571"/>
                    <a:pt x="8868618" y="5178788"/>
                    <a:pt x="9144570" y="5178788"/>
                  </a:cubicBezTo>
                  <a:cubicBezTo>
                    <a:pt x="9434690" y="5178788"/>
                    <a:pt x="9684104" y="4973230"/>
                    <a:pt x="9739429" y="4688507"/>
                  </a:cubicBezTo>
                  <a:lnTo>
                    <a:pt x="10651126" y="0"/>
                  </a:lnTo>
                  <a:lnTo>
                    <a:pt x="10722463" y="0"/>
                  </a:lnTo>
                  <a:lnTo>
                    <a:pt x="10722463" y="11834"/>
                  </a:lnTo>
                  <a:cubicBezTo>
                    <a:pt x="10722463" y="149743"/>
                    <a:pt x="10722463" y="517945"/>
                    <a:pt x="10722463" y="522696"/>
                  </a:cubicBezTo>
                  <a:cubicBezTo>
                    <a:pt x="10722913" y="1148366"/>
                    <a:pt x="10747202" y="1773587"/>
                    <a:pt x="10795331" y="2397458"/>
                  </a:cubicBezTo>
                  <a:lnTo>
                    <a:pt x="10795555" y="2397682"/>
                  </a:lnTo>
                  <a:lnTo>
                    <a:pt x="10853580" y="3294581"/>
                  </a:lnTo>
                  <a:cubicBezTo>
                    <a:pt x="10870222" y="3552316"/>
                    <a:pt x="11084102" y="3752701"/>
                    <a:pt x="11342286" y="3752701"/>
                  </a:cubicBezTo>
                  <a:cubicBezTo>
                    <a:pt x="11600470" y="3752701"/>
                    <a:pt x="11814349" y="3552316"/>
                    <a:pt x="11830993" y="3294581"/>
                  </a:cubicBezTo>
                  <a:lnTo>
                    <a:pt x="11889016" y="2397682"/>
                  </a:lnTo>
                  <a:cubicBezTo>
                    <a:pt x="11937595" y="1767964"/>
                    <a:pt x="11961883" y="1136672"/>
                    <a:pt x="11961883" y="505154"/>
                  </a:cubicBezTo>
                  <a:lnTo>
                    <a:pt x="11961883" y="0"/>
                  </a:ln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  <a:moveTo>
                    <a:pt x="11342285" y="3921825"/>
                  </a:moveTo>
                  <a:cubicBezTo>
                    <a:pt x="10995266" y="3921825"/>
                    <a:pt x="10713692" y="4203174"/>
                    <a:pt x="10713692" y="4550419"/>
                  </a:cubicBezTo>
                  <a:cubicBezTo>
                    <a:pt x="10713692" y="4897663"/>
                    <a:pt x="10995041" y="5179012"/>
                    <a:pt x="11342285" y="5179012"/>
                  </a:cubicBezTo>
                  <a:cubicBezTo>
                    <a:pt x="11689530" y="5179012"/>
                    <a:pt x="11970879" y="4897663"/>
                    <a:pt x="11970879" y="4550419"/>
                  </a:cubicBezTo>
                  <a:cubicBezTo>
                    <a:pt x="11970879" y="4203174"/>
                    <a:pt x="11689530" y="3921825"/>
                    <a:pt x="11342285" y="39218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85"/>
            <p:cNvSpPr/>
            <p:nvPr/>
          </p:nvSpPr>
          <p:spPr>
            <a:xfrm>
              <a:off x="746869" y="0"/>
              <a:ext cx="540318" cy="1301074"/>
            </a:xfrm>
            <a:custGeom>
              <a:rect b="b" l="l" r="r" t="t"/>
              <a:pathLst>
                <a:path extrusionOk="0" h="1301074" w="540318">
                  <a:moveTo>
                    <a:pt x="0" y="0"/>
                  </a:moveTo>
                  <a:lnTo>
                    <a:pt x="540318" y="0"/>
                  </a:lnTo>
                  <a:lnTo>
                    <a:pt x="496179" y="50703"/>
                  </a:lnTo>
                  <a:cubicBezTo>
                    <a:pt x="480514" y="76426"/>
                    <a:pt x="469044" y="105171"/>
                    <a:pt x="462803" y="136095"/>
                  </a:cubicBezTo>
                  <a:lnTo>
                    <a:pt x="233180" y="1301074"/>
                  </a:lnTo>
                  <a:lnTo>
                    <a:pt x="208441" y="13010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85"/>
            <p:cNvSpPr/>
            <p:nvPr/>
          </p:nvSpPr>
          <p:spPr>
            <a:xfrm>
              <a:off x="1651674" y="0"/>
              <a:ext cx="540319" cy="1301074"/>
            </a:xfrm>
            <a:custGeom>
              <a:rect b="b" l="l" r="r" t="t"/>
              <a:pathLst>
                <a:path extrusionOk="0" h="1301074" w="540319">
                  <a:moveTo>
                    <a:pt x="0" y="0"/>
                  </a:moveTo>
                  <a:lnTo>
                    <a:pt x="540319" y="0"/>
                  </a:lnTo>
                  <a:lnTo>
                    <a:pt x="331876" y="1301074"/>
                  </a:lnTo>
                  <a:lnTo>
                    <a:pt x="307137" y="1301074"/>
                  </a:lnTo>
                  <a:lnTo>
                    <a:pt x="77515" y="136095"/>
                  </a:lnTo>
                  <a:cubicBezTo>
                    <a:pt x="71274" y="105171"/>
                    <a:pt x="59804" y="76426"/>
                    <a:pt x="44138" y="5070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85"/>
            <p:cNvSpPr/>
            <p:nvPr/>
          </p:nvSpPr>
          <p:spPr>
            <a:xfrm>
              <a:off x="3265702" y="0"/>
              <a:ext cx="760895" cy="1824414"/>
            </a:xfrm>
            <a:custGeom>
              <a:rect b="b" l="l" r="r" t="t"/>
              <a:pathLst>
                <a:path extrusionOk="0" h="1824414" w="760895">
                  <a:moveTo>
                    <a:pt x="0" y="0"/>
                  </a:moveTo>
                  <a:lnTo>
                    <a:pt x="760895" y="0"/>
                  </a:lnTo>
                  <a:lnTo>
                    <a:pt x="724707" y="35067"/>
                  </a:lnTo>
                  <a:cubicBezTo>
                    <a:pt x="684062" y="81690"/>
                    <a:pt x="654849" y="139019"/>
                    <a:pt x="641861" y="203115"/>
                  </a:cubicBezTo>
                  <a:lnTo>
                    <a:pt x="324753" y="1824414"/>
                  </a:lnTo>
                  <a:lnTo>
                    <a:pt x="290568" y="18244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85"/>
            <p:cNvSpPr/>
            <p:nvPr/>
          </p:nvSpPr>
          <p:spPr>
            <a:xfrm>
              <a:off x="4506859" y="0"/>
              <a:ext cx="760668" cy="1824414"/>
            </a:xfrm>
            <a:custGeom>
              <a:rect b="b" l="l" r="r" t="t"/>
              <a:pathLst>
                <a:path extrusionOk="0" h="1824414" w="760668">
                  <a:moveTo>
                    <a:pt x="0" y="0"/>
                  </a:moveTo>
                  <a:lnTo>
                    <a:pt x="760668" y="0"/>
                  </a:lnTo>
                  <a:lnTo>
                    <a:pt x="470101" y="1824189"/>
                  </a:lnTo>
                  <a:lnTo>
                    <a:pt x="470325" y="1824414"/>
                  </a:lnTo>
                  <a:lnTo>
                    <a:pt x="436141" y="1824414"/>
                  </a:lnTo>
                  <a:lnTo>
                    <a:pt x="119033" y="203115"/>
                  </a:lnTo>
                  <a:cubicBezTo>
                    <a:pt x="106045" y="139019"/>
                    <a:pt x="76833" y="81690"/>
                    <a:pt x="36187" y="350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85"/>
            <p:cNvSpPr/>
            <p:nvPr/>
          </p:nvSpPr>
          <p:spPr>
            <a:xfrm>
              <a:off x="6676530" y="0"/>
              <a:ext cx="1082925" cy="2527674"/>
            </a:xfrm>
            <a:custGeom>
              <a:rect b="b" l="l" r="r" t="t"/>
              <a:pathLst>
                <a:path extrusionOk="0" h="2527674" w="1082925">
                  <a:moveTo>
                    <a:pt x="0" y="0"/>
                  </a:moveTo>
                  <a:lnTo>
                    <a:pt x="1082925" y="0"/>
                  </a:lnTo>
                  <a:lnTo>
                    <a:pt x="1062447" y="14058"/>
                  </a:lnTo>
                  <a:cubicBezTo>
                    <a:pt x="974709" y="85829"/>
                    <a:pt x="911062" y="187034"/>
                    <a:pt x="887223" y="304769"/>
                  </a:cubicBezTo>
                  <a:lnTo>
                    <a:pt x="450018" y="2527674"/>
                  </a:lnTo>
                  <a:lnTo>
                    <a:pt x="402789" y="25276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85"/>
            <p:cNvSpPr/>
            <p:nvPr/>
          </p:nvSpPr>
          <p:spPr>
            <a:xfrm>
              <a:off x="8358058" y="0"/>
              <a:ext cx="1082924" cy="2527674"/>
            </a:xfrm>
            <a:custGeom>
              <a:rect b="b" l="l" r="r" t="t"/>
              <a:pathLst>
                <a:path extrusionOk="0" h="2527674" w="1082924">
                  <a:moveTo>
                    <a:pt x="0" y="0"/>
                  </a:moveTo>
                  <a:lnTo>
                    <a:pt x="1082924" y="0"/>
                  </a:lnTo>
                  <a:lnTo>
                    <a:pt x="680135" y="2527674"/>
                  </a:lnTo>
                  <a:lnTo>
                    <a:pt x="632906" y="2527674"/>
                  </a:lnTo>
                  <a:lnTo>
                    <a:pt x="195701" y="304769"/>
                  </a:lnTo>
                  <a:cubicBezTo>
                    <a:pt x="171862" y="187034"/>
                    <a:pt x="108216" y="85829"/>
                    <a:pt x="20477" y="1405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0" name="Google Shape;620;p85"/>
          <p:cNvGrpSpPr/>
          <p:nvPr/>
        </p:nvGrpSpPr>
        <p:grpSpPr>
          <a:xfrm>
            <a:off x="383162" y="5064639"/>
            <a:ext cx="4172121" cy="1301074"/>
            <a:chOff x="3650456" y="3659504"/>
            <a:chExt cx="4777930" cy="1489995"/>
          </a:xfrm>
        </p:grpSpPr>
        <p:grpSp>
          <p:nvGrpSpPr>
            <p:cNvPr id="621" name="Google Shape;621;p85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622" name="Google Shape;622;p85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3" name="Google Shape;623;p85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4" name="Google Shape;624;p85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5" name="Google Shape;625;p85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6" name="Google Shape;626;p85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27" name="Google Shape;627;p85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628" name="Google Shape;628;p85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9" name="Google Shape;629;p85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0" name="Google Shape;630;p85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1" name="Google Shape;631;p85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32" name="Google Shape;632;p85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633" name="Google Shape;633;p85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4" name="Google Shape;634;p85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5" name="Google Shape;635;p85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6" name="Google Shape;636;p85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7" name="Google Shape;637;p85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8" name="Google Shape;638;p85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39" name="Google Shape;639;p85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Disposition personnalisée">
  <p:cSld name="2_Disposition personnalisée"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1" name="Google Shape;641;p86"/>
          <p:cNvPicPr preferRelativeResize="0"/>
          <p:nvPr/>
        </p:nvPicPr>
        <p:blipFill rotWithShape="1">
          <a:blip r:embed="rId2">
            <a:alphaModFix/>
          </a:blip>
          <a:srcRect b="658" l="320" r="19901" t="31434"/>
          <a:stretch/>
        </p:blipFill>
        <p:spPr>
          <a:xfrm>
            <a:off x="0" y="-2"/>
            <a:ext cx="12192000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2" name="Google Shape;642;p86"/>
          <p:cNvGrpSpPr/>
          <p:nvPr/>
        </p:nvGrpSpPr>
        <p:grpSpPr>
          <a:xfrm>
            <a:off x="186548" y="4655128"/>
            <a:ext cx="6018409" cy="1876838"/>
            <a:chOff x="3650456" y="3659504"/>
            <a:chExt cx="4777930" cy="1489995"/>
          </a:xfrm>
        </p:grpSpPr>
        <p:grpSp>
          <p:nvGrpSpPr>
            <p:cNvPr id="643" name="Google Shape;643;p86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644" name="Google Shape;644;p86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5" name="Google Shape;645;p86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6" name="Google Shape;646;p86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7" name="Google Shape;647;p86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8" name="Google Shape;648;p86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49" name="Google Shape;649;p86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650" name="Google Shape;650;p86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1" name="Google Shape;651;p86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2" name="Google Shape;652;p86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3" name="Google Shape;653;p86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54" name="Google Shape;654;p86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655" name="Google Shape;655;p86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6" name="Google Shape;656;p86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7" name="Google Shape;657;p86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8" name="Google Shape;658;p86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9" name="Google Shape;659;p86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0" name="Google Shape;660;p86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61" name="Google Shape;661;p86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62" name="Google Shape;662;p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212" y="241229"/>
            <a:ext cx="5993251" cy="2667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Agenda">
  <p:cSld name="2_Agenda">
    <p:bg>
      <p:bgPr>
        <a:solidFill>
          <a:schemeClr val="accent1"/>
        </a:solidFill>
      </p:bgPr>
    </p:bg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87"/>
          <p:cNvSpPr/>
          <p:nvPr/>
        </p:nvSpPr>
        <p:spPr>
          <a:xfrm rot="10800000">
            <a:off x="258524" y="1"/>
            <a:ext cx="11674953" cy="6611257"/>
          </a:xfrm>
          <a:prstGeom prst="round2SameRect">
            <a:avLst>
              <a:gd fmla="val 3821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5" name="Google Shape;665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9123" y="5873463"/>
            <a:ext cx="1279047" cy="569273"/>
          </a:xfrm>
          <a:prstGeom prst="rect">
            <a:avLst/>
          </a:prstGeom>
          <a:noFill/>
          <a:ln>
            <a:noFill/>
          </a:ln>
        </p:spPr>
      </p:pic>
      <p:sp>
        <p:nvSpPr>
          <p:cNvPr id="666" name="Google Shape;666;p87"/>
          <p:cNvSpPr txBox="1"/>
          <p:nvPr>
            <p:ph type="title"/>
          </p:nvPr>
        </p:nvSpPr>
        <p:spPr>
          <a:xfrm>
            <a:off x="344714" y="246742"/>
            <a:ext cx="3501146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7" name="Google Shape;667;p87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8" name="Google Shape;668;p87"/>
          <p:cNvSpPr txBox="1"/>
          <p:nvPr>
            <p:ph idx="1" type="body"/>
          </p:nvPr>
        </p:nvSpPr>
        <p:spPr>
          <a:xfrm>
            <a:off x="5076265" y="874059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669" name="Google Shape;669;p87"/>
          <p:cNvGrpSpPr/>
          <p:nvPr/>
        </p:nvGrpSpPr>
        <p:grpSpPr>
          <a:xfrm>
            <a:off x="3969656" y="587828"/>
            <a:ext cx="784535" cy="1200329"/>
            <a:chOff x="4034971" y="1233714"/>
            <a:chExt cx="784535" cy="1200329"/>
          </a:xfrm>
        </p:grpSpPr>
        <p:sp>
          <p:nvSpPr>
            <p:cNvPr id="670" name="Google Shape;670;p87"/>
            <p:cNvSpPr/>
            <p:nvPr/>
          </p:nvSpPr>
          <p:spPr>
            <a:xfrm>
              <a:off x="4093085" y="1669567"/>
              <a:ext cx="662496" cy="66249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87"/>
            <p:cNvSpPr txBox="1"/>
            <p:nvPr/>
          </p:nvSpPr>
          <p:spPr>
            <a:xfrm>
              <a:off x="4034971" y="1233714"/>
              <a:ext cx="78453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7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2" name="Google Shape;672;p87"/>
          <p:cNvGrpSpPr/>
          <p:nvPr/>
        </p:nvGrpSpPr>
        <p:grpSpPr>
          <a:xfrm>
            <a:off x="3969656" y="1621445"/>
            <a:ext cx="784535" cy="1200329"/>
            <a:chOff x="4034971" y="2198402"/>
            <a:chExt cx="784535" cy="1200329"/>
          </a:xfrm>
        </p:grpSpPr>
        <p:sp>
          <p:nvSpPr>
            <p:cNvPr id="673" name="Google Shape;673;p87"/>
            <p:cNvSpPr/>
            <p:nvPr/>
          </p:nvSpPr>
          <p:spPr>
            <a:xfrm>
              <a:off x="4093085" y="2619727"/>
              <a:ext cx="662496" cy="66249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87"/>
            <p:cNvSpPr txBox="1"/>
            <p:nvPr/>
          </p:nvSpPr>
          <p:spPr>
            <a:xfrm>
              <a:off x="4034971" y="2198402"/>
              <a:ext cx="78453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7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5" name="Google Shape;675;p87"/>
          <p:cNvGrpSpPr/>
          <p:nvPr/>
        </p:nvGrpSpPr>
        <p:grpSpPr>
          <a:xfrm>
            <a:off x="3969656" y="2655062"/>
            <a:ext cx="784535" cy="1200329"/>
            <a:chOff x="4034971" y="3157279"/>
            <a:chExt cx="784535" cy="1200329"/>
          </a:xfrm>
        </p:grpSpPr>
        <p:sp>
          <p:nvSpPr>
            <p:cNvPr id="676" name="Google Shape;676;p87"/>
            <p:cNvSpPr/>
            <p:nvPr/>
          </p:nvSpPr>
          <p:spPr>
            <a:xfrm>
              <a:off x="4093085" y="3569887"/>
              <a:ext cx="662496" cy="66249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87"/>
            <p:cNvSpPr txBox="1"/>
            <p:nvPr/>
          </p:nvSpPr>
          <p:spPr>
            <a:xfrm>
              <a:off x="4034971" y="3157279"/>
              <a:ext cx="78453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7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8" name="Google Shape;678;p87"/>
          <p:cNvGrpSpPr/>
          <p:nvPr/>
        </p:nvGrpSpPr>
        <p:grpSpPr>
          <a:xfrm>
            <a:off x="3969656" y="3688679"/>
            <a:ext cx="784535" cy="1200329"/>
            <a:chOff x="4034971" y="4069664"/>
            <a:chExt cx="784535" cy="1200329"/>
          </a:xfrm>
        </p:grpSpPr>
        <p:sp>
          <p:nvSpPr>
            <p:cNvPr id="679" name="Google Shape;679;p87"/>
            <p:cNvSpPr/>
            <p:nvPr/>
          </p:nvSpPr>
          <p:spPr>
            <a:xfrm>
              <a:off x="4093085" y="4520047"/>
              <a:ext cx="662496" cy="66249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87"/>
            <p:cNvSpPr txBox="1"/>
            <p:nvPr/>
          </p:nvSpPr>
          <p:spPr>
            <a:xfrm>
              <a:off x="4034971" y="4069664"/>
              <a:ext cx="78453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7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1" name="Google Shape;681;p87"/>
          <p:cNvGrpSpPr/>
          <p:nvPr/>
        </p:nvGrpSpPr>
        <p:grpSpPr>
          <a:xfrm>
            <a:off x="3969656" y="4722296"/>
            <a:ext cx="784535" cy="1200329"/>
            <a:chOff x="4034971" y="5034353"/>
            <a:chExt cx="784535" cy="1200329"/>
          </a:xfrm>
        </p:grpSpPr>
        <p:sp>
          <p:nvSpPr>
            <p:cNvPr id="682" name="Google Shape;682;p87"/>
            <p:cNvSpPr/>
            <p:nvPr/>
          </p:nvSpPr>
          <p:spPr>
            <a:xfrm>
              <a:off x="4093085" y="5470207"/>
              <a:ext cx="662496" cy="66249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87"/>
            <p:cNvSpPr txBox="1"/>
            <p:nvPr/>
          </p:nvSpPr>
          <p:spPr>
            <a:xfrm>
              <a:off x="4034971" y="5034353"/>
              <a:ext cx="78453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7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4" name="Google Shape;684;p87"/>
          <p:cNvSpPr txBox="1"/>
          <p:nvPr>
            <p:ph idx="2" type="body"/>
          </p:nvPr>
        </p:nvSpPr>
        <p:spPr>
          <a:xfrm>
            <a:off x="5076265" y="1916206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5" name="Google Shape;685;p87"/>
          <p:cNvSpPr txBox="1"/>
          <p:nvPr>
            <p:ph idx="3" type="body"/>
          </p:nvPr>
        </p:nvSpPr>
        <p:spPr>
          <a:xfrm>
            <a:off x="5076265" y="5035924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6" name="Google Shape;686;p87"/>
          <p:cNvSpPr txBox="1"/>
          <p:nvPr>
            <p:ph idx="4" type="body"/>
          </p:nvPr>
        </p:nvSpPr>
        <p:spPr>
          <a:xfrm>
            <a:off x="5076265" y="4007224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7" name="Google Shape;687;p87"/>
          <p:cNvSpPr txBox="1"/>
          <p:nvPr>
            <p:ph idx="5" type="body"/>
          </p:nvPr>
        </p:nvSpPr>
        <p:spPr>
          <a:xfrm>
            <a:off x="5076265" y="2958354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hapitre">
  <p:cSld name="2_Chapitre">
    <p:bg>
      <p:bgPr>
        <a:solidFill>
          <a:schemeClr val="accent1"/>
        </a:solidFill>
      </p:bgPr>
    </p:bg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88"/>
          <p:cNvSpPr/>
          <p:nvPr>
            <p:ph idx="2" type="pic"/>
          </p:nvPr>
        </p:nvSpPr>
        <p:spPr>
          <a:xfrm>
            <a:off x="221343" y="-15202"/>
            <a:ext cx="11749314" cy="3833158"/>
          </a:xfrm>
          <a:prstGeom prst="round2SameRect">
            <a:avLst>
              <a:gd fmla="val 0" name="adj1"/>
              <a:gd fmla="val 7573" name="adj2"/>
            </a:avLst>
          </a:prstGeom>
          <a:solidFill>
            <a:schemeClr val="lt2"/>
          </a:solidFill>
          <a:ln>
            <a:noFill/>
          </a:ln>
        </p:spPr>
      </p:sp>
      <p:sp>
        <p:nvSpPr>
          <p:cNvPr id="690" name="Google Shape;690;p88"/>
          <p:cNvSpPr txBox="1"/>
          <p:nvPr>
            <p:ph type="title"/>
          </p:nvPr>
        </p:nvSpPr>
        <p:spPr>
          <a:xfrm>
            <a:off x="3621314" y="3817956"/>
            <a:ext cx="8396515" cy="15065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Font typeface="Arial"/>
              <a:buNone/>
              <a:defRPr sz="60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1" name="Google Shape;691;p88"/>
          <p:cNvSpPr txBox="1"/>
          <p:nvPr>
            <p:ph idx="1" type="body"/>
          </p:nvPr>
        </p:nvSpPr>
        <p:spPr>
          <a:xfrm>
            <a:off x="3621313" y="5351463"/>
            <a:ext cx="8447316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grpSp>
        <p:nvGrpSpPr>
          <p:cNvPr id="692" name="Google Shape;692;p88"/>
          <p:cNvGrpSpPr/>
          <p:nvPr/>
        </p:nvGrpSpPr>
        <p:grpSpPr>
          <a:xfrm>
            <a:off x="276768" y="4056379"/>
            <a:ext cx="2537025" cy="791170"/>
            <a:chOff x="3650456" y="3659504"/>
            <a:chExt cx="4777930" cy="1489995"/>
          </a:xfrm>
        </p:grpSpPr>
        <p:grpSp>
          <p:nvGrpSpPr>
            <p:cNvPr id="693" name="Google Shape;693;p88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694" name="Google Shape;694;p88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5" name="Google Shape;695;p88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6" name="Google Shape;696;p88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7" name="Google Shape;697;p88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8" name="Google Shape;698;p88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99" name="Google Shape;699;p88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700" name="Google Shape;700;p88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1" name="Google Shape;701;p88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2" name="Google Shape;702;p88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3" name="Google Shape;703;p88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04" name="Google Shape;704;p88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705" name="Google Shape;705;p88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6" name="Google Shape;706;p88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7" name="Google Shape;707;p88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88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9" name="Google Shape;709;p88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0" name="Google Shape;710;p88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11" name="Google Shape;711;p88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2" name="Google Shape;712;p88"/>
          <p:cNvGrpSpPr/>
          <p:nvPr/>
        </p:nvGrpSpPr>
        <p:grpSpPr>
          <a:xfrm>
            <a:off x="276768" y="2019547"/>
            <a:ext cx="2537025" cy="791170"/>
            <a:chOff x="3650456" y="3659504"/>
            <a:chExt cx="4777930" cy="1489995"/>
          </a:xfrm>
        </p:grpSpPr>
        <p:grpSp>
          <p:nvGrpSpPr>
            <p:cNvPr id="713" name="Google Shape;713;p88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714" name="Google Shape;714;p88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5" name="Google Shape;715;p88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6" name="Google Shape;716;p88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7" name="Google Shape;717;p88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8" name="Google Shape;718;p88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19" name="Google Shape;719;p88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720" name="Google Shape;720;p88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1" name="Google Shape;721;p88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2" name="Google Shape;722;p88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3" name="Google Shape;723;p88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24" name="Google Shape;724;p88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725" name="Google Shape;725;p88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88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88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8" name="Google Shape;728;p88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9" name="Google Shape;729;p88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0" name="Google Shape;730;p88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31" name="Google Shape;731;p88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2" name="Google Shape;732;p88"/>
          <p:cNvGrpSpPr/>
          <p:nvPr/>
        </p:nvGrpSpPr>
        <p:grpSpPr>
          <a:xfrm>
            <a:off x="276768" y="1001131"/>
            <a:ext cx="2537025" cy="791170"/>
            <a:chOff x="3650456" y="3659504"/>
            <a:chExt cx="4777930" cy="1489995"/>
          </a:xfrm>
        </p:grpSpPr>
        <p:grpSp>
          <p:nvGrpSpPr>
            <p:cNvPr id="733" name="Google Shape;733;p88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734" name="Google Shape;734;p88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5" name="Google Shape;735;p88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6" name="Google Shape;736;p88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7" name="Google Shape;737;p88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8" name="Google Shape;738;p88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39" name="Google Shape;739;p88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740" name="Google Shape;740;p88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1" name="Google Shape;741;p88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2" name="Google Shape;742;p88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3" name="Google Shape;743;p88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4" name="Google Shape;744;p88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745" name="Google Shape;745;p88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6" name="Google Shape;746;p88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7" name="Google Shape;747;p88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8" name="Google Shape;748;p88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9" name="Google Shape;749;p88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0" name="Google Shape;750;p88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51" name="Google Shape;751;p88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2" name="Google Shape;752;p88"/>
          <p:cNvGrpSpPr/>
          <p:nvPr/>
        </p:nvGrpSpPr>
        <p:grpSpPr>
          <a:xfrm>
            <a:off x="276768" y="-17285"/>
            <a:ext cx="2537025" cy="791170"/>
            <a:chOff x="3650456" y="3659504"/>
            <a:chExt cx="4777930" cy="1489995"/>
          </a:xfrm>
        </p:grpSpPr>
        <p:grpSp>
          <p:nvGrpSpPr>
            <p:cNvPr id="753" name="Google Shape;753;p88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754" name="Google Shape;754;p88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5" name="Google Shape;755;p88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6" name="Google Shape;756;p88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7" name="Google Shape;757;p88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8" name="Google Shape;758;p88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59" name="Google Shape;759;p88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760" name="Google Shape;760;p88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1" name="Google Shape;761;p88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2" name="Google Shape;762;p88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3" name="Google Shape;763;p88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64" name="Google Shape;764;p88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765" name="Google Shape;765;p88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6" name="Google Shape;766;p88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7" name="Google Shape;767;p88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8" name="Google Shape;768;p88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88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88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71" name="Google Shape;771;p88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2" name="Google Shape;772;p88"/>
          <p:cNvGrpSpPr/>
          <p:nvPr/>
        </p:nvGrpSpPr>
        <p:grpSpPr>
          <a:xfrm>
            <a:off x="276768" y="6093209"/>
            <a:ext cx="2537025" cy="791170"/>
            <a:chOff x="3650456" y="3659504"/>
            <a:chExt cx="4777930" cy="1489995"/>
          </a:xfrm>
        </p:grpSpPr>
        <p:grpSp>
          <p:nvGrpSpPr>
            <p:cNvPr id="773" name="Google Shape;773;p88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774" name="Google Shape;774;p88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5" name="Google Shape;775;p88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6" name="Google Shape;776;p88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7" name="Google Shape;777;p88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8" name="Google Shape;778;p88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79" name="Google Shape;779;p88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780" name="Google Shape;780;p88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1" name="Google Shape;781;p88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2" name="Google Shape;782;p88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3" name="Google Shape;783;p88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84" name="Google Shape;784;p88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785" name="Google Shape;785;p88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6" name="Google Shape;786;p88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7" name="Google Shape;787;p88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8" name="Google Shape;788;p88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9" name="Google Shape;789;p88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0" name="Google Shape;790;p88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91" name="Google Shape;791;p88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2" name="Google Shape;792;p88"/>
          <p:cNvGrpSpPr/>
          <p:nvPr/>
        </p:nvGrpSpPr>
        <p:grpSpPr>
          <a:xfrm>
            <a:off x="276768" y="5074795"/>
            <a:ext cx="2537025" cy="791170"/>
            <a:chOff x="3650456" y="3659504"/>
            <a:chExt cx="4777930" cy="1489995"/>
          </a:xfrm>
        </p:grpSpPr>
        <p:grpSp>
          <p:nvGrpSpPr>
            <p:cNvPr id="793" name="Google Shape;793;p88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794" name="Google Shape;794;p88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5" name="Google Shape;795;p88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6" name="Google Shape;796;p88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7" name="Google Shape;797;p88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8" name="Google Shape;798;p88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99" name="Google Shape;799;p88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800" name="Google Shape;800;p88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1" name="Google Shape;801;p88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2" name="Google Shape;802;p88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3" name="Google Shape;803;p88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04" name="Google Shape;804;p88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805" name="Google Shape;805;p88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6" name="Google Shape;806;p88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7" name="Google Shape;807;p88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8" name="Google Shape;808;p88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9" name="Google Shape;809;p88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0" name="Google Shape;810;p88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11" name="Google Shape;811;p88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2" name="Google Shape;812;p88"/>
          <p:cNvGrpSpPr/>
          <p:nvPr/>
        </p:nvGrpSpPr>
        <p:grpSpPr>
          <a:xfrm>
            <a:off x="276768" y="3037963"/>
            <a:ext cx="2537025" cy="791170"/>
            <a:chOff x="3650456" y="3659504"/>
            <a:chExt cx="4777930" cy="1489995"/>
          </a:xfrm>
        </p:grpSpPr>
        <p:grpSp>
          <p:nvGrpSpPr>
            <p:cNvPr id="813" name="Google Shape;813;p88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814" name="Google Shape;814;p88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5" name="Google Shape;815;p88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6" name="Google Shape;816;p88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7" name="Google Shape;817;p88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8" name="Google Shape;818;p88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19" name="Google Shape;819;p88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820" name="Google Shape;820;p88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1" name="Google Shape;821;p88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2" name="Google Shape;822;p88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3" name="Google Shape;823;p88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24" name="Google Shape;824;p88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825" name="Google Shape;825;p88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6" name="Google Shape;826;p88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7" name="Google Shape;827;p88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8" name="Google Shape;828;p88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9" name="Google Shape;829;p88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0" name="Google Shape;830;p88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31" name="Google Shape;831;p88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Split avec photo">
  <p:cSld name="2_Split avec photo">
    <p:bg>
      <p:bgPr>
        <a:solidFill>
          <a:schemeClr val="accent1"/>
        </a:solidFill>
      </p:bgPr>
    </p:bg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89"/>
          <p:cNvSpPr/>
          <p:nvPr/>
        </p:nvSpPr>
        <p:spPr>
          <a:xfrm rot="10800000">
            <a:off x="258523" y="0"/>
            <a:ext cx="11674953" cy="6611257"/>
          </a:xfrm>
          <a:prstGeom prst="round2SameRect">
            <a:avLst>
              <a:gd fmla="val 3821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4" name="Google Shape;834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9123" y="5873463"/>
            <a:ext cx="1279047" cy="569273"/>
          </a:xfrm>
          <a:prstGeom prst="rect">
            <a:avLst/>
          </a:prstGeom>
          <a:noFill/>
          <a:ln>
            <a:noFill/>
          </a:ln>
        </p:spPr>
      </p:pic>
      <p:sp>
        <p:nvSpPr>
          <p:cNvPr id="835" name="Google Shape;835;p89"/>
          <p:cNvSpPr/>
          <p:nvPr/>
        </p:nvSpPr>
        <p:spPr>
          <a:xfrm rot="10800000">
            <a:off x="7431313" y="-4"/>
            <a:ext cx="2561768" cy="6449995"/>
          </a:xfrm>
          <a:prstGeom prst="round2SameRect">
            <a:avLst>
              <a:gd fmla="val 785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89"/>
          <p:cNvSpPr txBox="1"/>
          <p:nvPr>
            <p:ph type="title"/>
          </p:nvPr>
        </p:nvSpPr>
        <p:spPr>
          <a:xfrm>
            <a:off x="344713" y="246742"/>
            <a:ext cx="7086599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7" name="Google Shape;837;p89"/>
          <p:cNvSpPr txBox="1"/>
          <p:nvPr>
            <p:ph idx="1" type="body"/>
          </p:nvPr>
        </p:nvSpPr>
        <p:spPr>
          <a:xfrm>
            <a:off x="344713" y="1647370"/>
            <a:ext cx="7086599" cy="4166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330200" lvl="1" marL="91440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2pPr>
            <a:lvl3pPr indent="-317500" lvl="2" marL="137160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3pPr>
            <a:lvl4pPr indent="-304800" lvl="3" marL="182880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4pPr>
            <a:lvl5pPr indent="-304800" lvl="4" marL="228600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89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9" name="Google Shape;839;p89"/>
          <p:cNvSpPr/>
          <p:nvPr>
            <p:ph idx="2" type="pic"/>
          </p:nvPr>
        </p:nvSpPr>
        <p:spPr>
          <a:xfrm>
            <a:off x="7801428" y="298450"/>
            <a:ext cx="3922053" cy="5928179"/>
          </a:xfrm>
          <a:prstGeom prst="roundRect">
            <a:avLst>
              <a:gd fmla="val 5493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rio">
  <p:cSld name="2_Trio">
    <p:bg>
      <p:bgPr>
        <a:solidFill>
          <a:schemeClr val="accen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90"/>
          <p:cNvSpPr/>
          <p:nvPr/>
        </p:nvSpPr>
        <p:spPr>
          <a:xfrm rot="10800000">
            <a:off x="258523" y="-1"/>
            <a:ext cx="3719300" cy="6611257"/>
          </a:xfrm>
          <a:prstGeom prst="round2SameRect">
            <a:avLst>
              <a:gd fmla="val 6791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90"/>
          <p:cNvSpPr/>
          <p:nvPr/>
        </p:nvSpPr>
        <p:spPr>
          <a:xfrm rot="10800000">
            <a:off x="8214173" y="-6"/>
            <a:ext cx="3719301" cy="6611258"/>
          </a:xfrm>
          <a:prstGeom prst="round2SameRect">
            <a:avLst>
              <a:gd fmla="val 7857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3" name="Google Shape;843;p90"/>
          <p:cNvSpPr/>
          <p:nvPr/>
        </p:nvSpPr>
        <p:spPr>
          <a:xfrm>
            <a:off x="4236344" y="246742"/>
            <a:ext cx="3719301" cy="6611258"/>
          </a:xfrm>
          <a:prstGeom prst="round2SameRect">
            <a:avLst>
              <a:gd fmla="val 7857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4" name="Google Shape;844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9123" y="5873463"/>
            <a:ext cx="1279047" cy="569273"/>
          </a:xfrm>
          <a:prstGeom prst="rect">
            <a:avLst/>
          </a:prstGeom>
          <a:noFill/>
          <a:ln>
            <a:noFill/>
          </a:ln>
        </p:spPr>
      </p:pic>
      <p:sp>
        <p:nvSpPr>
          <p:cNvPr id="845" name="Google Shape;845;p90"/>
          <p:cNvSpPr txBox="1"/>
          <p:nvPr>
            <p:ph type="title"/>
          </p:nvPr>
        </p:nvSpPr>
        <p:spPr>
          <a:xfrm>
            <a:off x="344713" y="246742"/>
            <a:ext cx="3523344" cy="1879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6" name="Google Shape;846;p90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re seul 1">
  <p:cSld name="2_Titre seul 1">
    <p:bg>
      <p:bgPr>
        <a:solidFill>
          <a:schemeClr val="accent1"/>
        </a:solidFill>
      </p:bgPr>
    </p:bg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91"/>
          <p:cNvSpPr/>
          <p:nvPr/>
        </p:nvSpPr>
        <p:spPr>
          <a:xfrm rot="10800000">
            <a:off x="258524" y="1"/>
            <a:ext cx="11674953" cy="6611257"/>
          </a:xfrm>
          <a:prstGeom prst="round2SameRect">
            <a:avLst>
              <a:gd fmla="val 3821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9" name="Google Shape;849;p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9123" y="5873463"/>
            <a:ext cx="1279047" cy="569273"/>
          </a:xfrm>
          <a:prstGeom prst="rect">
            <a:avLst/>
          </a:prstGeom>
          <a:noFill/>
          <a:ln>
            <a:noFill/>
          </a:ln>
        </p:spPr>
      </p:pic>
      <p:sp>
        <p:nvSpPr>
          <p:cNvPr id="850" name="Google Shape;850;p91"/>
          <p:cNvSpPr txBox="1"/>
          <p:nvPr>
            <p:ph type="title"/>
          </p:nvPr>
        </p:nvSpPr>
        <p:spPr>
          <a:xfrm>
            <a:off x="344713" y="246742"/>
            <a:ext cx="11588763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1" name="Google Shape;851;p91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Photo full">
  <p:cSld name="2_Photo full">
    <p:bg>
      <p:bgPr>
        <a:solidFill>
          <a:schemeClr val="accent1"/>
        </a:solidFill>
      </p:bgPr>
    </p:bg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92"/>
          <p:cNvSpPr/>
          <p:nvPr>
            <p:ph idx="2" type="pic"/>
          </p:nvPr>
        </p:nvSpPr>
        <p:spPr>
          <a:xfrm>
            <a:off x="258524" y="0"/>
            <a:ext cx="11674952" cy="6611258"/>
          </a:xfrm>
          <a:prstGeom prst="round2SameRect">
            <a:avLst>
              <a:gd fmla="val 0" name="adj1"/>
              <a:gd fmla="val 3800" name="adj2"/>
            </a:avLst>
          </a:prstGeom>
          <a:solidFill>
            <a:schemeClr val="lt2"/>
          </a:solidFill>
          <a:ln>
            <a:noFill/>
          </a:ln>
        </p:spPr>
      </p:sp>
      <p:pic>
        <p:nvPicPr>
          <p:cNvPr id="854" name="Google Shape;854;p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9123" y="5873463"/>
            <a:ext cx="1279047" cy="569273"/>
          </a:xfrm>
          <a:prstGeom prst="rect">
            <a:avLst/>
          </a:prstGeom>
          <a:noFill/>
          <a:ln>
            <a:noFill/>
          </a:ln>
        </p:spPr>
      </p:pic>
      <p:sp>
        <p:nvSpPr>
          <p:cNvPr id="855" name="Google Shape;855;p92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6" name="Google Shape;856;p92"/>
          <p:cNvSpPr txBox="1"/>
          <p:nvPr>
            <p:ph type="title"/>
          </p:nvPr>
        </p:nvSpPr>
        <p:spPr>
          <a:xfrm>
            <a:off x="344713" y="246742"/>
            <a:ext cx="11588763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66"/>
          <p:cNvPicPr preferRelativeResize="0"/>
          <p:nvPr/>
        </p:nvPicPr>
        <p:blipFill rotWithShape="1">
          <a:blip r:embed="rId2">
            <a:alphaModFix/>
          </a:blip>
          <a:srcRect b="658" l="320" r="19901" t="31434"/>
          <a:stretch/>
        </p:blipFill>
        <p:spPr>
          <a:xfrm>
            <a:off x="0" y="-2"/>
            <a:ext cx="12192000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" name="Google Shape;78;p66"/>
          <p:cNvGrpSpPr/>
          <p:nvPr/>
        </p:nvGrpSpPr>
        <p:grpSpPr>
          <a:xfrm>
            <a:off x="186548" y="4655128"/>
            <a:ext cx="6018409" cy="1876838"/>
            <a:chOff x="3650456" y="3659504"/>
            <a:chExt cx="4777930" cy="1489995"/>
          </a:xfrm>
        </p:grpSpPr>
        <p:grpSp>
          <p:nvGrpSpPr>
            <p:cNvPr id="79" name="Google Shape;79;p66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80" name="Google Shape;80;p66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81;p66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66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83;p66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84;p66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5" name="Google Shape;85;p66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86" name="Google Shape;86;p66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87;p66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88;p66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89;p66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0" name="Google Shape;90;p66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91" name="Google Shape;91;p66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66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93;p66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94;p66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66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96;p66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7" name="Google Shape;97;p66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8" name="Google Shape;98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212" y="241229"/>
            <a:ext cx="5993251" cy="2667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Vide">
  <p:cSld name="2_Vide">
    <p:bg>
      <p:bgPr>
        <a:solidFill>
          <a:schemeClr val="accent1"/>
        </a:solidFill>
      </p:bgPr>
    </p:bg>
    <p:spTree>
      <p:nvGrpSpPr>
        <p:cNvPr id="857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9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9" name="Google Shape;859;p9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0" name="Google Shape;860;p9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Vide">
  <p:cSld name="3_Vide">
    <p:bg>
      <p:bgPr>
        <a:solidFill>
          <a:schemeClr val="accent2"/>
        </a:solidFill>
      </p:bgPr>
    </p:bg>
    <p:spTree>
      <p:nvGrpSpPr>
        <p:cNvPr id="86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9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3" name="Google Shape;863;p9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4" name="Google Shape;864;p9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Diapositive de titre">
  <p:cSld name="6_Diapositive de titre"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6" name="Google Shape;866;p95"/>
          <p:cNvPicPr preferRelativeResize="0"/>
          <p:nvPr/>
        </p:nvPicPr>
        <p:blipFill rotWithShape="1">
          <a:blip r:embed="rId2">
            <a:alphaModFix/>
          </a:blip>
          <a:srcRect b="6805" l="-181" r="181" t="26725"/>
          <a:stretch/>
        </p:blipFill>
        <p:spPr>
          <a:xfrm>
            <a:off x="91440" y="-1"/>
            <a:ext cx="11895513" cy="522520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67" name="Google Shape;867;p95"/>
          <p:cNvGrpSpPr/>
          <p:nvPr/>
        </p:nvGrpSpPr>
        <p:grpSpPr>
          <a:xfrm>
            <a:off x="0" y="0"/>
            <a:ext cx="12192000" cy="6858000"/>
            <a:chOff x="-1" y="0"/>
            <a:chExt cx="12192000" cy="6858000"/>
          </a:xfrm>
        </p:grpSpPr>
        <p:sp>
          <p:nvSpPr>
            <p:cNvPr id="868" name="Google Shape;868;p95"/>
            <p:cNvSpPr/>
            <p:nvPr/>
          </p:nvSpPr>
          <p:spPr>
            <a:xfrm>
              <a:off x="-1" y="0"/>
              <a:ext cx="12192000" cy="6858000"/>
            </a:xfrm>
            <a:custGeom>
              <a:rect b="b" l="l" r="r" t="t"/>
              <a:pathLst>
                <a:path extrusionOk="0" h="6858000" w="12192000">
                  <a:moveTo>
                    <a:pt x="0" y="0"/>
                  </a:moveTo>
                  <a:lnTo>
                    <a:pt x="108181" y="0"/>
                  </a:lnTo>
                  <a:lnTo>
                    <a:pt x="583102" y="2435241"/>
                  </a:lnTo>
                  <a:cubicBezTo>
                    <a:pt x="612114" y="2584799"/>
                    <a:pt x="743005" y="2692526"/>
                    <a:pt x="895487" y="2692526"/>
                  </a:cubicBezTo>
                  <a:cubicBezTo>
                    <a:pt x="1047969" y="2692526"/>
                    <a:pt x="1166716" y="2594920"/>
                    <a:pt x="1203374" y="2454807"/>
                  </a:cubicBezTo>
                  <a:lnTo>
                    <a:pt x="1455037" y="1490889"/>
                  </a:lnTo>
                  <a:lnTo>
                    <a:pt x="1479776" y="1490889"/>
                  </a:lnTo>
                  <a:lnTo>
                    <a:pt x="1731438" y="2454807"/>
                  </a:lnTo>
                  <a:cubicBezTo>
                    <a:pt x="1768097" y="2594920"/>
                    <a:pt x="1894490" y="2692526"/>
                    <a:pt x="2039325" y="2692526"/>
                  </a:cubicBezTo>
                  <a:cubicBezTo>
                    <a:pt x="2191582" y="2692526"/>
                    <a:pt x="2322474" y="2584574"/>
                    <a:pt x="2351710" y="2435241"/>
                  </a:cubicBezTo>
                  <a:lnTo>
                    <a:pt x="2516112" y="1592543"/>
                  </a:lnTo>
                  <a:lnTo>
                    <a:pt x="2206030" y="0"/>
                  </a:lnTo>
                  <a:lnTo>
                    <a:pt x="2382563" y="0"/>
                  </a:lnTo>
                  <a:lnTo>
                    <a:pt x="3041925" y="3391738"/>
                  </a:lnTo>
                  <a:cubicBezTo>
                    <a:pt x="3082183" y="3598420"/>
                    <a:pt x="3263001" y="3747529"/>
                    <a:pt x="3473507" y="3747529"/>
                  </a:cubicBezTo>
                  <a:cubicBezTo>
                    <a:pt x="3684013" y="3747529"/>
                    <a:pt x="3848414" y="3612589"/>
                    <a:pt x="3898792" y="3418951"/>
                  </a:cubicBezTo>
                  <a:lnTo>
                    <a:pt x="4246711" y="2086872"/>
                  </a:lnTo>
                  <a:lnTo>
                    <a:pt x="4280896" y="2086872"/>
                  </a:lnTo>
                  <a:lnTo>
                    <a:pt x="4628815" y="3418951"/>
                  </a:lnTo>
                  <a:cubicBezTo>
                    <a:pt x="4679418" y="3612589"/>
                    <a:pt x="4854164" y="3747529"/>
                    <a:pt x="5054100" y="3747529"/>
                  </a:cubicBezTo>
                  <a:cubicBezTo>
                    <a:pt x="5264606" y="3747529"/>
                    <a:pt x="5445425" y="3598420"/>
                    <a:pt x="5485682" y="3391738"/>
                  </a:cubicBezTo>
                  <a:lnTo>
                    <a:pt x="5713730" y="2218888"/>
                  </a:lnTo>
                  <a:lnTo>
                    <a:pt x="5281531" y="0"/>
                  </a:lnTo>
                  <a:lnTo>
                    <a:pt x="5458514" y="0"/>
                  </a:lnTo>
                  <a:lnTo>
                    <a:pt x="6370212" y="4688507"/>
                  </a:lnTo>
                  <a:cubicBezTo>
                    <a:pt x="6425537" y="4973230"/>
                    <a:pt x="6674950" y="5178788"/>
                    <a:pt x="6965071" y="5178788"/>
                  </a:cubicBezTo>
                  <a:cubicBezTo>
                    <a:pt x="7255191" y="5178788"/>
                    <a:pt x="7481889" y="4992571"/>
                    <a:pt x="7551383" y="4725841"/>
                  </a:cubicBezTo>
                  <a:lnTo>
                    <a:pt x="8031093" y="2889537"/>
                  </a:lnTo>
                  <a:lnTo>
                    <a:pt x="8078322" y="2889537"/>
                  </a:lnTo>
                  <a:lnTo>
                    <a:pt x="8558032" y="4725841"/>
                  </a:lnTo>
                  <a:cubicBezTo>
                    <a:pt x="8627751" y="4992571"/>
                    <a:pt x="8868618" y="5178788"/>
                    <a:pt x="9144570" y="5178788"/>
                  </a:cubicBezTo>
                  <a:cubicBezTo>
                    <a:pt x="9434690" y="5178788"/>
                    <a:pt x="9684104" y="4973230"/>
                    <a:pt x="9739429" y="4688507"/>
                  </a:cubicBezTo>
                  <a:lnTo>
                    <a:pt x="10651126" y="0"/>
                  </a:lnTo>
                  <a:lnTo>
                    <a:pt x="10722463" y="0"/>
                  </a:lnTo>
                  <a:lnTo>
                    <a:pt x="10722463" y="11834"/>
                  </a:lnTo>
                  <a:cubicBezTo>
                    <a:pt x="10722463" y="149743"/>
                    <a:pt x="10722463" y="517945"/>
                    <a:pt x="10722463" y="522696"/>
                  </a:cubicBezTo>
                  <a:cubicBezTo>
                    <a:pt x="10722913" y="1148366"/>
                    <a:pt x="10747202" y="1773587"/>
                    <a:pt x="10795331" y="2397458"/>
                  </a:cubicBezTo>
                  <a:lnTo>
                    <a:pt x="10795555" y="2397682"/>
                  </a:lnTo>
                  <a:lnTo>
                    <a:pt x="10853580" y="3294581"/>
                  </a:lnTo>
                  <a:cubicBezTo>
                    <a:pt x="10870222" y="3552316"/>
                    <a:pt x="11084102" y="3752701"/>
                    <a:pt x="11342286" y="3752701"/>
                  </a:cubicBezTo>
                  <a:cubicBezTo>
                    <a:pt x="11600470" y="3752701"/>
                    <a:pt x="11814349" y="3552316"/>
                    <a:pt x="11830993" y="3294581"/>
                  </a:cubicBezTo>
                  <a:lnTo>
                    <a:pt x="11889016" y="2397682"/>
                  </a:lnTo>
                  <a:cubicBezTo>
                    <a:pt x="11937595" y="1767964"/>
                    <a:pt x="11961883" y="1136672"/>
                    <a:pt x="11961883" y="505154"/>
                  </a:cubicBezTo>
                  <a:lnTo>
                    <a:pt x="11961883" y="0"/>
                  </a:ln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  <a:moveTo>
                    <a:pt x="11342285" y="3921825"/>
                  </a:moveTo>
                  <a:cubicBezTo>
                    <a:pt x="10995266" y="3921825"/>
                    <a:pt x="10713692" y="4203174"/>
                    <a:pt x="10713692" y="4550419"/>
                  </a:cubicBezTo>
                  <a:cubicBezTo>
                    <a:pt x="10713692" y="4897663"/>
                    <a:pt x="10995041" y="5179012"/>
                    <a:pt x="11342285" y="5179012"/>
                  </a:cubicBezTo>
                  <a:cubicBezTo>
                    <a:pt x="11689530" y="5179012"/>
                    <a:pt x="11970879" y="4897663"/>
                    <a:pt x="11970879" y="4550419"/>
                  </a:cubicBezTo>
                  <a:cubicBezTo>
                    <a:pt x="11970879" y="4203174"/>
                    <a:pt x="11689530" y="3921825"/>
                    <a:pt x="11342285" y="392182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95"/>
            <p:cNvSpPr/>
            <p:nvPr/>
          </p:nvSpPr>
          <p:spPr>
            <a:xfrm>
              <a:off x="746869" y="0"/>
              <a:ext cx="540318" cy="1301074"/>
            </a:xfrm>
            <a:custGeom>
              <a:rect b="b" l="l" r="r" t="t"/>
              <a:pathLst>
                <a:path extrusionOk="0" h="1301074" w="540318">
                  <a:moveTo>
                    <a:pt x="0" y="0"/>
                  </a:moveTo>
                  <a:lnTo>
                    <a:pt x="540318" y="0"/>
                  </a:lnTo>
                  <a:lnTo>
                    <a:pt x="496179" y="50703"/>
                  </a:lnTo>
                  <a:cubicBezTo>
                    <a:pt x="480514" y="76426"/>
                    <a:pt x="469044" y="105171"/>
                    <a:pt x="462803" y="136095"/>
                  </a:cubicBezTo>
                  <a:lnTo>
                    <a:pt x="233180" y="1301074"/>
                  </a:lnTo>
                  <a:lnTo>
                    <a:pt x="208441" y="13010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95"/>
            <p:cNvSpPr/>
            <p:nvPr/>
          </p:nvSpPr>
          <p:spPr>
            <a:xfrm>
              <a:off x="1651674" y="0"/>
              <a:ext cx="540319" cy="1301074"/>
            </a:xfrm>
            <a:custGeom>
              <a:rect b="b" l="l" r="r" t="t"/>
              <a:pathLst>
                <a:path extrusionOk="0" h="1301074" w="540319">
                  <a:moveTo>
                    <a:pt x="0" y="0"/>
                  </a:moveTo>
                  <a:lnTo>
                    <a:pt x="540319" y="0"/>
                  </a:lnTo>
                  <a:lnTo>
                    <a:pt x="331876" y="1301074"/>
                  </a:lnTo>
                  <a:lnTo>
                    <a:pt x="307137" y="1301074"/>
                  </a:lnTo>
                  <a:lnTo>
                    <a:pt x="77515" y="136095"/>
                  </a:lnTo>
                  <a:cubicBezTo>
                    <a:pt x="71274" y="105171"/>
                    <a:pt x="59804" y="76426"/>
                    <a:pt x="44138" y="5070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95"/>
            <p:cNvSpPr/>
            <p:nvPr/>
          </p:nvSpPr>
          <p:spPr>
            <a:xfrm>
              <a:off x="3265702" y="0"/>
              <a:ext cx="760895" cy="1824414"/>
            </a:xfrm>
            <a:custGeom>
              <a:rect b="b" l="l" r="r" t="t"/>
              <a:pathLst>
                <a:path extrusionOk="0" h="1824414" w="760895">
                  <a:moveTo>
                    <a:pt x="0" y="0"/>
                  </a:moveTo>
                  <a:lnTo>
                    <a:pt x="760895" y="0"/>
                  </a:lnTo>
                  <a:lnTo>
                    <a:pt x="724707" y="35067"/>
                  </a:lnTo>
                  <a:cubicBezTo>
                    <a:pt x="684062" y="81690"/>
                    <a:pt x="654849" y="139019"/>
                    <a:pt x="641861" y="203115"/>
                  </a:cubicBezTo>
                  <a:lnTo>
                    <a:pt x="324753" y="1824414"/>
                  </a:lnTo>
                  <a:lnTo>
                    <a:pt x="290568" y="18244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95"/>
            <p:cNvSpPr/>
            <p:nvPr/>
          </p:nvSpPr>
          <p:spPr>
            <a:xfrm>
              <a:off x="4506859" y="0"/>
              <a:ext cx="760668" cy="1824414"/>
            </a:xfrm>
            <a:custGeom>
              <a:rect b="b" l="l" r="r" t="t"/>
              <a:pathLst>
                <a:path extrusionOk="0" h="1824414" w="760668">
                  <a:moveTo>
                    <a:pt x="0" y="0"/>
                  </a:moveTo>
                  <a:lnTo>
                    <a:pt x="760668" y="0"/>
                  </a:lnTo>
                  <a:lnTo>
                    <a:pt x="470101" y="1824189"/>
                  </a:lnTo>
                  <a:lnTo>
                    <a:pt x="470325" y="1824414"/>
                  </a:lnTo>
                  <a:lnTo>
                    <a:pt x="436141" y="1824414"/>
                  </a:lnTo>
                  <a:lnTo>
                    <a:pt x="119033" y="203115"/>
                  </a:lnTo>
                  <a:cubicBezTo>
                    <a:pt x="106045" y="139019"/>
                    <a:pt x="76833" y="81690"/>
                    <a:pt x="36187" y="350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95"/>
            <p:cNvSpPr/>
            <p:nvPr/>
          </p:nvSpPr>
          <p:spPr>
            <a:xfrm>
              <a:off x="6676530" y="0"/>
              <a:ext cx="1082925" cy="2527674"/>
            </a:xfrm>
            <a:custGeom>
              <a:rect b="b" l="l" r="r" t="t"/>
              <a:pathLst>
                <a:path extrusionOk="0" h="2527674" w="1082925">
                  <a:moveTo>
                    <a:pt x="0" y="0"/>
                  </a:moveTo>
                  <a:lnTo>
                    <a:pt x="1082925" y="0"/>
                  </a:lnTo>
                  <a:lnTo>
                    <a:pt x="1062447" y="14058"/>
                  </a:lnTo>
                  <a:cubicBezTo>
                    <a:pt x="974709" y="85829"/>
                    <a:pt x="911062" y="187034"/>
                    <a:pt x="887223" y="304769"/>
                  </a:cubicBezTo>
                  <a:lnTo>
                    <a:pt x="450018" y="2527674"/>
                  </a:lnTo>
                  <a:lnTo>
                    <a:pt x="402789" y="25276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95"/>
            <p:cNvSpPr/>
            <p:nvPr/>
          </p:nvSpPr>
          <p:spPr>
            <a:xfrm>
              <a:off x="8358058" y="0"/>
              <a:ext cx="1082924" cy="2527674"/>
            </a:xfrm>
            <a:custGeom>
              <a:rect b="b" l="l" r="r" t="t"/>
              <a:pathLst>
                <a:path extrusionOk="0" h="2527674" w="1082924">
                  <a:moveTo>
                    <a:pt x="0" y="0"/>
                  </a:moveTo>
                  <a:lnTo>
                    <a:pt x="1082924" y="0"/>
                  </a:lnTo>
                  <a:lnTo>
                    <a:pt x="680135" y="2527674"/>
                  </a:lnTo>
                  <a:lnTo>
                    <a:pt x="632906" y="2527674"/>
                  </a:lnTo>
                  <a:lnTo>
                    <a:pt x="195701" y="304769"/>
                  </a:lnTo>
                  <a:cubicBezTo>
                    <a:pt x="171862" y="187034"/>
                    <a:pt x="108216" y="85829"/>
                    <a:pt x="20477" y="1405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5" name="Google Shape;875;p95"/>
          <p:cNvGrpSpPr/>
          <p:nvPr/>
        </p:nvGrpSpPr>
        <p:grpSpPr>
          <a:xfrm>
            <a:off x="276768" y="2972659"/>
            <a:ext cx="2537025" cy="791170"/>
            <a:chOff x="3650456" y="3659504"/>
            <a:chExt cx="4777930" cy="1489995"/>
          </a:xfrm>
        </p:grpSpPr>
        <p:grpSp>
          <p:nvGrpSpPr>
            <p:cNvPr id="876" name="Google Shape;876;p95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877" name="Google Shape;877;p95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8" name="Google Shape;878;p95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9" name="Google Shape;879;p95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0" name="Google Shape;880;p95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1" name="Google Shape;881;p95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82" name="Google Shape;882;p95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883" name="Google Shape;883;p95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4" name="Google Shape;884;p95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5" name="Google Shape;885;p95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6" name="Google Shape;886;p95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87" name="Google Shape;887;p95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888" name="Google Shape;888;p95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9" name="Google Shape;889;p95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0" name="Google Shape;890;p95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1" name="Google Shape;891;p95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2" name="Google Shape;892;p95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3" name="Google Shape;893;p95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94" name="Google Shape;894;p95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95" name="Google Shape;895;p95"/>
          <p:cNvSpPr txBox="1"/>
          <p:nvPr>
            <p:ph type="ctrTitle"/>
          </p:nvPr>
        </p:nvSpPr>
        <p:spPr>
          <a:xfrm>
            <a:off x="157645" y="5087389"/>
            <a:ext cx="9144000" cy="9939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6" name="Google Shape;896;p95"/>
          <p:cNvSpPr txBox="1"/>
          <p:nvPr>
            <p:ph idx="1" type="subTitle"/>
          </p:nvPr>
        </p:nvSpPr>
        <p:spPr>
          <a:xfrm>
            <a:off x="157645" y="6123528"/>
            <a:ext cx="9144000" cy="576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Diapositive de titre">
  <p:cSld name="7_Diapositive de titre">
    <p:bg>
      <p:bgPr>
        <a:solidFill>
          <a:schemeClr val="accent2"/>
        </a:solidFill>
      </p:bgPr>
    </p:bg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8" name="Google Shape;898;p96"/>
          <p:cNvGrpSpPr/>
          <p:nvPr/>
        </p:nvGrpSpPr>
        <p:grpSpPr>
          <a:xfrm>
            <a:off x="0" y="0"/>
            <a:ext cx="12192000" cy="6858000"/>
            <a:chOff x="-1" y="0"/>
            <a:chExt cx="12192000" cy="6858000"/>
          </a:xfrm>
        </p:grpSpPr>
        <p:sp>
          <p:nvSpPr>
            <p:cNvPr id="899" name="Google Shape;899;p96"/>
            <p:cNvSpPr/>
            <p:nvPr/>
          </p:nvSpPr>
          <p:spPr>
            <a:xfrm>
              <a:off x="-1" y="0"/>
              <a:ext cx="12192000" cy="6858000"/>
            </a:xfrm>
            <a:custGeom>
              <a:rect b="b" l="l" r="r" t="t"/>
              <a:pathLst>
                <a:path extrusionOk="0" h="6858000" w="12192000">
                  <a:moveTo>
                    <a:pt x="0" y="0"/>
                  </a:moveTo>
                  <a:lnTo>
                    <a:pt x="108181" y="0"/>
                  </a:lnTo>
                  <a:lnTo>
                    <a:pt x="583102" y="2435241"/>
                  </a:lnTo>
                  <a:cubicBezTo>
                    <a:pt x="612114" y="2584799"/>
                    <a:pt x="743005" y="2692526"/>
                    <a:pt x="895487" y="2692526"/>
                  </a:cubicBezTo>
                  <a:cubicBezTo>
                    <a:pt x="1047969" y="2692526"/>
                    <a:pt x="1166716" y="2594920"/>
                    <a:pt x="1203374" y="2454807"/>
                  </a:cubicBezTo>
                  <a:lnTo>
                    <a:pt x="1455037" y="1490889"/>
                  </a:lnTo>
                  <a:lnTo>
                    <a:pt x="1479776" y="1490889"/>
                  </a:lnTo>
                  <a:lnTo>
                    <a:pt x="1731438" y="2454807"/>
                  </a:lnTo>
                  <a:cubicBezTo>
                    <a:pt x="1768097" y="2594920"/>
                    <a:pt x="1894490" y="2692526"/>
                    <a:pt x="2039325" y="2692526"/>
                  </a:cubicBezTo>
                  <a:cubicBezTo>
                    <a:pt x="2191582" y="2692526"/>
                    <a:pt x="2322474" y="2584574"/>
                    <a:pt x="2351710" y="2435241"/>
                  </a:cubicBezTo>
                  <a:lnTo>
                    <a:pt x="2516112" y="1592543"/>
                  </a:lnTo>
                  <a:lnTo>
                    <a:pt x="2206030" y="0"/>
                  </a:lnTo>
                  <a:lnTo>
                    <a:pt x="2382563" y="0"/>
                  </a:lnTo>
                  <a:lnTo>
                    <a:pt x="3041925" y="3391738"/>
                  </a:lnTo>
                  <a:cubicBezTo>
                    <a:pt x="3082183" y="3598420"/>
                    <a:pt x="3263001" y="3747529"/>
                    <a:pt x="3473507" y="3747529"/>
                  </a:cubicBezTo>
                  <a:cubicBezTo>
                    <a:pt x="3684013" y="3747529"/>
                    <a:pt x="3848414" y="3612589"/>
                    <a:pt x="3898792" y="3418951"/>
                  </a:cubicBezTo>
                  <a:lnTo>
                    <a:pt x="4246711" y="2086872"/>
                  </a:lnTo>
                  <a:lnTo>
                    <a:pt x="4280896" y="2086872"/>
                  </a:lnTo>
                  <a:lnTo>
                    <a:pt x="4628815" y="3418951"/>
                  </a:lnTo>
                  <a:cubicBezTo>
                    <a:pt x="4679418" y="3612589"/>
                    <a:pt x="4854164" y="3747529"/>
                    <a:pt x="5054100" y="3747529"/>
                  </a:cubicBezTo>
                  <a:cubicBezTo>
                    <a:pt x="5264606" y="3747529"/>
                    <a:pt x="5445425" y="3598420"/>
                    <a:pt x="5485682" y="3391738"/>
                  </a:cubicBezTo>
                  <a:lnTo>
                    <a:pt x="5713730" y="2218888"/>
                  </a:lnTo>
                  <a:lnTo>
                    <a:pt x="5281531" y="0"/>
                  </a:lnTo>
                  <a:lnTo>
                    <a:pt x="5458514" y="0"/>
                  </a:lnTo>
                  <a:lnTo>
                    <a:pt x="6370212" y="4688507"/>
                  </a:lnTo>
                  <a:cubicBezTo>
                    <a:pt x="6425537" y="4973230"/>
                    <a:pt x="6674950" y="5178788"/>
                    <a:pt x="6965071" y="5178788"/>
                  </a:cubicBezTo>
                  <a:cubicBezTo>
                    <a:pt x="7255191" y="5178788"/>
                    <a:pt x="7481889" y="4992571"/>
                    <a:pt x="7551383" y="4725841"/>
                  </a:cubicBezTo>
                  <a:lnTo>
                    <a:pt x="8031093" y="2889537"/>
                  </a:lnTo>
                  <a:lnTo>
                    <a:pt x="8078322" y="2889537"/>
                  </a:lnTo>
                  <a:lnTo>
                    <a:pt x="8558032" y="4725841"/>
                  </a:lnTo>
                  <a:cubicBezTo>
                    <a:pt x="8627751" y="4992571"/>
                    <a:pt x="8868618" y="5178788"/>
                    <a:pt x="9144570" y="5178788"/>
                  </a:cubicBezTo>
                  <a:cubicBezTo>
                    <a:pt x="9434690" y="5178788"/>
                    <a:pt x="9684104" y="4973230"/>
                    <a:pt x="9739429" y="4688507"/>
                  </a:cubicBezTo>
                  <a:lnTo>
                    <a:pt x="10651126" y="0"/>
                  </a:lnTo>
                  <a:lnTo>
                    <a:pt x="10722463" y="0"/>
                  </a:lnTo>
                  <a:lnTo>
                    <a:pt x="10722463" y="11834"/>
                  </a:lnTo>
                  <a:cubicBezTo>
                    <a:pt x="10722463" y="149743"/>
                    <a:pt x="10722463" y="517945"/>
                    <a:pt x="10722463" y="522696"/>
                  </a:cubicBezTo>
                  <a:cubicBezTo>
                    <a:pt x="10722913" y="1148366"/>
                    <a:pt x="10747202" y="1773587"/>
                    <a:pt x="10795331" y="2397458"/>
                  </a:cubicBezTo>
                  <a:lnTo>
                    <a:pt x="10795555" y="2397682"/>
                  </a:lnTo>
                  <a:lnTo>
                    <a:pt x="10853580" y="3294581"/>
                  </a:lnTo>
                  <a:cubicBezTo>
                    <a:pt x="10870222" y="3552316"/>
                    <a:pt x="11084102" y="3752701"/>
                    <a:pt x="11342286" y="3752701"/>
                  </a:cubicBezTo>
                  <a:cubicBezTo>
                    <a:pt x="11600470" y="3752701"/>
                    <a:pt x="11814349" y="3552316"/>
                    <a:pt x="11830993" y="3294581"/>
                  </a:cubicBezTo>
                  <a:lnTo>
                    <a:pt x="11889016" y="2397682"/>
                  </a:lnTo>
                  <a:cubicBezTo>
                    <a:pt x="11937595" y="1767964"/>
                    <a:pt x="11961883" y="1136672"/>
                    <a:pt x="11961883" y="505154"/>
                  </a:cubicBezTo>
                  <a:lnTo>
                    <a:pt x="11961883" y="0"/>
                  </a:ln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  <a:moveTo>
                    <a:pt x="11342285" y="3921825"/>
                  </a:moveTo>
                  <a:cubicBezTo>
                    <a:pt x="10995266" y="3921825"/>
                    <a:pt x="10713692" y="4203174"/>
                    <a:pt x="10713692" y="4550419"/>
                  </a:cubicBezTo>
                  <a:cubicBezTo>
                    <a:pt x="10713692" y="4897663"/>
                    <a:pt x="10995041" y="5179012"/>
                    <a:pt x="11342285" y="5179012"/>
                  </a:cubicBezTo>
                  <a:cubicBezTo>
                    <a:pt x="11689530" y="5179012"/>
                    <a:pt x="11970879" y="4897663"/>
                    <a:pt x="11970879" y="4550419"/>
                  </a:cubicBezTo>
                  <a:cubicBezTo>
                    <a:pt x="11970879" y="4203174"/>
                    <a:pt x="11689530" y="3921825"/>
                    <a:pt x="11342285" y="392182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96"/>
            <p:cNvSpPr/>
            <p:nvPr/>
          </p:nvSpPr>
          <p:spPr>
            <a:xfrm>
              <a:off x="746869" y="0"/>
              <a:ext cx="540318" cy="1301074"/>
            </a:xfrm>
            <a:custGeom>
              <a:rect b="b" l="l" r="r" t="t"/>
              <a:pathLst>
                <a:path extrusionOk="0" h="1301074" w="540318">
                  <a:moveTo>
                    <a:pt x="0" y="0"/>
                  </a:moveTo>
                  <a:lnTo>
                    <a:pt x="540318" y="0"/>
                  </a:lnTo>
                  <a:lnTo>
                    <a:pt x="496179" y="50703"/>
                  </a:lnTo>
                  <a:cubicBezTo>
                    <a:pt x="480514" y="76426"/>
                    <a:pt x="469044" y="105171"/>
                    <a:pt x="462803" y="136095"/>
                  </a:cubicBezTo>
                  <a:lnTo>
                    <a:pt x="233180" y="1301074"/>
                  </a:lnTo>
                  <a:lnTo>
                    <a:pt x="208441" y="13010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96"/>
            <p:cNvSpPr/>
            <p:nvPr/>
          </p:nvSpPr>
          <p:spPr>
            <a:xfrm>
              <a:off x="1651674" y="0"/>
              <a:ext cx="540319" cy="1301074"/>
            </a:xfrm>
            <a:custGeom>
              <a:rect b="b" l="l" r="r" t="t"/>
              <a:pathLst>
                <a:path extrusionOk="0" h="1301074" w="540319">
                  <a:moveTo>
                    <a:pt x="0" y="0"/>
                  </a:moveTo>
                  <a:lnTo>
                    <a:pt x="540319" y="0"/>
                  </a:lnTo>
                  <a:lnTo>
                    <a:pt x="331876" y="1301074"/>
                  </a:lnTo>
                  <a:lnTo>
                    <a:pt x="307137" y="1301074"/>
                  </a:lnTo>
                  <a:lnTo>
                    <a:pt x="77515" y="136095"/>
                  </a:lnTo>
                  <a:cubicBezTo>
                    <a:pt x="71274" y="105171"/>
                    <a:pt x="59804" y="76426"/>
                    <a:pt x="44138" y="5070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96"/>
            <p:cNvSpPr/>
            <p:nvPr/>
          </p:nvSpPr>
          <p:spPr>
            <a:xfrm>
              <a:off x="3265702" y="0"/>
              <a:ext cx="760895" cy="1824414"/>
            </a:xfrm>
            <a:custGeom>
              <a:rect b="b" l="l" r="r" t="t"/>
              <a:pathLst>
                <a:path extrusionOk="0" h="1824414" w="760895">
                  <a:moveTo>
                    <a:pt x="0" y="0"/>
                  </a:moveTo>
                  <a:lnTo>
                    <a:pt x="760895" y="0"/>
                  </a:lnTo>
                  <a:lnTo>
                    <a:pt x="724707" y="35067"/>
                  </a:lnTo>
                  <a:cubicBezTo>
                    <a:pt x="684062" y="81690"/>
                    <a:pt x="654849" y="139019"/>
                    <a:pt x="641861" y="203115"/>
                  </a:cubicBezTo>
                  <a:lnTo>
                    <a:pt x="324753" y="1824414"/>
                  </a:lnTo>
                  <a:lnTo>
                    <a:pt x="290568" y="18244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96"/>
            <p:cNvSpPr/>
            <p:nvPr/>
          </p:nvSpPr>
          <p:spPr>
            <a:xfrm>
              <a:off x="4506859" y="0"/>
              <a:ext cx="760668" cy="1824414"/>
            </a:xfrm>
            <a:custGeom>
              <a:rect b="b" l="l" r="r" t="t"/>
              <a:pathLst>
                <a:path extrusionOk="0" h="1824414" w="760668">
                  <a:moveTo>
                    <a:pt x="0" y="0"/>
                  </a:moveTo>
                  <a:lnTo>
                    <a:pt x="760668" y="0"/>
                  </a:lnTo>
                  <a:lnTo>
                    <a:pt x="470101" y="1824189"/>
                  </a:lnTo>
                  <a:lnTo>
                    <a:pt x="470325" y="1824414"/>
                  </a:lnTo>
                  <a:lnTo>
                    <a:pt x="436141" y="1824414"/>
                  </a:lnTo>
                  <a:lnTo>
                    <a:pt x="119033" y="203115"/>
                  </a:lnTo>
                  <a:cubicBezTo>
                    <a:pt x="106045" y="139019"/>
                    <a:pt x="76833" y="81690"/>
                    <a:pt x="36187" y="350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96"/>
            <p:cNvSpPr/>
            <p:nvPr/>
          </p:nvSpPr>
          <p:spPr>
            <a:xfrm>
              <a:off x="6676530" y="0"/>
              <a:ext cx="1082925" cy="2527674"/>
            </a:xfrm>
            <a:custGeom>
              <a:rect b="b" l="l" r="r" t="t"/>
              <a:pathLst>
                <a:path extrusionOk="0" h="2527674" w="1082925">
                  <a:moveTo>
                    <a:pt x="0" y="0"/>
                  </a:moveTo>
                  <a:lnTo>
                    <a:pt x="1082925" y="0"/>
                  </a:lnTo>
                  <a:lnTo>
                    <a:pt x="1062447" y="14058"/>
                  </a:lnTo>
                  <a:cubicBezTo>
                    <a:pt x="974709" y="85829"/>
                    <a:pt x="911062" y="187034"/>
                    <a:pt x="887223" y="304769"/>
                  </a:cubicBezTo>
                  <a:lnTo>
                    <a:pt x="450018" y="2527674"/>
                  </a:lnTo>
                  <a:lnTo>
                    <a:pt x="402789" y="25276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96"/>
            <p:cNvSpPr/>
            <p:nvPr/>
          </p:nvSpPr>
          <p:spPr>
            <a:xfrm>
              <a:off x="8358058" y="0"/>
              <a:ext cx="1082924" cy="2527674"/>
            </a:xfrm>
            <a:custGeom>
              <a:rect b="b" l="l" r="r" t="t"/>
              <a:pathLst>
                <a:path extrusionOk="0" h="2527674" w="1082924">
                  <a:moveTo>
                    <a:pt x="0" y="0"/>
                  </a:moveTo>
                  <a:lnTo>
                    <a:pt x="1082924" y="0"/>
                  </a:lnTo>
                  <a:lnTo>
                    <a:pt x="680135" y="2527674"/>
                  </a:lnTo>
                  <a:lnTo>
                    <a:pt x="632906" y="2527674"/>
                  </a:lnTo>
                  <a:lnTo>
                    <a:pt x="195701" y="304769"/>
                  </a:lnTo>
                  <a:cubicBezTo>
                    <a:pt x="171862" y="187034"/>
                    <a:pt x="108216" y="85829"/>
                    <a:pt x="20477" y="1405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6" name="Google Shape;906;p96"/>
          <p:cNvGrpSpPr/>
          <p:nvPr/>
        </p:nvGrpSpPr>
        <p:grpSpPr>
          <a:xfrm>
            <a:off x="383162" y="5064639"/>
            <a:ext cx="4172121" cy="1301074"/>
            <a:chOff x="3650456" y="3659504"/>
            <a:chExt cx="4777930" cy="1489995"/>
          </a:xfrm>
        </p:grpSpPr>
        <p:grpSp>
          <p:nvGrpSpPr>
            <p:cNvPr id="907" name="Google Shape;907;p96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908" name="Google Shape;908;p96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9" name="Google Shape;909;p96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0" name="Google Shape;910;p96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1" name="Google Shape;911;p96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2" name="Google Shape;912;p96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13" name="Google Shape;913;p96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914" name="Google Shape;914;p96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5" name="Google Shape;915;p96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6" name="Google Shape;916;p96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7" name="Google Shape;917;p96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18" name="Google Shape;918;p96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919" name="Google Shape;919;p96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0" name="Google Shape;920;p96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1" name="Google Shape;921;p96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2" name="Google Shape;922;p96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3" name="Google Shape;923;p96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4" name="Google Shape;924;p96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25" name="Google Shape;925;p96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Disposition personnalisée">
  <p:cSld name="3_Disposition personnalisée"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7" name="Google Shape;927;p97"/>
          <p:cNvPicPr preferRelativeResize="0"/>
          <p:nvPr/>
        </p:nvPicPr>
        <p:blipFill rotWithShape="1">
          <a:blip r:embed="rId2">
            <a:alphaModFix/>
          </a:blip>
          <a:srcRect b="658" l="320" r="19901" t="31434"/>
          <a:stretch/>
        </p:blipFill>
        <p:spPr>
          <a:xfrm>
            <a:off x="0" y="-2"/>
            <a:ext cx="12192000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28" name="Google Shape;928;p97"/>
          <p:cNvGrpSpPr/>
          <p:nvPr/>
        </p:nvGrpSpPr>
        <p:grpSpPr>
          <a:xfrm>
            <a:off x="186548" y="4655128"/>
            <a:ext cx="6018409" cy="1876838"/>
            <a:chOff x="3650456" y="3659504"/>
            <a:chExt cx="4777930" cy="1489995"/>
          </a:xfrm>
        </p:grpSpPr>
        <p:grpSp>
          <p:nvGrpSpPr>
            <p:cNvPr id="929" name="Google Shape;929;p97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930" name="Google Shape;930;p97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1" name="Google Shape;931;p97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97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97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97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35" name="Google Shape;935;p97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936" name="Google Shape;936;p97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7" name="Google Shape;937;p97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8" name="Google Shape;938;p97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9" name="Google Shape;939;p97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40" name="Google Shape;940;p97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941" name="Google Shape;941;p97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2" name="Google Shape;942;p97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3" name="Google Shape;943;p97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4" name="Google Shape;944;p97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5" name="Google Shape;945;p97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6" name="Google Shape;946;p97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47" name="Google Shape;947;p97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48" name="Google Shape;948;p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212" y="241229"/>
            <a:ext cx="5993251" cy="2667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Agenda">
  <p:cSld name="3_Agenda">
    <p:bg>
      <p:bgPr>
        <a:solidFill>
          <a:schemeClr val="accent4"/>
        </a:solidFill>
      </p:bgPr>
    </p:bg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98"/>
          <p:cNvSpPr/>
          <p:nvPr/>
        </p:nvSpPr>
        <p:spPr>
          <a:xfrm rot="10800000">
            <a:off x="258524" y="1"/>
            <a:ext cx="11674953" cy="6611257"/>
          </a:xfrm>
          <a:prstGeom prst="round2SameRect">
            <a:avLst>
              <a:gd fmla="val 3821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51" name="Google Shape;951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9123" y="5873463"/>
            <a:ext cx="1279047" cy="569273"/>
          </a:xfrm>
          <a:prstGeom prst="rect">
            <a:avLst/>
          </a:prstGeom>
          <a:noFill/>
          <a:ln>
            <a:noFill/>
          </a:ln>
        </p:spPr>
      </p:pic>
      <p:sp>
        <p:nvSpPr>
          <p:cNvPr id="952" name="Google Shape;952;p98"/>
          <p:cNvSpPr txBox="1"/>
          <p:nvPr>
            <p:ph type="title"/>
          </p:nvPr>
        </p:nvSpPr>
        <p:spPr>
          <a:xfrm>
            <a:off x="344714" y="246742"/>
            <a:ext cx="3501146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3" name="Google Shape;953;p98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4" name="Google Shape;954;p98"/>
          <p:cNvSpPr txBox="1"/>
          <p:nvPr>
            <p:ph idx="1" type="body"/>
          </p:nvPr>
        </p:nvSpPr>
        <p:spPr>
          <a:xfrm>
            <a:off x="5076265" y="874059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955" name="Google Shape;955;p98"/>
          <p:cNvGrpSpPr/>
          <p:nvPr/>
        </p:nvGrpSpPr>
        <p:grpSpPr>
          <a:xfrm>
            <a:off x="3969656" y="587828"/>
            <a:ext cx="784535" cy="1200329"/>
            <a:chOff x="4034971" y="1233714"/>
            <a:chExt cx="784535" cy="1200329"/>
          </a:xfrm>
        </p:grpSpPr>
        <p:sp>
          <p:nvSpPr>
            <p:cNvPr id="956" name="Google Shape;956;p98"/>
            <p:cNvSpPr/>
            <p:nvPr/>
          </p:nvSpPr>
          <p:spPr>
            <a:xfrm>
              <a:off x="4093085" y="1669567"/>
              <a:ext cx="662496" cy="6624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98"/>
            <p:cNvSpPr txBox="1"/>
            <p:nvPr/>
          </p:nvSpPr>
          <p:spPr>
            <a:xfrm>
              <a:off x="4034971" y="1233714"/>
              <a:ext cx="78453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7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8" name="Google Shape;958;p98"/>
          <p:cNvGrpSpPr/>
          <p:nvPr/>
        </p:nvGrpSpPr>
        <p:grpSpPr>
          <a:xfrm>
            <a:off x="3969656" y="1621445"/>
            <a:ext cx="784535" cy="1200329"/>
            <a:chOff x="4034971" y="2198402"/>
            <a:chExt cx="784535" cy="1200329"/>
          </a:xfrm>
        </p:grpSpPr>
        <p:sp>
          <p:nvSpPr>
            <p:cNvPr id="959" name="Google Shape;959;p98"/>
            <p:cNvSpPr/>
            <p:nvPr/>
          </p:nvSpPr>
          <p:spPr>
            <a:xfrm>
              <a:off x="4093085" y="2619727"/>
              <a:ext cx="662496" cy="6624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98"/>
            <p:cNvSpPr txBox="1"/>
            <p:nvPr/>
          </p:nvSpPr>
          <p:spPr>
            <a:xfrm>
              <a:off x="4034971" y="2198402"/>
              <a:ext cx="78453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7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1" name="Google Shape;961;p98"/>
          <p:cNvGrpSpPr/>
          <p:nvPr/>
        </p:nvGrpSpPr>
        <p:grpSpPr>
          <a:xfrm>
            <a:off x="3969656" y="2655062"/>
            <a:ext cx="784535" cy="1200329"/>
            <a:chOff x="4034971" y="3157279"/>
            <a:chExt cx="784535" cy="1200329"/>
          </a:xfrm>
        </p:grpSpPr>
        <p:sp>
          <p:nvSpPr>
            <p:cNvPr id="962" name="Google Shape;962;p98"/>
            <p:cNvSpPr/>
            <p:nvPr/>
          </p:nvSpPr>
          <p:spPr>
            <a:xfrm>
              <a:off x="4093085" y="3569887"/>
              <a:ext cx="662496" cy="6624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98"/>
            <p:cNvSpPr txBox="1"/>
            <p:nvPr/>
          </p:nvSpPr>
          <p:spPr>
            <a:xfrm>
              <a:off x="4034971" y="3157279"/>
              <a:ext cx="78453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7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4" name="Google Shape;964;p98"/>
          <p:cNvGrpSpPr/>
          <p:nvPr/>
        </p:nvGrpSpPr>
        <p:grpSpPr>
          <a:xfrm>
            <a:off x="3969656" y="3688679"/>
            <a:ext cx="784535" cy="1200329"/>
            <a:chOff x="4034971" y="4069664"/>
            <a:chExt cx="784535" cy="1200329"/>
          </a:xfrm>
        </p:grpSpPr>
        <p:sp>
          <p:nvSpPr>
            <p:cNvPr id="965" name="Google Shape;965;p98"/>
            <p:cNvSpPr/>
            <p:nvPr/>
          </p:nvSpPr>
          <p:spPr>
            <a:xfrm>
              <a:off x="4093085" y="4520047"/>
              <a:ext cx="662496" cy="6624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98"/>
            <p:cNvSpPr txBox="1"/>
            <p:nvPr/>
          </p:nvSpPr>
          <p:spPr>
            <a:xfrm>
              <a:off x="4034971" y="4069664"/>
              <a:ext cx="78453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7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7" name="Google Shape;967;p98"/>
          <p:cNvGrpSpPr/>
          <p:nvPr/>
        </p:nvGrpSpPr>
        <p:grpSpPr>
          <a:xfrm>
            <a:off x="3969656" y="4722296"/>
            <a:ext cx="784535" cy="1200329"/>
            <a:chOff x="4034971" y="5034353"/>
            <a:chExt cx="784535" cy="1200329"/>
          </a:xfrm>
        </p:grpSpPr>
        <p:sp>
          <p:nvSpPr>
            <p:cNvPr id="968" name="Google Shape;968;p98"/>
            <p:cNvSpPr/>
            <p:nvPr/>
          </p:nvSpPr>
          <p:spPr>
            <a:xfrm>
              <a:off x="4093085" y="5470207"/>
              <a:ext cx="662496" cy="6624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98"/>
            <p:cNvSpPr txBox="1"/>
            <p:nvPr/>
          </p:nvSpPr>
          <p:spPr>
            <a:xfrm>
              <a:off x="4034971" y="5034353"/>
              <a:ext cx="78453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7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70" name="Google Shape;970;p98"/>
          <p:cNvSpPr txBox="1"/>
          <p:nvPr>
            <p:ph idx="2" type="body"/>
          </p:nvPr>
        </p:nvSpPr>
        <p:spPr>
          <a:xfrm>
            <a:off x="5076265" y="1916206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71" name="Google Shape;971;p98"/>
          <p:cNvSpPr txBox="1"/>
          <p:nvPr>
            <p:ph idx="3" type="body"/>
          </p:nvPr>
        </p:nvSpPr>
        <p:spPr>
          <a:xfrm>
            <a:off x="5076265" y="5035924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72" name="Google Shape;972;p98"/>
          <p:cNvSpPr txBox="1"/>
          <p:nvPr>
            <p:ph idx="4" type="body"/>
          </p:nvPr>
        </p:nvSpPr>
        <p:spPr>
          <a:xfrm>
            <a:off x="5076265" y="4007224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73" name="Google Shape;973;p98"/>
          <p:cNvSpPr txBox="1"/>
          <p:nvPr>
            <p:ph idx="5" type="body"/>
          </p:nvPr>
        </p:nvSpPr>
        <p:spPr>
          <a:xfrm>
            <a:off x="5076265" y="2958354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hapitre">
  <p:cSld name="3_Chapitre">
    <p:bg>
      <p:bgPr>
        <a:solidFill>
          <a:schemeClr val="accent4"/>
        </a:solidFill>
      </p:bgPr>
    </p:bg>
    <p:spTree>
      <p:nvGrpSpPr>
        <p:cNvPr id="974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p99"/>
          <p:cNvSpPr/>
          <p:nvPr>
            <p:ph idx="2" type="pic"/>
          </p:nvPr>
        </p:nvSpPr>
        <p:spPr>
          <a:xfrm>
            <a:off x="221343" y="-15202"/>
            <a:ext cx="11749314" cy="3833158"/>
          </a:xfrm>
          <a:prstGeom prst="round2SameRect">
            <a:avLst>
              <a:gd fmla="val 0" name="adj1"/>
              <a:gd fmla="val 7573" name="adj2"/>
            </a:avLst>
          </a:prstGeom>
          <a:solidFill>
            <a:schemeClr val="lt2"/>
          </a:solidFill>
          <a:ln>
            <a:noFill/>
          </a:ln>
        </p:spPr>
      </p:sp>
      <p:sp>
        <p:nvSpPr>
          <p:cNvPr id="976" name="Google Shape;976;p99"/>
          <p:cNvSpPr txBox="1"/>
          <p:nvPr>
            <p:ph type="title"/>
          </p:nvPr>
        </p:nvSpPr>
        <p:spPr>
          <a:xfrm>
            <a:off x="3621314" y="3817956"/>
            <a:ext cx="8396515" cy="15065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Font typeface="Arial"/>
              <a:buNone/>
              <a:defRPr sz="60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7" name="Google Shape;977;p99"/>
          <p:cNvSpPr txBox="1"/>
          <p:nvPr>
            <p:ph idx="1" type="body"/>
          </p:nvPr>
        </p:nvSpPr>
        <p:spPr>
          <a:xfrm>
            <a:off x="3621313" y="5351463"/>
            <a:ext cx="8447316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grpSp>
        <p:nvGrpSpPr>
          <p:cNvPr id="978" name="Google Shape;978;p99"/>
          <p:cNvGrpSpPr/>
          <p:nvPr/>
        </p:nvGrpSpPr>
        <p:grpSpPr>
          <a:xfrm>
            <a:off x="276768" y="4056379"/>
            <a:ext cx="2537025" cy="791170"/>
            <a:chOff x="3650456" y="3659504"/>
            <a:chExt cx="4777930" cy="1489995"/>
          </a:xfrm>
        </p:grpSpPr>
        <p:grpSp>
          <p:nvGrpSpPr>
            <p:cNvPr id="979" name="Google Shape;979;p99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980" name="Google Shape;980;p99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1" name="Google Shape;981;p99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2" name="Google Shape;982;p99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3" name="Google Shape;983;p99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4" name="Google Shape;984;p99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85" name="Google Shape;985;p99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986" name="Google Shape;986;p99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7" name="Google Shape;987;p99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8" name="Google Shape;988;p99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9" name="Google Shape;989;p99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90" name="Google Shape;990;p99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991" name="Google Shape;991;p99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2" name="Google Shape;992;p99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3" name="Google Shape;993;p99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4" name="Google Shape;994;p99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5" name="Google Shape;995;p99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99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97" name="Google Shape;997;p99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8" name="Google Shape;998;p99"/>
          <p:cNvGrpSpPr/>
          <p:nvPr/>
        </p:nvGrpSpPr>
        <p:grpSpPr>
          <a:xfrm>
            <a:off x="276768" y="2019547"/>
            <a:ext cx="2537025" cy="791170"/>
            <a:chOff x="3650456" y="3659504"/>
            <a:chExt cx="4777930" cy="1489995"/>
          </a:xfrm>
        </p:grpSpPr>
        <p:grpSp>
          <p:nvGrpSpPr>
            <p:cNvPr id="999" name="Google Shape;999;p99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1000" name="Google Shape;1000;p99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1" name="Google Shape;1001;p99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2" name="Google Shape;1002;p99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3" name="Google Shape;1003;p99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4" name="Google Shape;1004;p99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05" name="Google Shape;1005;p99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1006" name="Google Shape;1006;p99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7" name="Google Shape;1007;p99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8" name="Google Shape;1008;p99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9" name="Google Shape;1009;p99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10" name="Google Shape;1010;p99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1011" name="Google Shape;1011;p99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2" name="Google Shape;1012;p99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3" name="Google Shape;1013;p99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4" name="Google Shape;1014;p99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5" name="Google Shape;1015;p99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6" name="Google Shape;1016;p99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17" name="Google Shape;1017;p99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18" name="Google Shape;1018;p99"/>
          <p:cNvGrpSpPr/>
          <p:nvPr/>
        </p:nvGrpSpPr>
        <p:grpSpPr>
          <a:xfrm>
            <a:off x="276768" y="1001131"/>
            <a:ext cx="2537025" cy="791170"/>
            <a:chOff x="3650456" y="3659504"/>
            <a:chExt cx="4777930" cy="1489995"/>
          </a:xfrm>
        </p:grpSpPr>
        <p:grpSp>
          <p:nvGrpSpPr>
            <p:cNvPr id="1019" name="Google Shape;1019;p99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1020" name="Google Shape;1020;p99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1" name="Google Shape;1021;p99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2" name="Google Shape;1022;p99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3" name="Google Shape;1023;p99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4" name="Google Shape;1024;p99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25" name="Google Shape;1025;p99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1026" name="Google Shape;1026;p99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7" name="Google Shape;1027;p99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8" name="Google Shape;1028;p99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9" name="Google Shape;1029;p99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30" name="Google Shape;1030;p99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1031" name="Google Shape;1031;p99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2" name="Google Shape;1032;p99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3" name="Google Shape;1033;p99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4" name="Google Shape;1034;p99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5" name="Google Shape;1035;p99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6" name="Google Shape;1036;p99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37" name="Google Shape;1037;p99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8" name="Google Shape;1038;p99"/>
          <p:cNvGrpSpPr/>
          <p:nvPr/>
        </p:nvGrpSpPr>
        <p:grpSpPr>
          <a:xfrm>
            <a:off x="276768" y="-17285"/>
            <a:ext cx="2537025" cy="791170"/>
            <a:chOff x="3650456" y="3659504"/>
            <a:chExt cx="4777930" cy="1489995"/>
          </a:xfrm>
        </p:grpSpPr>
        <p:grpSp>
          <p:nvGrpSpPr>
            <p:cNvPr id="1039" name="Google Shape;1039;p99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1040" name="Google Shape;1040;p99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1" name="Google Shape;1041;p99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2" name="Google Shape;1042;p99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3" name="Google Shape;1043;p99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4" name="Google Shape;1044;p99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45" name="Google Shape;1045;p99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1046" name="Google Shape;1046;p99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7" name="Google Shape;1047;p99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8" name="Google Shape;1048;p99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9" name="Google Shape;1049;p99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50" name="Google Shape;1050;p99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1051" name="Google Shape;1051;p99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2" name="Google Shape;1052;p99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3" name="Google Shape;1053;p99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4" name="Google Shape;1054;p99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5" name="Google Shape;1055;p99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6" name="Google Shape;1056;p99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57" name="Google Shape;1057;p99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8" name="Google Shape;1058;p99"/>
          <p:cNvGrpSpPr/>
          <p:nvPr/>
        </p:nvGrpSpPr>
        <p:grpSpPr>
          <a:xfrm>
            <a:off x="276768" y="6093209"/>
            <a:ext cx="2537025" cy="791170"/>
            <a:chOff x="3650456" y="3659504"/>
            <a:chExt cx="4777930" cy="1489995"/>
          </a:xfrm>
        </p:grpSpPr>
        <p:grpSp>
          <p:nvGrpSpPr>
            <p:cNvPr id="1059" name="Google Shape;1059;p99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1060" name="Google Shape;1060;p99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1" name="Google Shape;1061;p99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2" name="Google Shape;1062;p99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3" name="Google Shape;1063;p99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4" name="Google Shape;1064;p99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65" name="Google Shape;1065;p99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1066" name="Google Shape;1066;p99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7" name="Google Shape;1067;p99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8" name="Google Shape;1068;p99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9" name="Google Shape;1069;p99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70" name="Google Shape;1070;p99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1071" name="Google Shape;1071;p99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2" name="Google Shape;1072;p99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3" name="Google Shape;1073;p99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4" name="Google Shape;1074;p99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5" name="Google Shape;1075;p99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6" name="Google Shape;1076;p99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77" name="Google Shape;1077;p99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8" name="Google Shape;1078;p99"/>
          <p:cNvGrpSpPr/>
          <p:nvPr/>
        </p:nvGrpSpPr>
        <p:grpSpPr>
          <a:xfrm>
            <a:off x="276768" y="5074795"/>
            <a:ext cx="2537025" cy="791170"/>
            <a:chOff x="3650456" y="3659504"/>
            <a:chExt cx="4777930" cy="1489995"/>
          </a:xfrm>
        </p:grpSpPr>
        <p:grpSp>
          <p:nvGrpSpPr>
            <p:cNvPr id="1079" name="Google Shape;1079;p99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1080" name="Google Shape;1080;p99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1" name="Google Shape;1081;p99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2" name="Google Shape;1082;p99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3" name="Google Shape;1083;p99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4" name="Google Shape;1084;p99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85" name="Google Shape;1085;p99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1086" name="Google Shape;1086;p99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7" name="Google Shape;1087;p99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8" name="Google Shape;1088;p99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9" name="Google Shape;1089;p99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90" name="Google Shape;1090;p99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1091" name="Google Shape;1091;p99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2" name="Google Shape;1092;p99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3" name="Google Shape;1093;p99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4" name="Google Shape;1094;p99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5" name="Google Shape;1095;p99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6" name="Google Shape;1096;p99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97" name="Google Shape;1097;p99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8" name="Google Shape;1098;p99"/>
          <p:cNvGrpSpPr/>
          <p:nvPr/>
        </p:nvGrpSpPr>
        <p:grpSpPr>
          <a:xfrm>
            <a:off x="276768" y="3037963"/>
            <a:ext cx="2537025" cy="791170"/>
            <a:chOff x="3650456" y="3659504"/>
            <a:chExt cx="4777930" cy="1489995"/>
          </a:xfrm>
        </p:grpSpPr>
        <p:grpSp>
          <p:nvGrpSpPr>
            <p:cNvPr id="1099" name="Google Shape;1099;p99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1100" name="Google Shape;1100;p99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1" name="Google Shape;1101;p99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2" name="Google Shape;1102;p99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3" name="Google Shape;1103;p99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4" name="Google Shape;1104;p99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05" name="Google Shape;1105;p99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1106" name="Google Shape;1106;p99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7" name="Google Shape;1107;p99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8" name="Google Shape;1108;p99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9" name="Google Shape;1109;p99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10" name="Google Shape;1110;p99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1111" name="Google Shape;1111;p99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2" name="Google Shape;1112;p99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3" name="Google Shape;1113;p99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4" name="Google Shape;1114;p99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5" name="Google Shape;1115;p99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6" name="Google Shape;1116;p99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17" name="Google Shape;1117;p99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Split avec photo">
  <p:cSld name="3_Split avec photo">
    <p:bg>
      <p:bgPr>
        <a:solidFill>
          <a:schemeClr val="accent4"/>
        </a:solidFill>
      </p:bgPr>
    </p:bg>
    <p:spTree>
      <p:nvGrpSpPr>
        <p:cNvPr id="1118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p100"/>
          <p:cNvSpPr/>
          <p:nvPr/>
        </p:nvSpPr>
        <p:spPr>
          <a:xfrm rot="10800000">
            <a:off x="258523" y="0"/>
            <a:ext cx="11674953" cy="6611257"/>
          </a:xfrm>
          <a:prstGeom prst="round2SameRect">
            <a:avLst>
              <a:gd fmla="val 3821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0" name="Google Shape;1120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9123" y="5873463"/>
            <a:ext cx="1279047" cy="569273"/>
          </a:xfrm>
          <a:prstGeom prst="rect">
            <a:avLst/>
          </a:prstGeom>
          <a:noFill/>
          <a:ln>
            <a:noFill/>
          </a:ln>
        </p:spPr>
      </p:pic>
      <p:sp>
        <p:nvSpPr>
          <p:cNvPr id="1121" name="Google Shape;1121;p100"/>
          <p:cNvSpPr/>
          <p:nvPr/>
        </p:nvSpPr>
        <p:spPr>
          <a:xfrm rot="10800000">
            <a:off x="7431313" y="-4"/>
            <a:ext cx="2561768" cy="6449995"/>
          </a:xfrm>
          <a:prstGeom prst="round2SameRect">
            <a:avLst>
              <a:gd fmla="val 7857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2" name="Google Shape;1122;p100"/>
          <p:cNvSpPr txBox="1"/>
          <p:nvPr>
            <p:ph type="title"/>
          </p:nvPr>
        </p:nvSpPr>
        <p:spPr>
          <a:xfrm>
            <a:off x="344713" y="246742"/>
            <a:ext cx="7086599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3" name="Google Shape;1123;p100"/>
          <p:cNvSpPr txBox="1"/>
          <p:nvPr>
            <p:ph idx="1" type="body"/>
          </p:nvPr>
        </p:nvSpPr>
        <p:spPr>
          <a:xfrm>
            <a:off x="344713" y="1647370"/>
            <a:ext cx="7086599" cy="4166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330200" lvl="1" marL="91440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2pPr>
            <a:lvl3pPr indent="-317500" lvl="2" marL="137160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3pPr>
            <a:lvl4pPr indent="-304800" lvl="3" marL="182880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4pPr>
            <a:lvl5pPr indent="-304800" lvl="4" marL="228600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4" name="Google Shape;1124;p100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5" name="Google Shape;1125;p100"/>
          <p:cNvSpPr/>
          <p:nvPr>
            <p:ph idx="2" type="pic"/>
          </p:nvPr>
        </p:nvSpPr>
        <p:spPr>
          <a:xfrm>
            <a:off x="7801428" y="298450"/>
            <a:ext cx="3922053" cy="5928179"/>
          </a:xfrm>
          <a:prstGeom prst="roundRect">
            <a:avLst>
              <a:gd fmla="val 5493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rio">
  <p:cSld name="3_Trio">
    <p:bg>
      <p:bgPr>
        <a:solidFill>
          <a:schemeClr val="accent4"/>
        </a:solidFill>
      </p:bgPr>
    </p:bg>
    <p:spTree>
      <p:nvGrpSpPr>
        <p:cNvPr id="1126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p101"/>
          <p:cNvSpPr/>
          <p:nvPr/>
        </p:nvSpPr>
        <p:spPr>
          <a:xfrm rot="10800000">
            <a:off x="258523" y="-1"/>
            <a:ext cx="3719300" cy="6611257"/>
          </a:xfrm>
          <a:prstGeom prst="round2SameRect">
            <a:avLst>
              <a:gd fmla="val 6791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8" name="Google Shape;1128;p101"/>
          <p:cNvSpPr/>
          <p:nvPr/>
        </p:nvSpPr>
        <p:spPr>
          <a:xfrm rot="10800000">
            <a:off x="8214173" y="-6"/>
            <a:ext cx="3719301" cy="6611258"/>
          </a:xfrm>
          <a:prstGeom prst="round2SameRect">
            <a:avLst>
              <a:gd fmla="val 785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9" name="Google Shape;1129;p101"/>
          <p:cNvSpPr/>
          <p:nvPr/>
        </p:nvSpPr>
        <p:spPr>
          <a:xfrm>
            <a:off x="4236344" y="246742"/>
            <a:ext cx="3719301" cy="6611258"/>
          </a:xfrm>
          <a:prstGeom prst="round2SameRect">
            <a:avLst>
              <a:gd fmla="val 785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0" name="Google Shape;1130;p1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9123" y="5873463"/>
            <a:ext cx="1279047" cy="569273"/>
          </a:xfrm>
          <a:prstGeom prst="rect">
            <a:avLst/>
          </a:prstGeom>
          <a:noFill/>
          <a:ln>
            <a:noFill/>
          </a:ln>
        </p:spPr>
      </p:pic>
      <p:sp>
        <p:nvSpPr>
          <p:cNvPr id="1131" name="Google Shape;1131;p101"/>
          <p:cNvSpPr txBox="1"/>
          <p:nvPr>
            <p:ph type="title"/>
          </p:nvPr>
        </p:nvSpPr>
        <p:spPr>
          <a:xfrm>
            <a:off x="344713" y="246742"/>
            <a:ext cx="3523344" cy="1879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2" name="Google Shape;1132;p101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re seul 1">
  <p:cSld name="3_Titre seul 1">
    <p:bg>
      <p:bgPr>
        <a:solidFill>
          <a:schemeClr val="accent4"/>
        </a:solidFill>
      </p:bgPr>
    </p:bg>
    <p:spTree>
      <p:nvGrpSpPr>
        <p:cNvPr id="1133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p102"/>
          <p:cNvSpPr/>
          <p:nvPr/>
        </p:nvSpPr>
        <p:spPr>
          <a:xfrm rot="10800000">
            <a:off x="258524" y="1"/>
            <a:ext cx="11674953" cy="6611257"/>
          </a:xfrm>
          <a:prstGeom prst="round2SameRect">
            <a:avLst>
              <a:gd fmla="val 3821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5" name="Google Shape;1135;p1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9123" y="5873463"/>
            <a:ext cx="1279047" cy="569273"/>
          </a:xfrm>
          <a:prstGeom prst="rect">
            <a:avLst/>
          </a:prstGeom>
          <a:noFill/>
          <a:ln>
            <a:noFill/>
          </a:ln>
        </p:spPr>
      </p:pic>
      <p:sp>
        <p:nvSpPr>
          <p:cNvPr id="1136" name="Google Shape;1136;p102"/>
          <p:cNvSpPr txBox="1"/>
          <p:nvPr>
            <p:ph type="title"/>
          </p:nvPr>
        </p:nvSpPr>
        <p:spPr>
          <a:xfrm>
            <a:off x="344713" y="246742"/>
            <a:ext cx="11588763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7" name="Google Shape;1137;p102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bg>
      <p:bgPr>
        <a:solidFill>
          <a:schemeClr val="dk2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67"/>
          <p:cNvSpPr/>
          <p:nvPr/>
        </p:nvSpPr>
        <p:spPr>
          <a:xfrm rot="10800000">
            <a:off x="258524" y="1"/>
            <a:ext cx="11674953" cy="6611257"/>
          </a:xfrm>
          <a:prstGeom prst="round2SameRect">
            <a:avLst>
              <a:gd fmla="val 3821" name="adj1"/>
              <a:gd fmla="val 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9123" y="5873463"/>
            <a:ext cx="1279047" cy="569273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67"/>
          <p:cNvSpPr txBox="1"/>
          <p:nvPr>
            <p:ph type="title"/>
          </p:nvPr>
        </p:nvSpPr>
        <p:spPr>
          <a:xfrm>
            <a:off x="344714" y="246742"/>
            <a:ext cx="3501146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67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7"/>
          <p:cNvSpPr txBox="1"/>
          <p:nvPr>
            <p:ph idx="1" type="body"/>
          </p:nvPr>
        </p:nvSpPr>
        <p:spPr>
          <a:xfrm>
            <a:off x="5076265" y="874059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105" name="Google Shape;105;p67"/>
          <p:cNvGrpSpPr/>
          <p:nvPr/>
        </p:nvGrpSpPr>
        <p:grpSpPr>
          <a:xfrm>
            <a:off x="3969656" y="587828"/>
            <a:ext cx="784535" cy="1200329"/>
            <a:chOff x="4034971" y="1233714"/>
            <a:chExt cx="784535" cy="1200329"/>
          </a:xfrm>
        </p:grpSpPr>
        <p:sp>
          <p:nvSpPr>
            <p:cNvPr id="106" name="Google Shape;106;p67"/>
            <p:cNvSpPr/>
            <p:nvPr/>
          </p:nvSpPr>
          <p:spPr>
            <a:xfrm>
              <a:off x="4093085" y="1669567"/>
              <a:ext cx="662496" cy="662496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67"/>
            <p:cNvSpPr txBox="1"/>
            <p:nvPr/>
          </p:nvSpPr>
          <p:spPr>
            <a:xfrm>
              <a:off x="4034971" y="1233714"/>
              <a:ext cx="78453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7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" name="Google Shape;108;p67"/>
          <p:cNvGrpSpPr/>
          <p:nvPr/>
        </p:nvGrpSpPr>
        <p:grpSpPr>
          <a:xfrm>
            <a:off x="3969656" y="1621445"/>
            <a:ext cx="784535" cy="1200329"/>
            <a:chOff x="4034971" y="2198402"/>
            <a:chExt cx="784535" cy="1200329"/>
          </a:xfrm>
        </p:grpSpPr>
        <p:sp>
          <p:nvSpPr>
            <p:cNvPr id="109" name="Google Shape;109;p67"/>
            <p:cNvSpPr/>
            <p:nvPr/>
          </p:nvSpPr>
          <p:spPr>
            <a:xfrm>
              <a:off x="4093085" y="2619727"/>
              <a:ext cx="662496" cy="662496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67"/>
            <p:cNvSpPr txBox="1"/>
            <p:nvPr/>
          </p:nvSpPr>
          <p:spPr>
            <a:xfrm>
              <a:off x="4034971" y="2198402"/>
              <a:ext cx="78453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7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" name="Google Shape;111;p67"/>
          <p:cNvGrpSpPr/>
          <p:nvPr/>
        </p:nvGrpSpPr>
        <p:grpSpPr>
          <a:xfrm>
            <a:off x="3969656" y="2655062"/>
            <a:ext cx="784535" cy="1200329"/>
            <a:chOff x="4034971" y="3157279"/>
            <a:chExt cx="784535" cy="1200329"/>
          </a:xfrm>
        </p:grpSpPr>
        <p:sp>
          <p:nvSpPr>
            <p:cNvPr id="112" name="Google Shape;112;p67"/>
            <p:cNvSpPr/>
            <p:nvPr/>
          </p:nvSpPr>
          <p:spPr>
            <a:xfrm>
              <a:off x="4093085" y="3569887"/>
              <a:ext cx="662496" cy="662496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67"/>
            <p:cNvSpPr txBox="1"/>
            <p:nvPr/>
          </p:nvSpPr>
          <p:spPr>
            <a:xfrm>
              <a:off x="4034971" y="3157279"/>
              <a:ext cx="78453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7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" name="Google Shape;114;p67"/>
          <p:cNvGrpSpPr/>
          <p:nvPr/>
        </p:nvGrpSpPr>
        <p:grpSpPr>
          <a:xfrm>
            <a:off x="3969656" y="3688679"/>
            <a:ext cx="784535" cy="1200329"/>
            <a:chOff x="4034971" y="4069664"/>
            <a:chExt cx="784535" cy="1200329"/>
          </a:xfrm>
        </p:grpSpPr>
        <p:sp>
          <p:nvSpPr>
            <p:cNvPr id="115" name="Google Shape;115;p67"/>
            <p:cNvSpPr/>
            <p:nvPr/>
          </p:nvSpPr>
          <p:spPr>
            <a:xfrm>
              <a:off x="4093085" y="4520047"/>
              <a:ext cx="662496" cy="662496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67"/>
            <p:cNvSpPr txBox="1"/>
            <p:nvPr/>
          </p:nvSpPr>
          <p:spPr>
            <a:xfrm>
              <a:off x="4034971" y="4069664"/>
              <a:ext cx="78453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7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" name="Google Shape;117;p67"/>
          <p:cNvGrpSpPr/>
          <p:nvPr/>
        </p:nvGrpSpPr>
        <p:grpSpPr>
          <a:xfrm>
            <a:off x="3969656" y="4722296"/>
            <a:ext cx="784535" cy="1200329"/>
            <a:chOff x="4034971" y="5034353"/>
            <a:chExt cx="784535" cy="1200329"/>
          </a:xfrm>
        </p:grpSpPr>
        <p:sp>
          <p:nvSpPr>
            <p:cNvPr id="118" name="Google Shape;118;p67"/>
            <p:cNvSpPr/>
            <p:nvPr/>
          </p:nvSpPr>
          <p:spPr>
            <a:xfrm>
              <a:off x="4093085" y="5470207"/>
              <a:ext cx="662496" cy="662496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67"/>
            <p:cNvSpPr txBox="1"/>
            <p:nvPr/>
          </p:nvSpPr>
          <p:spPr>
            <a:xfrm>
              <a:off x="4034971" y="5034353"/>
              <a:ext cx="78453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7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0" name="Google Shape;120;p67"/>
          <p:cNvSpPr txBox="1"/>
          <p:nvPr>
            <p:ph idx="2" type="body"/>
          </p:nvPr>
        </p:nvSpPr>
        <p:spPr>
          <a:xfrm>
            <a:off x="5076265" y="1916206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" name="Google Shape;121;p67"/>
          <p:cNvSpPr txBox="1"/>
          <p:nvPr>
            <p:ph idx="3" type="body"/>
          </p:nvPr>
        </p:nvSpPr>
        <p:spPr>
          <a:xfrm>
            <a:off x="5076265" y="5035924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" name="Google Shape;122;p67"/>
          <p:cNvSpPr txBox="1"/>
          <p:nvPr>
            <p:ph idx="4" type="body"/>
          </p:nvPr>
        </p:nvSpPr>
        <p:spPr>
          <a:xfrm>
            <a:off x="5076265" y="4007224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" name="Google Shape;123;p67"/>
          <p:cNvSpPr txBox="1"/>
          <p:nvPr>
            <p:ph idx="5" type="body"/>
          </p:nvPr>
        </p:nvSpPr>
        <p:spPr>
          <a:xfrm>
            <a:off x="5076265" y="2958354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Photo full">
  <p:cSld name="3_Photo full">
    <p:bg>
      <p:bgPr>
        <a:solidFill>
          <a:schemeClr val="accent4"/>
        </a:solidFill>
      </p:bgPr>
    </p:bg>
    <p:spTree>
      <p:nvGrpSpPr>
        <p:cNvPr id="1138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Google Shape;1139;p103"/>
          <p:cNvSpPr/>
          <p:nvPr>
            <p:ph idx="2" type="pic"/>
          </p:nvPr>
        </p:nvSpPr>
        <p:spPr>
          <a:xfrm>
            <a:off x="258524" y="0"/>
            <a:ext cx="11674952" cy="6611258"/>
          </a:xfrm>
          <a:prstGeom prst="round2SameRect">
            <a:avLst>
              <a:gd fmla="val 0" name="adj1"/>
              <a:gd fmla="val 3800" name="adj2"/>
            </a:avLst>
          </a:prstGeom>
          <a:solidFill>
            <a:schemeClr val="lt2"/>
          </a:solidFill>
          <a:ln>
            <a:noFill/>
          </a:ln>
        </p:spPr>
      </p:sp>
      <p:pic>
        <p:nvPicPr>
          <p:cNvPr id="1140" name="Google Shape;1140;p1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9123" y="5873463"/>
            <a:ext cx="1279047" cy="569273"/>
          </a:xfrm>
          <a:prstGeom prst="rect">
            <a:avLst/>
          </a:prstGeom>
          <a:noFill/>
          <a:ln>
            <a:noFill/>
          </a:ln>
        </p:spPr>
      </p:pic>
      <p:sp>
        <p:nvSpPr>
          <p:cNvPr id="1141" name="Google Shape;1141;p103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2" name="Google Shape;1142;p103"/>
          <p:cNvSpPr txBox="1"/>
          <p:nvPr>
            <p:ph type="title"/>
          </p:nvPr>
        </p:nvSpPr>
        <p:spPr>
          <a:xfrm>
            <a:off x="344713" y="246742"/>
            <a:ext cx="11588763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Vide">
  <p:cSld name="5_Vide">
    <p:bg>
      <p:bgPr>
        <a:solidFill>
          <a:schemeClr val="accent4"/>
        </a:solidFill>
      </p:bgPr>
    </p:bg>
    <p:spTree>
      <p:nvGrpSpPr>
        <p:cNvPr id="1143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" name="Google Shape;1144;p10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5" name="Google Shape;1145;p10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6" name="Google Shape;1146;p10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1147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p10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9" name="Google Shape;1149;p10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0" name="Google Shape;1150;p10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1" name="Google Shape;1151;p10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>
  <p:cSld name="Vide">
    <p:spTree>
      <p:nvGrpSpPr>
        <p:cNvPr id="1152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p10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4" name="Google Shape;1154;p10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5" name="Google Shape;1155;p10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pitre">
  <p:cSld name="Chapitre">
    <p:bg>
      <p:bgPr>
        <a:solidFill>
          <a:schemeClr val="dk2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8"/>
          <p:cNvSpPr/>
          <p:nvPr>
            <p:ph idx="2" type="pic"/>
          </p:nvPr>
        </p:nvSpPr>
        <p:spPr>
          <a:xfrm>
            <a:off x="221343" y="-15202"/>
            <a:ext cx="11749314" cy="3833158"/>
          </a:xfrm>
          <a:prstGeom prst="round2SameRect">
            <a:avLst>
              <a:gd fmla="val 0" name="adj1"/>
              <a:gd fmla="val 7573" name="adj2"/>
            </a:avLst>
          </a:prstGeom>
          <a:solidFill>
            <a:schemeClr val="lt2"/>
          </a:solidFill>
          <a:ln>
            <a:noFill/>
          </a:ln>
        </p:spPr>
      </p:sp>
      <p:sp>
        <p:nvSpPr>
          <p:cNvPr id="126" name="Google Shape;126;p68"/>
          <p:cNvSpPr txBox="1"/>
          <p:nvPr>
            <p:ph type="title"/>
          </p:nvPr>
        </p:nvSpPr>
        <p:spPr>
          <a:xfrm>
            <a:off x="3621314" y="3817956"/>
            <a:ext cx="8396515" cy="15065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ial"/>
              <a:buNone/>
              <a:defRPr sz="60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68"/>
          <p:cNvSpPr txBox="1"/>
          <p:nvPr>
            <p:ph idx="1" type="body"/>
          </p:nvPr>
        </p:nvSpPr>
        <p:spPr>
          <a:xfrm>
            <a:off x="3621313" y="5351463"/>
            <a:ext cx="8447316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grpSp>
        <p:nvGrpSpPr>
          <p:cNvPr id="128" name="Google Shape;128;p68"/>
          <p:cNvGrpSpPr/>
          <p:nvPr/>
        </p:nvGrpSpPr>
        <p:grpSpPr>
          <a:xfrm>
            <a:off x="276768" y="4056379"/>
            <a:ext cx="2537025" cy="791170"/>
            <a:chOff x="3650456" y="3659504"/>
            <a:chExt cx="4777930" cy="1489995"/>
          </a:xfrm>
        </p:grpSpPr>
        <p:grpSp>
          <p:nvGrpSpPr>
            <p:cNvPr id="129" name="Google Shape;129;p68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130" name="Google Shape;130;p68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31;p68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32;p68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33;p68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34;p68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5" name="Google Shape;135;p68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136" name="Google Shape;136;p68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68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68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39;p68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0" name="Google Shape;140;p68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141" name="Google Shape;141;p68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68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68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144;p68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68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146;p68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7" name="Google Shape;147;p68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" name="Google Shape;148;p68"/>
          <p:cNvGrpSpPr/>
          <p:nvPr/>
        </p:nvGrpSpPr>
        <p:grpSpPr>
          <a:xfrm>
            <a:off x="276768" y="2019547"/>
            <a:ext cx="2537025" cy="791170"/>
            <a:chOff x="3650456" y="3659504"/>
            <a:chExt cx="4777930" cy="1489995"/>
          </a:xfrm>
        </p:grpSpPr>
        <p:grpSp>
          <p:nvGrpSpPr>
            <p:cNvPr id="149" name="Google Shape;149;p68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150" name="Google Shape;150;p68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151;p68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152;p68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153;p68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" name="Google Shape;154;p68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5" name="Google Shape;155;p68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156" name="Google Shape;156;p68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157;p68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158;p68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159;p68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0" name="Google Shape;160;p68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161" name="Google Shape;161;p68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162;p68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163;p68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164;p68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165;p68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66;p68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7" name="Google Shape;167;p68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" name="Google Shape;168;p68"/>
          <p:cNvGrpSpPr/>
          <p:nvPr/>
        </p:nvGrpSpPr>
        <p:grpSpPr>
          <a:xfrm>
            <a:off x="276768" y="1001131"/>
            <a:ext cx="2537025" cy="791170"/>
            <a:chOff x="3650456" y="3659504"/>
            <a:chExt cx="4777930" cy="1489995"/>
          </a:xfrm>
        </p:grpSpPr>
        <p:grpSp>
          <p:nvGrpSpPr>
            <p:cNvPr id="169" name="Google Shape;169;p68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170" name="Google Shape;170;p68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171;p68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172;p68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68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68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5" name="Google Shape;175;p68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176" name="Google Shape;176;p68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68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68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68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0" name="Google Shape;180;p68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181" name="Google Shape;181;p68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68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183;p68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184;p68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185;p68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68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7" name="Google Shape;187;p68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8" name="Google Shape;188;p68"/>
          <p:cNvGrpSpPr/>
          <p:nvPr/>
        </p:nvGrpSpPr>
        <p:grpSpPr>
          <a:xfrm>
            <a:off x="276768" y="-17285"/>
            <a:ext cx="2537025" cy="791170"/>
            <a:chOff x="3650456" y="3659504"/>
            <a:chExt cx="4777930" cy="1489995"/>
          </a:xfrm>
        </p:grpSpPr>
        <p:grpSp>
          <p:nvGrpSpPr>
            <p:cNvPr id="189" name="Google Shape;189;p68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190" name="Google Shape;190;p68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68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192;p68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193;p68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" name="Google Shape;194;p68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5" name="Google Shape;195;p68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196" name="Google Shape;196;p68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197;p68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" name="Google Shape;198;p68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199;p68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0" name="Google Shape;200;p68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201" name="Google Shape;201;p68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202;p68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203;p68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204;p68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205;p68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206;p68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7" name="Google Shape;207;p68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8" name="Google Shape;208;p68"/>
          <p:cNvGrpSpPr/>
          <p:nvPr/>
        </p:nvGrpSpPr>
        <p:grpSpPr>
          <a:xfrm>
            <a:off x="276768" y="6093209"/>
            <a:ext cx="2537025" cy="791170"/>
            <a:chOff x="3650456" y="3659504"/>
            <a:chExt cx="4777930" cy="1489995"/>
          </a:xfrm>
        </p:grpSpPr>
        <p:grpSp>
          <p:nvGrpSpPr>
            <p:cNvPr id="209" name="Google Shape;209;p68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210" name="Google Shape;210;p68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211;p68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" name="Google Shape;212;p68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68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" name="Google Shape;214;p68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5" name="Google Shape;215;p68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216" name="Google Shape;216;p68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217;p68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218;p68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" name="Google Shape;219;p68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0" name="Google Shape;220;p68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221" name="Google Shape;221;p68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222;p68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" name="Google Shape;223;p68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224;p68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68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" name="Google Shape;226;p68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7" name="Google Shape;227;p68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8" name="Google Shape;228;p68"/>
          <p:cNvGrpSpPr/>
          <p:nvPr/>
        </p:nvGrpSpPr>
        <p:grpSpPr>
          <a:xfrm>
            <a:off x="276768" y="5074795"/>
            <a:ext cx="2537025" cy="791170"/>
            <a:chOff x="3650456" y="3659504"/>
            <a:chExt cx="4777930" cy="1489995"/>
          </a:xfrm>
        </p:grpSpPr>
        <p:grpSp>
          <p:nvGrpSpPr>
            <p:cNvPr id="229" name="Google Shape;229;p68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230" name="Google Shape;230;p68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" name="Google Shape;231;p68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" name="Google Shape;232;p68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233;p68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" name="Google Shape;234;p68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5" name="Google Shape;235;p68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236" name="Google Shape;236;p68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68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68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239;p68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0" name="Google Shape;240;p68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241" name="Google Shape;241;p68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68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243;p68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244;p68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68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68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7" name="Google Shape;247;p68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248;p68"/>
          <p:cNvGrpSpPr/>
          <p:nvPr/>
        </p:nvGrpSpPr>
        <p:grpSpPr>
          <a:xfrm>
            <a:off x="276768" y="3037963"/>
            <a:ext cx="2537025" cy="791170"/>
            <a:chOff x="3650456" y="3659504"/>
            <a:chExt cx="4777930" cy="1489995"/>
          </a:xfrm>
        </p:grpSpPr>
        <p:grpSp>
          <p:nvGrpSpPr>
            <p:cNvPr id="249" name="Google Shape;249;p68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250" name="Google Shape;250;p68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" name="Google Shape;251;p68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" name="Google Shape;252;p68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" name="Google Shape;253;p68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" name="Google Shape;254;p68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5" name="Google Shape;255;p68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256" name="Google Shape;256;p68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" name="Google Shape;257;p68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" name="Google Shape;258;p68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" name="Google Shape;259;p68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0" name="Google Shape;260;p68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261" name="Google Shape;261;p68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" name="Google Shape;262;p68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" name="Google Shape;263;p68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" name="Google Shape;264;p68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" name="Google Shape;265;p68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" name="Google Shape;266;p68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7" name="Google Shape;267;p68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plit avec photo">
  <p:cSld name="Split avec photo">
    <p:bg>
      <p:bgPr>
        <a:solidFill>
          <a:schemeClr val="dk2"/>
        </a:solidFill>
      </p:bgPr>
    </p:bg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69"/>
          <p:cNvSpPr/>
          <p:nvPr/>
        </p:nvSpPr>
        <p:spPr>
          <a:xfrm rot="10800000">
            <a:off x="258523" y="0"/>
            <a:ext cx="11674953" cy="6611257"/>
          </a:xfrm>
          <a:prstGeom prst="round2SameRect">
            <a:avLst>
              <a:gd fmla="val 3821" name="adj1"/>
              <a:gd fmla="val 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0" name="Google Shape;270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9123" y="5873463"/>
            <a:ext cx="1279047" cy="569273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69"/>
          <p:cNvSpPr/>
          <p:nvPr/>
        </p:nvSpPr>
        <p:spPr>
          <a:xfrm rot="10800000">
            <a:off x="7431313" y="-4"/>
            <a:ext cx="2561768" cy="6449995"/>
          </a:xfrm>
          <a:prstGeom prst="round2SameRect">
            <a:avLst>
              <a:gd fmla="val 7857" name="adj1"/>
              <a:gd fmla="val 0" name="adj2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69"/>
          <p:cNvSpPr txBox="1"/>
          <p:nvPr>
            <p:ph type="title"/>
          </p:nvPr>
        </p:nvSpPr>
        <p:spPr>
          <a:xfrm>
            <a:off x="344713" y="246742"/>
            <a:ext cx="7086599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" name="Google Shape;273;p69"/>
          <p:cNvSpPr txBox="1"/>
          <p:nvPr>
            <p:ph idx="1" type="body"/>
          </p:nvPr>
        </p:nvSpPr>
        <p:spPr>
          <a:xfrm>
            <a:off x="344713" y="1647370"/>
            <a:ext cx="7086599" cy="4166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330200" lvl="1" marL="91440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2pPr>
            <a:lvl3pPr indent="-317500" lvl="2" marL="137160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3pPr>
            <a:lvl4pPr indent="-304800" lvl="3" marL="182880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4pPr>
            <a:lvl5pPr indent="-304800" lvl="4" marL="228600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" name="Google Shape;274;p69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69"/>
          <p:cNvSpPr/>
          <p:nvPr>
            <p:ph idx="2" type="pic"/>
          </p:nvPr>
        </p:nvSpPr>
        <p:spPr>
          <a:xfrm>
            <a:off x="7801428" y="298450"/>
            <a:ext cx="3922053" cy="5928179"/>
          </a:xfrm>
          <a:prstGeom prst="roundRect">
            <a:avLst>
              <a:gd fmla="val 5493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io">
  <p:cSld name="Trio">
    <p:bg>
      <p:bgPr>
        <a:solidFill>
          <a:schemeClr val="dk2"/>
        </a:solid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70"/>
          <p:cNvSpPr/>
          <p:nvPr/>
        </p:nvSpPr>
        <p:spPr>
          <a:xfrm rot="10800000">
            <a:off x="258523" y="-1"/>
            <a:ext cx="3719300" cy="6611257"/>
          </a:xfrm>
          <a:prstGeom prst="round2SameRect">
            <a:avLst>
              <a:gd fmla="val 6791" name="adj1"/>
              <a:gd fmla="val 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70"/>
          <p:cNvSpPr/>
          <p:nvPr/>
        </p:nvSpPr>
        <p:spPr>
          <a:xfrm rot="10800000">
            <a:off x="8214173" y="-6"/>
            <a:ext cx="3719301" cy="6611258"/>
          </a:xfrm>
          <a:prstGeom prst="round2SameRect">
            <a:avLst>
              <a:gd fmla="val 7857" name="adj1"/>
              <a:gd fmla="val 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70"/>
          <p:cNvSpPr/>
          <p:nvPr/>
        </p:nvSpPr>
        <p:spPr>
          <a:xfrm>
            <a:off x="4236344" y="246742"/>
            <a:ext cx="3719301" cy="6611258"/>
          </a:xfrm>
          <a:prstGeom prst="round2SameRect">
            <a:avLst>
              <a:gd fmla="val 7857" name="adj1"/>
              <a:gd fmla="val 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" name="Google Shape;280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9123" y="5873463"/>
            <a:ext cx="1279047" cy="569273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70"/>
          <p:cNvSpPr txBox="1"/>
          <p:nvPr>
            <p:ph type="title"/>
          </p:nvPr>
        </p:nvSpPr>
        <p:spPr>
          <a:xfrm>
            <a:off x="344713" y="246742"/>
            <a:ext cx="3523344" cy="1879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70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 1">
  <p:cSld name="Titre seul 1">
    <p:bg>
      <p:bgPr>
        <a:solidFill>
          <a:schemeClr val="dk2"/>
        </a:solid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71"/>
          <p:cNvSpPr/>
          <p:nvPr/>
        </p:nvSpPr>
        <p:spPr>
          <a:xfrm rot="10800000">
            <a:off x="258524" y="1"/>
            <a:ext cx="11674953" cy="6611257"/>
          </a:xfrm>
          <a:prstGeom prst="round2SameRect">
            <a:avLst>
              <a:gd fmla="val 3821" name="adj1"/>
              <a:gd fmla="val 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5" name="Google Shape;285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9123" y="5873463"/>
            <a:ext cx="1279047" cy="569273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71"/>
          <p:cNvSpPr txBox="1"/>
          <p:nvPr>
            <p:ph type="title"/>
          </p:nvPr>
        </p:nvSpPr>
        <p:spPr>
          <a:xfrm>
            <a:off x="344713" y="246742"/>
            <a:ext cx="11588763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" name="Google Shape;287;p71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full">
  <p:cSld name="Photo full">
    <p:bg>
      <p:bgPr>
        <a:solidFill>
          <a:schemeClr val="dk2"/>
        </a:solidFill>
      </p:bgPr>
    </p:bg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72"/>
          <p:cNvSpPr/>
          <p:nvPr>
            <p:ph idx="2" type="pic"/>
          </p:nvPr>
        </p:nvSpPr>
        <p:spPr>
          <a:xfrm>
            <a:off x="258524" y="0"/>
            <a:ext cx="11674952" cy="6611258"/>
          </a:xfrm>
          <a:prstGeom prst="round2SameRect">
            <a:avLst>
              <a:gd fmla="val 0" name="adj1"/>
              <a:gd fmla="val 3800" name="adj2"/>
            </a:avLst>
          </a:prstGeom>
          <a:solidFill>
            <a:schemeClr val="lt2"/>
          </a:solidFill>
          <a:ln>
            <a:noFill/>
          </a:ln>
        </p:spPr>
      </p:sp>
      <p:pic>
        <p:nvPicPr>
          <p:cNvPr id="290" name="Google Shape;290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9123" y="5873463"/>
            <a:ext cx="1279047" cy="569273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72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" name="Google Shape;292;p72"/>
          <p:cNvSpPr txBox="1"/>
          <p:nvPr>
            <p:ph type="title"/>
          </p:nvPr>
        </p:nvSpPr>
        <p:spPr>
          <a:xfrm>
            <a:off x="344713" y="246742"/>
            <a:ext cx="11588763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2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22.xml"/><Relationship Id="rId44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43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39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16.xml"/><Relationship Id="rId38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6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6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6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6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6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8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2.xml"/><Relationship Id="rId3" Type="http://schemas.openxmlformats.org/officeDocument/2006/relationships/chart" Target="../charts/chart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6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8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1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7.xml"/><Relationship Id="rId3" Type="http://schemas.openxmlformats.org/officeDocument/2006/relationships/chart" Target="../charts/chart3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23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16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16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8.jp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28.jp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21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53.xml"/><Relationship Id="rId3" Type="http://schemas.openxmlformats.org/officeDocument/2006/relationships/chart" Target="../charts/chart4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27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1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26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16.jp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chart" Target="../charts/chart1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9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p1"/>
          <p:cNvSpPr txBox="1"/>
          <p:nvPr>
            <p:ph type="ctrTitle"/>
          </p:nvPr>
        </p:nvSpPr>
        <p:spPr>
          <a:xfrm>
            <a:off x="157645" y="5087389"/>
            <a:ext cx="9144000" cy="9939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fr-FR"/>
              <a:t>TITRE DE LA PRÉSENTATION</a:t>
            </a:r>
            <a:endParaRPr/>
          </a:p>
        </p:txBody>
      </p:sp>
      <p:sp>
        <p:nvSpPr>
          <p:cNvPr id="1161" name="Google Shape;1161;p1"/>
          <p:cNvSpPr txBox="1"/>
          <p:nvPr>
            <p:ph idx="1" type="subTitle"/>
          </p:nvPr>
        </p:nvSpPr>
        <p:spPr>
          <a:xfrm>
            <a:off x="157645" y="6123528"/>
            <a:ext cx="9144000" cy="576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Sous titre / nom intervenant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4" name="Shape 1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" name="Google Shape;1325;p10"/>
          <p:cNvSpPr txBox="1"/>
          <p:nvPr>
            <p:ph type="title"/>
          </p:nvPr>
        </p:nvSpPr>
        <p:spPr>
          <a:xfrm>
            <a:off x="344713" y="246742"/>
            <a:ext cx="11588763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TITRE DE LA TIMELINE</a:t>
            </a:r>
            <a:endParaRPr/>
          </a:p>
        </p:txBody>
      </p:sp>
      <p:sp>
        <p:nvSpPr>
          <p:cNvPr id="1326" name="Google Shape;1326;p10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/>
              <a:t>Source</a:t>
            </a:r>
            <a:endParaRPr/>
          </a:p>
        </p:txBody>
      </p:sp>
      <p:cxnSp>
        <p:nvCxnSpPr>
          <p:cNvPr id="1327" name="Google Shape;1327;p10"/>
          <p:cNvCxnSpPr/>
          <p:nvPr/>
        </p:nvCxnSpPr>
        <p:spPr>
          <a:xfrm rot="10800000">
            <a:off x="215898" y="2320945"/>
            <a:ext cx="11758388" cy="0"/>
          </a:xfrm>
          <a:prstGeom prst="straightConnector1">
            <a:avLst/>
          </a:prstGeom>
          <a:noFill/>
          <a:ln cap="flat" cmpd="sng" w="244475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1328" name="Google Shape;1328;p10"/>
          <p:cNvGrpSpPr/>
          <p:nvPr/>
        </p:nvGrpSpPr>
        <p:grpSpPr>
          <a:xfrm>
            <a:off x="558270" y="1473783"/>
            <a:ext cx="1577836" cy="1568856"/>
            <a:chOff x="1291242" y="2649441"/>
            <a:chExt cx="1577836" cy="1568856"/>
          </a:xfrm>
        </p:grpSpPr>
        <p:sp>
          <p:nvSpPr>
            <p:cNvPr id="1329" name="Google Shape;1329;p10"/>
            <p:cNvSpPr/>
            <p:nvPr/>
          </p:nvSpPr>
          <p:spPr>
            <a:xfrm>
              <a:off x="1725870" y="3123251"/>
              <a:ext cx="663544" cy="1095046"/>
            </a:xfrm>
            <a:custGeom>
              <a:rect b="b" l="l" r="r" t="t"/>
              <a:pathLst>
                <a:path extrusionOk="0" h="742569" w="449960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30" name="Google Shape;1330;p10"/>
            <p:cNvGrpSpPr/>
            <p:nvPr/>
          </p:nvGrpSpPr>
          <p:grpSpPr>
            <a:xfrm>
              <a:off x="1291242" y="2649441"/>
              <a:ext cx="1577836" cy="685154"/>
              <a:chOff x="5249684" y="1910465"/>
              <a:chExt cx="2706914" cy="1175441"/>
            </a:xfrm>
          </p:grpSpPr>
          <p:grpSp>
            <p:nvGrpSpPr>
              <p:cNvPr id="1331" name="Google Shape;1331;p10"/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1332" name="Google Shape;1332;p10"/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>
                    <a:gd fmla="val 16667" name="adj"/>
                  </a:avLst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1080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fr-FR" sz="32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1976</a:t>
                  </a:r>
                  <a:endParaRPr/>
                </a:p>
              </p:txBody>
            </p:sp>
            <p:sp>
              <p:nvSpPr>
                <p:cNvPr id="1333" name="Google Shape;1333;p10"/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1905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34" name="Google Shape;1334;p10"/>
              <p:cNvSpPr/>
              <p:nvPr/>
            </p:nvSpPr>
            <p:spPr>
              <a:xfrm>
                <a:off x="6381468" y="2703520"/>
                <a:ext cx="382386" cy="382386"/>
              </a:xfrm>
              <a:prstGeom prst="ellipse">
                <a:avLst/>
              </a:prstGeom>
              <a:solidFill>
                <a:schemeClr val="lt1"/>
              </a:solidFill>
              <a:ln cap="flat" cmpd="sng" w="38100">
                <a:solidFill>
                  <a:schemeClr val="dk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335" name="Google Shape;1335;p10"/>
          <p:cNvGrpSpPr/>
          <p:nvPr/>
        </p:nvGrpSpPr>
        <p:grpSpPr>
          <a:xfrm>
            <a:off x="2463996" y="1473783"/>
            <a:ext cx="1577836" cy="1568856"/>
            <a:chOff x="1291242" y="2649441"/>
            <a:chExt cx="1577836" cy="1568856"/>
          </a:xfrm>
        </p:grpSpPr>
        <p:sp>
          <p:nvSpPr>
            <p:cNvPr id="1336" name="Google Shape;1336;p10"/>
            <p:cNvSpPr/>
            <p:nvPr/>
          </p:nvSpPr>
          <p:spPr>
            <a:xfrm>
              <a:off x="1725870" y="3123251"/>
              <a:ext cx="663544" cy="1095046"/>
            </a:xfrm>
            <a:custGeom>
              <a:rect b="b" l="l" r="r" t="t"/>
              <a:pathLst>
                <a:path extrusionOk="0" h="742569" w="449960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37" name="Google Shape;1337;p10"/>
            <p:cNvGrpSpPr/>
            <p:nvPr/>
          </p:nvGrpSpPr>
          <p:grpSpPr>
            <a:xfrm>
              <a:off x="1291242" y="2649441"/>
              <a:ext cx="1577836" cy="685154"/>
              <a:chOff x="5249684" y="1910465"/>
              <a:chExt cx="2706914" cy="1175441"/>
            </a:xfrm>
          </p:grpSpPr>
          <p:grpSp>
            <p:nvGrpSpPr>
              <p:cNvPr id="1338" name="Google Shape;1338;p10"/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1339" name="Google Shape;1339;p10"/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>
                    <a:gd fmla="val 16667" name="adj"/>
                  </a:avLst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1080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fr-FR" sz="32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1986</a:t>
                  </a:r>
                  <a:endParaRPr/>
                </a:p>
              </p:txBody>
            </p:sp>
            <p:sp>
              <p:nvSpPr>
                <p:cNvPr id="1340" name="Google Shape;1340;p10"/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1905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41" name="Google Shape;1341;p10"/>
              <p:cNvSpPr/>
              <p:nvPr/>
            </p:nvSpPr>
            <p:spPr>
              <a:xfrm>
                <a:off x="6381468" y="2703520"/>
                <a:ext cx="382386" cy="382386"/>
              </a:xfrm>
              <a:prstGeom prst="ellipse">
                <a:avLst/>
              </a:prstGeom>
              <a:solidFill>
                <a:schemeClr val="lt1"/>
              </a:solidFill>
              <a:ln cap="flat" cmpd="sng" w="38100">
                <a:solidFill>
                  <a:schemeClr val="dk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342" name="Google Shape;1342;p10"/>
          <p:cNvGrpSpPr/>
          <p:nvPr/>
        </p:nvGrpSpPr>
        <p:grpSpPr>
          <a:xfrm>
            <a:off x="4369722" y="1473783"/>
            <a:ext cx="1577836" cy="1568856"/>
            <a:chOff x="1291242" y="2649441"/>
            <a:chExt cx="1577836" cy="1568856"/>
          </a:xfrm>
        </p:grpSpPr>
        <p:sp>
          <p:nvSpPr>
            <p:cNvPr id="1343" name="Google Shape;1343;p10"/>
            <p:cNvSpPr/>
            <p:nvPr/>
          </p:nvSpPr>
          <p:spPr>
            <a:xfrm>
              <a:off x="1725870" y="3123251"/>
              <a:ext cx="663544" cy="1095046"/>
            </a:xfrm>
            <a:custGeom>
              <a:rect b="b" l="l" r="r" t="t"/>
              <a:pathLst>
                <a:path extrusionOk="0" h="742569" w="449960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44" name="Google Shape;1344;p10"/>
            <p:cNvGrpSpPr/>
            <p:nvPr/>
          </p:nvGrpSpPr>
          <p:grpSpPr>
            <a:xfrm>
              <a:off x="1291242" y="2649441"/>
              <a:ext cx="1577836" cy="685154"/>
              <a:chOff x="5249684" y="1910465"/>
              <a:chExt cx="2706914" cy="1175441"/>
            </a:xfrm>
          </p:grpSpPr>
          <p:grpSp>
            <p:nvGrpSpPr>
              <p:cNvPr id="1345" name="Google Shape;1345;p10"/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1346" name="Google Shape;1346;p10"/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>
                    <a:gd fmla="val 16667" name="adj"/>
                  </a:avLst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1080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fr-FR" sz="32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1996</a:t>
                  </a:r>
                  <a:endParaRPr/>
                </a:p>
              </p:txBody>
            </p:sp>
            <p:sp>
              <p:nvSpPr>
                <p:cNvPr id="1347" name="Google Shape;1347;p10"/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1905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48" name="Google Shape;1348;p10"/>
              <p:cNvSpPr/>
              <p:nvPr/>
            </p:nvSpPr>
            <p:spPr>
              <a:xfrm>
                <a:off x="6381468" y="2703520"/>
                <a:ext cx="382386" cy="382386"/>
              </a:xfrm>
              <a:prstGeom prst="ellipse">
                <a:avLst/>
              </a:prstGeom>
              <a:solidFill>
                <a:schemeClr val="lt1"/>
              </a:solidFill>
              <a:ln cap="flat" cmpd="sng" w="38100">
                <a:solidFill>
                  <a:schemeClr val="dk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349" name="Google Shape;1349;p10"/>
          <p:cNvGrpSpPr/>
          <p:nvPr/>
        </p:nvGrpSpPr>
        <p:grpSpPr>
          <a:xfrm>
            <a:off x="6275448" y="1473783"/>
            <a:ext cx="1577836" cy="1568856"/>
            <a:chOff x="1291242" y="2649441"/>
            <a:chExt cx="1577836" cy="1568856"/>
          </a:xfrm>
        </p:grpSpPr>
        <p:sp>
          <p:nvSpPr>
            <p:cNvPr id="1350" name="Google Shape;1350;p10"/>
            <p:cNvSpPr/>
            <p:nvPr/>
          </p:nvSpPr>
          <p:spPr>
            <a:xfrm>
              <a:off x="1725870" y="3123251"/>
              <a:ext cx="663544" cy="1095046"/>
            </a:xfrm>
            <a:custGeom>
              <a:rect b="b" l="l" r="r" t="t"/>
              <a:pathLst>
                <a:path extrusionOk="0" h="742569" w="449960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51" name="Google Shape;1351;p10"/>
            <p:cNvGrpSpPr/>
            <p:nvPr/>
          </p:nvGrpSpPr>
          <p:grpSpPr>
            <a:xfrm>
              <a:off x="1291242" y="2649441"/>
              <a:ext cx="1577836" cy="685154"/>
              <a:chOff x="5249684" y="1910465"/>
              <a:chExt cx="2706914" cy="1175441"/>
            </a:xfrm>
          </p:grpSpPr>
          <p:grpSp>
            <p:nvGrpSpPr>
              <p:cNvPr id="1352" name="Google Shape;1352;p10"/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1353" name="Google Shape;1353;p10"/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>
                    <a:gd fmla="val 16667" name="adj"/>
                  </a:avLst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1080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fr-FR" sz="32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2006</a:t>
                  </a:r>
                  <a:endParaRPr/>
                </a:p>
              </p:txBody>
            </p:sp>
            <p:sp>
              <p:nvSpPr>
                <p:cNvPr id="1354" name="Google Shape;1354;p10"/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1905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55" name="Google Shape;1355;p10"/>
              <p:cNvSpPr/>
              <p:nvPr/>
            </p:nvSpPr>
            <p:spPr>
              <a:xfrm>
                <a:off x="6381468" y="2703520"/>
                <a:ext cx="382386" cy="382386"/>
              </a:xfrm>
              <a:prstGeom prst="ellipse">
                <a:avLst/>
              </a:prstGeom>
              <a:solidFill>
                <a:schemeClr val="lt1"/>
              </a:solidFill>
              <a:ln cap="flat" cmpd="sng" w="38100">
                <a:solidFill>
                  <a:schemeClr val="dk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356" name="Google Shape;1356;p10"/>
          <p:cNvGrpSpPr/>
          <p:nvPr/>
        </p:nvGrpSpPr>
        <p:grpSpPr>
          <a:xfrm>
            <a:off x="8181174" y="1473783"/>
            <a:ext cx="1577836" cy="1568856"/>
            <a:chOff x="1291242" y="2649441"/>
            <a:chExt cx="1577836" cy="1568856"/>
          </a:xfrm>
        </p:grpSpPr>
        <p:sp>
          <p:nvSpPr>
            <p:cNvPr id="1357" name="Google Shape;1357;p10"/>
            <p:cNvSpPr/>
            <p:nvPr/>
          </p:nvSpPr>
          <p:spPr>
            <a:xfrm>
              <a:off x="1725870" y="3123251"/>
              <a:ext cx="663544" cy="1095046"/>
            </a:xfrm>
            <a:custGeom>
              <a:rect b="b" l="l" r="r" t="t"/>
              <a:pathLst>
                <a:path extrusionOk="0" h="742569" w="449960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58" name="Google Shape;1358;p10"/>
            <p:cNvGrpSpPr/>
            <p:nvPr/>
          </p:nvGrpSpPr>
          <p:grpSpPr>
            <a:xfrm>
              <a:off x="1291242" y="2649441"/>
              <a:ext cx="1577836" cy="685154"/>
              <a:chOff x="5249684" y="1910465"/>
              <a:chExt cx="2706914" cy="1175441"/>
            </a:xfrm>
          </p:grpSpPr>
          <p:grpSp>
            <p:nvGrpSpPr>
              <p:cNvPr id="1359" name="Google Shape;1359;p10"/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1360" name="Google Shape;1360;p10"/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>
                    <a:gd fmla="val 16667" name="adj"/>
                  </a:avLst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1080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fr-FR" sz="32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2016</a:t>
                  </a:r>
                  <a:endParaRPr/>
                </a:p>
              </p:txBody>
            </p:sp>
            <p:sp>
              <p:nvSpPr>
                <p:cNvPr id="1361" name="Google Shape;1361;p10"/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1905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62" name="Google Shape;1362;p10"/>
              <p:cNvSpPr/>
              <p:nvPr/>
            </p:nvSpPr>
            <p:spPr>
              <a:xfrm>
                <a:off x="6381468" y="2703520"/>
                <a:ext cx="382386" cy="382386"/>
              </a:xfrm>
              <a:prstGeom prst="ellipse">
                <a:avLst/>
              </a:prstGeom>
              <a:solidFill>
                <a:schemeClr val="lt1"/>
              </a:solidFill>
              <a:ln cap="flat" cmpd="sng" w="38100">
                <a:solidFill>
                  <a:schemeClr val="dk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363" name="Google Shape;1363;p10"/>
          <p:cNvGrpSpPr/>
          <p:nvPr/>
        </p:nvGrpSpPr>
        <p:grpSpPr>
          <a:xfrm>
            <a:off x="10086900" y="1473783"/>
            <a:ext cx="1577836" cy="1568856"/>
            <a:chOff x="1291242" y="2649441"/>
            <a:chExt cx="1577836" cy="1568856"/>
          </a:xfrm>
        </p:grpSpPr>
        <p:sp>
          <p:nvSpPr>
            <p:cNvPr id="1364" name="Google Shape;1364;p10"/>
            <p:cNvSpPr/>
            <p:nvPr/>
          </p:nvSpPr>
          <p:spPr>
            <a:xfrm>
              <a:off x="1725870" y="3123251"/>
              <a:ext cx="663544" cy="1095046"/>
            </a:xfrm>
            <a:custGeom>
              <a:rect b="b" l="l" r="r" t="t"/>
              <a:pathLst>
                <a:path extrusionOk="0" h="742569" w="449960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65" name="Google Shape;1365;p10"/>
            <p:cNvGrpSpPr/>
            <p:nvPr/>
          </p:nvGrpSpPr>
          <p:grpSpPr>
            <a:xfrm>
              <a:off x="1291242" y="2649441"/>
              <a:ext cx="1577836" cy="685154"/>
              <a:chOff x="5249684" y="1910465"/>
              <a:chExt cx="2706914" cy="1175441"/>
            </a:xfrm>
          </p:grpSpPr>
          <p:grpSp>
            <p:nvGrpSpPr>
              <p:cNvPr id="1366" name="Google Shape;1366;p10"/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1367" name="Google Shape;1367;p10"/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>
                    <a:gd fmla="val 16667" name="adj"/>
                  </a:avLst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1080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fr-FR" sz="32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2026</a:t>
                  </a:r>
                  <a:endParaRPr/>
                </a:p>
              </p:txBody>
            </p:sp>
            <p:sp>
              <p:nvSpPr>
                <p:cNvPr id="1368" name="Google Shape;1368;p10"/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1905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69" name="Google Shape;1369;p10"/>
              <p:cNvSpPr/>
              <p:nvPr/>
            </p:nvSpPr>
            <p:spPr>
              <a:xfrm>
                <a:off x="6381468" y="2703520"/>
                <a:ext cx="382386" cy="382386"/>
              </a:xfrm>
              <a:prstGeom prst="ellipse">
                <a:avLst/>
              </a:prstGeom>
              <a:solidFill>
                <a:schemeClr val="lt1"/>
              </a:solidFill>
              <a:ln cap="flat" cmpd="sng" w="38100">
                <a:solidFill>
                  <a:schemeClr val="dk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370" name="Google Shape;1370;p10"/>
          <p:cNvSpPr txBox="1"/>
          <p:nvPr/>
        </p:nvSpPr>
        <p:spPr>
          <a:xfrm>
            <a:off x="558270" y="3242185"/>
            <a:ext cx="1652211" cy="1717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1" name="Google Shape;1371;p10"/>
          <p:cNvSpPr txBox="1"/>
          <p:nvPr/>
        </p:nvSpPr>
        <p:spPr>
          <a:xfrm>
            <a:off x="2463996" y="3242185"/>
            <a:ext cx="1652211" cy="1717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2" name="Google Shape;1372;p10"/>
          <p:cNvSpPr txBox="1"/>
          <p:nvPr/>
        </p:nvSpPr>
        <p:spPr>
          <a:xfrm>
            <a:off x="4369722" y="3242185"/>
            <a:ext cx="1652211" cy="1717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3" name="Google Shape;1373;p10"/>
          <p:cNvSpPr txBox="1"/>
          <p:nvPr/>
        </p:nvSpPr>
        <p:spPr>
          <a:xfrm>
            <a:off x="6275448" y="3242185"/>
            <a:ext cx="1652211" cy="1717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4" name="Google Shape;1374;p10"/>
          <p:cNvSpPr txBox="1"/>
          <p:nvPr/>
        </p:nvSpPr>
        <p:spPr>
          <a:xfrm>
            <a:off x="8181174" y="3242185"/>
            <a:ext cx="1652211" cy="1717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5" name="Google Shape;1375;p10"/>
          <p:cNvSpPr txBox="1"/>
          <p:nvPr/>
        </p:nvSpPr>
        <p:spPr>
          <a:xfrm>
            <a:off x="10086900" y="3242185"/>
            <a:ext cx="1652211" cy="1717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9" name="Shape 1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" name="Google Shape;1380;p11"/>
          <p:cNvSpPr txBox="1"/>
          <p:nvPr>
            <p:ph type="title"/>
          </p:nvPr>
        </p:nvSpPr>
        <p:spPr>
          <a:xfrm>
            <a:off x="344713" y="246742"/>
            <a:ext cx="11588763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Titre de la slide sur une ligne</a:t>
            </a:r>
            <a:endParaRPr/>
          </a:p>
        </p:txBody>
      </p:sp>
      <p:sp>
        <p:nvSpPr>
          <p:cNvPr id="1381" name="Google Shape;1381;p11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/>
              <a:t>Source</a:t>
            </a:r>
            <a:endParaRPr sz="1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5" name="Shape 1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6" name="Google Shape;1386;p12"/>
          <p:cNvSpPr txBox="1"/>
          <p:nvPr>
            <p:ph type="title"/>
          </p:nvPr>
        </p:nvSpPr>
        <p:spPr>
          <a:xfrm>
            <a:off x="344713" y="246742"/>
            <a:ext cx="11588763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SLIDE DIGITAL</a:t>
            </a:r>
            <a:endParaRPr/>
          </a:p>
        </p:txBody>
      </p:sp>
      <p:sp>
        <p:nvSpPr>
          <p:cNvPr id="1387" name="Google Shape;1387;p12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/>
              <a:t>Source</a:t>
            </a:r>
            <a:endParaRPr sz="1000"/>
          </a:p>
        </p:txBody>
      </p:sp>
      <p:grpSp>
        <p:nvGrpSpPr>
          <p:cNvPr id="1388" name="Google Shape;1388;p12"/>
          <p:cNvGrpSpPr/>
          <p:nvPr/>
        </p:nvGrpSpPr>
        <p:grpSpPr>
          <a:xfrm>
            <a:off x="9038711" y="1982938"/>
            <a:ext cx="1752661" cy="3536517"/>
            <a:chOff x="7609052" y="803417"/>
            <a:chExt cx="2606962" cy="5260325"/>
          </a:xfrm>
        </p:grpSpPr>
        <p:sp>
          <p:nvSpPr>
            <p:cNvPr id="1389" name="Google Shape;1389;p12"/>
            <p:cNvSpPr/>
            <p:nvPr/>
          </p:nvSpPr>
          <p:spPr>
            <a:xfrm>
              <a:off x="7609052" y="803417"/>
              <a:ext cx="2606962" cy="5260325"/>
            </a:xfrm>
            <a:custGeom>
              <a:rect b="b" l="l" r="r" t="t"/>
              <a:pathLst>
                <a:path extrusionOk="0" h="5260325" w="2606962">
                  <a:moveTo>
                    <a:pt x="2252203" y="0"/>
                  </a:moveTo>
                  <a:lnTo>
                    <a:pt x="354759" y="0"/>
                  </a:lnTo>
                  <a:cubicBezTo>
                    <a:pt x="158756" y="0"/>
                    <a:pt x="0" y="158756"/>
                    <a:pt x="0" y="354454"/>
                  </a:cubicBezTo>
                  <a:lnTo>
                    <a:pt x="0" y="4905872"/>
                  </a:lnTo>
                  <a:cubicBezTo>
                    <a:pt x="0" y="5101569"/>
                    <a:pt x="158756" y="5260325"/>
                    <a:pt x="354759" y="5260325"/>
                  </a:cubicBezTo>
                  <a:lnTo>
                    <a:pt x="2252203" y="5260325"/>
                  </a:lnTo>
                  <a:cubicBezTo>
                    <a:pt x="2447901" y="5260325"/>
                    <a:pt x="2606963" y="5101569"/>
                    <a:pt x="2606963" y="4905872"/>
                  </a:cubicBezTo>
                  <a:lnTo>
                    <a:pt x="2606963" y="354454"/>
                  </a:lnTo>
                  <a:cubicBezTo>
                    <a:pt x="2606963" y="158756"/>
                    <a:pt x="2448206" y="0"/>
                    <a:pt x="2252203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28575">
              <a:solidFill>
                <a:srgbClr val="03030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0" name="Google Shape;1390;p12"/>
            <p:cNvSpPr/>
            <p:nvPr/>
          </p:nvSpPr>
          <p:spPr>
            <a:xfrm>
              <a:off x="8761104" y="988429"/>
              <a:ext cx="302858" cy="31751"/>
            </a:xfrm>
            <a:custGeom>
              <a:rect b="b" l="l" r="r" t="t"/>
              <a:pathLst>
                <a:path extrusionOk="0" h="31751" w="302858">
                  <a:moveTo>
                    <a:pt x="286983" y="31751"/>
                  </a:moveTo>
                  <a:lnTo>
                    <a:pt x="15876" y="31751"/>
                  </a:lnTo>
                  <a:cubicBezTo>
                    <a:pt x="7022" y="31751"/>
                    <a:pt x="0" y="24729"/>
                    <a:pt x="0" y="15876"/>
                  </a:cubicBezTo>
                  <a:lnTo>
                    <a:pt x="0" y="15876"/>
                  </a:lnTo>
                  <a:cubicBezTo>
                    <a:pt x="0" y="7022"/>
                    <a:pt x="7022" y="0"/>
                    <a:pt x="15876" y="0"/>
                  </a:cubicBezTo>
                  <a:lnTo>
                    <a:pt x="286983" y="0"/>
                  </a:lnTo>
                  <a:cubicBezTo>
                    <a:pt x="295836" y="0"/>
                    <a:pt x="302858" y="7022"/>
                    <a:pt x="302858" y="15876"/>
                  </a:cubicBezTo>
                  <a:lnTo>
                    <a:pt x="302858" y="15876"/>
                  </a:lnTo>
                  <a:cubicBezTo>
                    <a:pt x="302858" y="24729"/>
                    <a:pt x="295836" y="31751"/>
                    <a:pt x="286983" y="31751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60850">
              <a:solidFill>
                <a:srgbClr val="03030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1" name="Google Shape;1391;p12"/>
            <p:cNvSpPr/>
            <p:nvPr/>
          </p:nvSpPr>
          <p:spPr>
            <a:xfrm>
              <a:off x="7773915" y="969195"/>
              <a:ext cx="2277237" cy="4930905"/>
            </a:xfrm>
            <a:custGeom>
              <a:rect b="b" l="l" r="r" t="t"/>
              <a:pathLst>
                <a:path extrusionOk="0" h="4930905" w="2277237">
                  <a:moveTo>
                    <a:pt x="2100163" y="305"/>
                  </a:moveTo>
                  <a:lnTo>
                    <a:pt x="2095889" y="305"/>
                  </a:lnTo>
                  <a:cubicBezTo>
                    <a:pt x="2092836" y="0"/>
                    <a:pt x="2090089" y="0"/>
                    <a:pt x="2087646" y="0"/>
                  </a:cubicBezTo>
                  <a:lnTo>
                    <a:pt x="1813791" y="0"/>
                  </a:lnTo>
                  <a:cubicBezTo>
                    <a:pt x="1798221" y="916"/>
                    <a:pt x="1785398" y="12823"/>
                    <a:pt x="1783872" y="28393"/>
                  </a:cubicBezTo>
                  <a:cubicBezTo>
                    <a:pt x="1783872" y="29309"/>
                    <a:pt x="1783872" y="30530"/>
                    <a:pt x="1783872" y="31751"/>
                  </a:cubicBezTo>
                  <a:lnTo>
                    <a:pt x="1783872" y="31751"/>
                  </a:lnTo>
                  <a:cubicBezTo>
                    <a:pt x="1780208" y="112351"/>
                    <a:pt x="1713958" y="176158"/>
                    <a:pt x="1632748" y="176158"/>
                  </a:cubicBezTo>
                  <a:lnTo>
                    <a:pt x="644795" y="176158"/>
                  </a:lnTo>
                  <a:cubicBezTo>
                    <a:pt x="563585" y="176158"/>
                    <a:pt x="497335" y="112351"/>
                    <a:pt x="493671" y="32057"/>
                  </a:cubicBezTo>
                  <a:lnTo>
                    <a:pt x="493671" y="32057"/>
                  </a:lnTo>
                  <a:cubicBezTo>
                    <a:pt x="493671" y="32057"/>
                    <a:pt x="493671" y="29614"/>
                    <a:pt x="493671" y="28393"/>
                  </a:cubicBezTo>
                  <a:cubicBezTo>
                    <a:pt x="492145" y="12823"/>
                    <a:pt x="479322" y="916"/>
                    <a:pt x="463752" y="0"/>
                  </a:cubicBezTo>
                  <a:lnTo>
                    <a:pt x="189897" y="0"/>
                  </a:lnTo>
                  <a:cubicBezTo>
                    <a:pt x="187455" y="0"/>
                    <a:pt x="184707" y="0"/>
                    <a:pt x="181654" y="0"/>
                  </a:cubicBezTo>
                  <a:lnTo>
                    <a:pt x="179212" y="0"/>
                  </a:lnTo>
                  <a:cubicBezTo>
                    <a:pt x="179212" y="0"/>
                    <a:pt x="177380" y="0"/>
                    <a:pt x="177380" y="0"/>
                  </a:cubicBezTo>
                  <a:cubicBezTo>
                    <a:pt x="77852" y="6411"/>
                    <a:pt x="0" y="89453"/>
                    <a:pt x="0" y="189592"/>
                  </a:cubicBezTo>
                  <a:lnTo>
                    <a:pt x="0" y="4741009"/>
                  </a:lnTo>
                  <a:cubicBezTo>
                    <a:pt x="0" y="4839621"/>
                    <a:pt x="76936" y="4922663"/>
                    <a:pt x="174937" y="4930601"/>
                  </a:cubicBezTo>
                  <a:cubicBezTo>
                    <a:pt x="175853" y="4930601"/>
                    <a:pt x="176769" y="4930601"/>
                    <a:pt x="177380" y="4930601"/>
                  </a:cubicBezTo>
                  <a:lnTo>
                    <a:pt x="178601" y="4930601"/>
                  </a:lnTo>
                  <a:cubicBezTo>
                    <a:pt x="178601" y="4930601"/>
                    <a:pt x="179822" y="4930601"/>
                    <a:pt x="179822" y="4930601"/>
                  </a:cubicBezTo>
                  <a:lnTo>
                    <a:pt x="180127" y="4930601"/>
                  </a:lnTo>
                  <a:cubicBezTo>
                    <a:pt x="183486" y="4930601"/>
                    <a:pt x="186844" y="4930906"/>
                    <a:pt x="189897" y="4930906"/>
                  </a:cubicBezTo>
                  <a:lnTo>
                    <a:pt x="2087341" y="4930906"/>
                  </a:lnTo>
                  <a:cubicBezTo>
                    <a:pt x="2090699" y="4930906"/>
                    <a:pt x="2094057" y="4930906"/>
                    <a:pt x="2097110" y="4930906"/>
                  </a:cubicBezTo>
                  <a:lnTo>
                    <a:pt x="2097416" y="4930906"/>
                  </a:lnTo>
                  <a:cubicBezTo>
                    <a:pt x="2097416" y="4930906"/>
                    <a:pt x="2098637" y="4930906"/>
                    <a:pt x="2098637" y="4930906"/>
                  </a:cubicBezTo>
                  <a:lnTo>
                    <a:pt x="2099248" y="4930906"/>
                  </a:lnTo>
                  <a:cubicBezTo>
                    <a:pt x="2099248" y="4930906"/>
                    <a:pt x="2099858" y="4930906"/>
                    <a:pt x="2099858" y="4930906"/>
                  </a:cubicBezTo>
                  <a:cubicBezTo>
                    <a:pt x="2100774" y="4930906"/>
                    <a:pt x="2101385" y="4930906"/>
                    <a:pt x="2102301" y="4930906"/>
                  </a:cubicBezTo>
                  <a:cubicBezTo>
                    <a:pt x="2200302" y="4923274"/>
                    <a:pt x="2277238" y="4839927"/>
                    <a:pt x="2277238" y="4741314"/>
                  </a:cubicBezTo>
                  <a:lnTo>
                    <a:pt x="2277238" y="189897"/>
                  </a:lnTo>
                  <a:cubicBezTo>
                    <a:pt x="2277238" y="89758"/>
                    <a:pt x="2199386" y="6717"/>
                    <a:pt x="2099858" y="305"/>
                  </a:cubicBezTo>
                  <a:close/>
                </a:path>
              </a:pathLst>
            </a:custGeom>
            <a:noFill/>
            <a:ln cap="flat" cmpd="sng" w="30425">
              <a:solidFill>
                <a:srgbClr val="03030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2" name="Google Shape;1392;p12"/>
          <p:cNvGrpSpPr/>
          <p:nvPr/>
        </p:nvGrpSpPr>
        <p:grpSpPr>
          <a:xfrm>
            <a:off x="980736" y="1204063"/>
            <a:ext cx="7648284" cy="4320184"/>
            <a:chOff x="1198450" y="1204063"/>
            <a:chExt cx="7648284" cy="4320184"/>
          </a:xfrm>
        </p:grpSpPr>
        <p:sp>
          <p:nvSpPr>
            <p:cNvPr id="1393" name="Google Shape;1393;p12"/>
            <p:cNvSpPr/>
            <p:nvPr/>
          </p:nvSpPr>
          <p:spPr>
            <a:xfrm>
              <a:off x="1948377" y="1204063"/>
              <a:ext cx="6205176" cy="4130633"/>
            </a:xfrm>
            <a:custGeom>
              <a:rect b="b" l="l" r="r" t="t"/>
              <a:pathLst>
                <a:path extrusionOk="0" h="4130633" w="6205176">
                  <a:moveTo>
                    <a:pt x="328222" y="0"/>
                  </a:moveTo>
                  <a:lnTo>
                    <a:pt x="5876782" y="0"/>
                  </a:lnTo>
                  <a:cubicBezTo>
                    <a:pt x="6058054" y="0"/>
                    <a:pt x="6205177" y="147122"/>
                    <a:pt x="6205177" y="328395"/>
                  </a:cubicBezTo>
                  <a:lnTo>
                    <a:pt x="6205177" y="4130633"/>
                  </a:lnTo>
                  <a:lnTo>
                    <a:pt x="0" y="4130633"/>
                  </a:lnTo>
                  <a:lnTo>
                    <a:pt x="0" y="328395"/>
                  </a:lnTo>
                  <a:cubicBezTo>
                    <a:pt x="0" y="147122"/>
                    <a:pt x="147122" y="0"/>
                    <a:pt x="328395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4450">
              <a:solidFill>
                <a:srgbClr val="03030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94" name="Google Shape;1394;p12"/>
            <p:cNvGrpSpPr/>
            <p:nvPr/>
          </p:nvGrpSpPr>
          <p:grpSpPr>
            <a:xfrm>
              <a:off x="1198450" y="1466227"/>
              <a:ext cx="7648284" cy="4058020"/>
              <a:chOff x="1198450" y="1466227"/>
              <a:chExt cx="7648284" cy="4058020"/>
            </a:xfrm>
          </p:grpSpPr>
          <p:sp>
            <p:nvSpPr>
              <p:cNvPr id="1395" name="Google Shape;1395;p12"/>
              <p:cNvSpPr/>
              <p:nvPr/>
            </p:nvSpPr>
            <p:spPr>
              <a:xfrm>
                <a:off x="1198450" y="5334524"/>
                <a:ext cx="7648284" cy="86583"/>
              </a:xfrm>
              <a:prstGeom prst="rect">
                <a:avLst/>
              </a:prstGeom>
              <a:solidFill>
                <a:srgbClr val="FFFFFF"/>
              </a:solidFill>
              <a:ln cap="rnd" cmpd="sng" w="34450">
                <a:solidFill>
                  <a:srgbClr val="03030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6" name="Google Shape;1396;p12"/>
              <p:cNvSpPr/>
              <p:nvPr/>
            </p:nvSpPr>
            <p:spPr>
              <a:xfrm>
                <a:off x="4478085" y="5336249"/>
                <a:ext cx="1098673" cy="87790"/>
              </a:xfrm>
              <a:custGeom>
                <a:rect b="b" l="l" r="r" t="t"/>
                <a:pathLst>
                  <a:path extrusionOk="0" h="87790" w="1098673">
                    <a:moveTo>
                      <a:pt x="1094362" y="0"/>
                    </a:moveTo>
                    <a:cubicBezTo>
                      <a:pt x="1094362" y="22594"/>
                      <a:pt x="1084531" y="42947"/>
                      <a:pt x="1068318" y="57779"/>
                    </a:cubicBezTo>
                    <a:cubicBezTo>
                      <a:pt x="1052278" y="72612"/>
                      <a:pt x="1030201" y="81754"/>
                      <a:pt x="1005536" y="81754"/>
                    </a:cubicBezTo>
                    <a:lnTo>
                      <a:pt x="92965" y="81754"/>
                    </a:lnTo>
                    <a:cubicBezTo>
                      <a:pt x="43981" y="81754"/>
                      <a:pt x="4312" y="45189"/>
                      <a:pt x="4312" y="0"/>
                    </a:cubicBezTo>
                    <a:lnTo>
                      <a:pt x="0" y="0"/>
                    </a:lnTo>
                    <a:lnTo>
                      <a:pt x="0" y="6037"/>
                    </a:lnTo>
                    <a:cubicBezTo>
                      <a:pt x="0" y="51225"/>
                      <a:pt x="39842" y="87790"/>
                      <a:pt x="88825" y="87790"/>
                    </a:cubicBezTo>
                    <a:lnTo>
                      <a:pt x="1009848" y="87790"/>
                    </a:lnTo>
                    <a:cubicBezTo>
                      <a:pt x="1058831" y="87790"/>
                      <a:pt x="1098674" y="51225"/>
                      <a:pt x="1098674" y="6037"/>
                    </a:cubicBezTo>
                    <a:lnTo>
                      <a:pt x="1098674" y="0"/>
                    </a:lnTo>
                    <a:lnTo>
                      <a:pt x="1094362" y="0"/>
                    </a:lnTo>
                    <a:close/>
                  </a:path>
                </a:pathLst>
              </a:custGeom>
              <a:solidFill>
                <a:srgbClr val="FFFFFF"/>
              </a:solidFill>
              <a:ln cap="rnd" cmpd="sng" w="34450">
                <a:solidFill>
                  <a:srgbClr val="03030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7" name="Google Shape;1397;p12"/>
              <p:cNvSpPr/>
              <p:nvPr/>
            </p:nvSpPr>
            <p:spPr>
              <a:xfrm>
                <a:off x="1215593" y="5422142"/>
                <a:ext cx="7624001" cy="102105"/>
              </a:xfrm>
              <a:custGeom>
                <a:rect b="b" l="l" r="r" t="t"/>
                <a:pathLst>
                  <a:path extrusionOk="0" h="102105" w="7624001">
                    <a:moveTo>
                      <a:pt x="2347" y="0"/>
                    </a:moveTo>
                    <a:cubicBezTo>
                      <a:pt x="-413" y="0"/>
                      <a:pt x="-931" y="3967"/>
                      <a:pt x="1829" y="4657"/>
                    </a:cubicBezTo>
                    <a:cubicBezTo>
                      <a:pt x="265373" y="69336"/>
                      <a:pt x="539265" y="102106"/>
                      <a:pt x="814709" y="102106"/>
                    </a:cubicBezTo>
                    <a:lnTo>
                      <a:pt x="6809293" y="102106"/>
                    </a:lnTo>
                    <a:cubicBezTo>
                      <a:pt x="7084737" y="102106"/>
                      <a:pt x="7358630" y="69336"/>
                      <a:pt x="7622173" y="4657"/>
                    </a:cubicBezTo>
                    <a:cubicBezTo>
                      <a:pt x="7624932" y="3967"/>
                      <a:pt x="7624415" y="0"/>
                      <a:pt x="7621656" y="0"/>
                    </a:cubicBezTo>
                    <a:lnTo>
                      <a:pt x="2347" y="0"/>
                    </a:lnTo>
                    <a:close/>
                  </a:path>
                </a:pathLst>
              </a:custGeom>
              <a:solidFill>
                <a:srgbClr val="FFFFFF"/>
              </a:solidFill>
              <a:ln cap="rnd" cmpd="sng" w="34450">
                <a:solidFill>
                  <a:srgbClr val="03030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8" name="Google Shape;1398;p12"/>
              <p:cNvSpPr/>
              <p:nvPr/>
            </p:nvSpPr>
            <p:spPr>
              <a:xfrm>
                <a:off x="2109642" y="1466227"/>
                <a:ext cx="5897651" cy="3649079"/>
              </a:xfrm>
              <a:prstGeom prst="rect">
                <a:avLst/>
              </a:prstGeom>
              <a:solidFill>
                <a:srgbClr val="FFFFFF"/>
              </a:solidFill>
              <a:ln cap="flat" cmpd="sng" w="34450">
                <a:solidFill>
                  <a:srgbClr val="030303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2" name="Shape 1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3" name="Google Shape;1403;p1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4003" l="0" r="0" t="14003"/>
          <a:stretch/>
        </p:blipFill>
        <p:spPr>
          <a:xfrm>
            <a:off x="258524" y="0"/>
            <a:ext cx="11674952" cy="6611258"/>
          </a:xfrm>
          <a:prstGeom prst="round2SameRect">
            <a:avLst>
              <a:gd fmla="val 0" name="adj1"/>
              <a:gd fmla="val 3800" name="adj2"/>
            </a:avLst>
          </a:prstGeom>
          <a:solidFill>
            <a:srgbClr val="E8E8E8"/>
          </a:solidFill>
          <a:ln>
            <a:noFill/>
          </a:ln>
        </p:spPr>
      </p:pic>
      <p:sp>
        <p:nvSpPr>
          <p:cNvPr id="1404" name="Google Shape;1404;p13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Source</a:t>
            </a:r>
            <a:endParaRPr/>
          </a:p>
        </p:txBody>
      </p:sp>
      <p:sp>
        <p:nvSpPr>
          <p:cNvPr id="1405" name="Google Shape;1405;p13"/>
          <p:cNvSpPr txBox="1"/>
          <p:nvPr>
            <p:ph type="title"/>
          </p:nvPr>
        </p:nvSpPr>
        <p:spPr>
          <a:xfrm>
            <a:off x="344713" y="246742"/>
            <a:ext cx="11588763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LEGENDE PHOTO</a:t>
            </a:r>
            <a:endParaRPr/>
          </a:p>
        </p:txBody>
      </p:sp>
      <p:pic>
        <p:nvPicPr>
          <p:cNvPr id="1406" name="Google Shape;1406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9123" y="5873463"/>
            <a:ext cx="1279047" cy="5692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0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Google Shape;1411;p14"/>
          <p:cNvSpPr/>
          <p:nvPr/>
        </p:nvSpPr>
        <p:spPr>
          <a:xfrm rot="359357">
            <a:off x="5000446" y="-36822"/>
            <a:ext cx="6704627" cy="4765698"/>
          </a:xfrm>
          <a:prstGeom prst="roundRect">
            <a:avLst>
              <a:gd fmla="val 736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2" name="Google Shape;1412;p14"/>
          <p:cNvSpPr txBox="1"/>
          <p:nvPr/>
        </p:nvSpPr>
        <p:spPr>
          <a:xfrm rot="360000">
            <a:off x="5347081" y="-375596"/>
            <a:ext cx="6127946" cy="45089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7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Q&amp;A</a:t>
            </a:r>
            <a:endParaRPr/>
          </a:p>
        </p:txBody>
      </p:sp>
      <p:sp>
        <p:nvSpPr>
          <p:cNvPr id="1413" name="Google Shape;1413;p14"/>
          <p:cNvSpPr/>
          <p:nvPr/>
        </p:nvSpPr>
        <p:spPr>
          <a:xfrm rot="-264472">
            <a:off x="-755779" y="2992499"/>
            <a:ext cx="6704627" cy="4765698"/>
          </a:xfrm>
          <a:prstGeom prst="roundRect">
            <a:avLst>
              <a:gd fmla="val 7364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14" name="Google Shape;1414;p14"/>
          <p:cNvGrpSpPr/>
          <p:nvPr/>
        </p:nvGrpSpPr>
        <p:grpSpPr>
          <a:xfrm rot="-240000">
            <a:off x="-184293" y="2945055"/>
            <a:ext cx="5583494" cy="3825541"/>
            <a:chOff x="1197620" y="956110"/>
            <a:chExt cx="3468683" cy="2376574"/>
          </a:xfrm>
        </p:grpSpPr>
        <p:grpSp>
          <p:nvGrpSpPr>
            <p:cNvPr id="1415" name="Google Shape;1415;p14"/>
            <p:cNvGrpSpPr/>
            <p:nvPr/>
          </p:nvGrpSpPr>
          <p:grpSpPr>
            <a:xfrm>
              <a:off x="1245266" y="2304651"/>
              <a:ext cx="3296567" cy="1028033"/>
              <a:chOff x="3650456" y="3659504"/>
              <a:chExt cx="4777930" cy="1489995"/>
            </a:xfrm>
          </p:grpSpPr>
          <p:grpSp>
            <p:nvGrpSpPr>
              <p:cNvPr id="1416" name="Google Shape;1416;p14"/>
              <p:cNvGrpSpPr/>
              <p:nvPr/>
            </p:nvGrpSpPr>
            <p:grpSpPr>
              <a:xfrm>
                <a:off x="3650456" y="3659504"/>
                <a:ext cx="2379534" cy="742569"/>
                <a:chOff x="3650456" y="3659504"/>
                <a:chExt cx="2379534" cy="742569"/>
              </a:xfrm>
            </p:grpSpPr>
            <p:sp>
              <p:nvSpPr>
                <p:cNvPr id="1417" name="Google Shape;1417;p14"/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rect b="b" l="l" r="r" t="t"/>
                  <a:pathLst>
                    <a:path extrusionOk="0" h="716280" w="69942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8" name="Google Shape;1418;p14"/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rect b="b" l="l" r="r" t="t"/>
                  <a:pathLst>
                    <a:path extrusionOk="0" h="742569" w="449960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9" name="Google Shape;1419;p14"/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rect b="b" l="l" r="r" t="t"/>
                  <a:pathLst>
                    <a:path extrusionOk="0" h="700373" w="424814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0" name="Google Shape;1420;p14"/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rect b="b" l="l" r="r" t="t"/>
                  <a:pathLst>
                    <a:path extrusionOk="0" h="700468" w="340137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1" name="Google Shape;1421;p14"/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rect b="b" l="l" r="r" t="t"/>
                  <a:pathLst>
                    <a:path extrusionOk="0" h="700373" w="419385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22" name="Google Shape;1422;p14"/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</p:grpSpPr>
            <p:sp>
              <p:nvSpPr>
                <p:cNvPr id="1423" name="Google Shape;1423;p14"/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rect b="b" l="l" r="r" t="t"/>
                  <a:pathLst>
                    <a:path extrusionOk="0" h="716280" w="69942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4" name="Google Shape;1424;p14"/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rect b="b" l="l" r="r" t="t"/>
                  <a:pathLst>
                    <a:path extrusionOk="0" h="700373" w="169068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5" name="Google Shape;1425;p14"/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rect b="b" l="l" r="r" t="t"/>
                  <a:pathLst>
                    <a:path extrusionOk="0" h="700373" w="412051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6" name="Google Shape;1426;p14"/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rect b="b" l="l" r="r" t="t"/>
                  <a:pathLst>
                    <a:path extrusionOk="0" h="700373" w="425672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27" name="Google Shape;1427;p14"/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</p:grpSpPr>
            <p:sp>
              <p:nvSpPr>
                <p:cNvPr id="1428" name="Google Shape;1428;p14"/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rect b="b" l="l" r="r" t="t"/>
                  <a:pathLst>
                    <a:path extrusionOk="0" h="716280" w="69942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9" name="Google Shape;1429;p14"/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rect b="b" l="l" r="r" t="t"/>
                  <a:pathLst>
                    <a:path extrusionOk="0" h="742568" w="449961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0" name="Google Shape;1430;p14"/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rect b="b" l="l" r="r" t="t"/>
                  <a:pathLst>
                    <a:path extrusionOk="0" h="700373" w="630650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1" name="Google Shape;1431;p14"/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rect b="b" l="l" r="r" t="t"/>
                  <a:pathLst>
                    <a:path extrusionOk="0" h="700468" w="358140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2" name="Google Shape;1432;p14"/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rect b="b" l="l" r="r" t="t"/>
                  <a:pathLst>
                    <a:path extrusionOk="0" h="700373" w="466915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3" name="Google Shape;1433;p14"/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rect b="b" l="l" r="r" t="t"/>
                  <a:pathLst>
                    <a:path extrusionOk="0" h="503396" w="171164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34" name="Google Shape;1434;p14"/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35" name="Google Shape;1435;p14"/>
            <p:cNvGrpSpPr/>
            <p:nvPr/>
          </p:nvGrpSpPr>
          <p:grpSpPr>
            <a:xfrm>
              <a:off x="1197620" y="956110"/>
              <a:ext cx="3468683" cy="1542607"/>
              <a:chOff x="3581400" y="1704975"/>
              <a:chExt cx="5027389" cy="2235802"/>
            </a:xfrm>
          </p:grpSpPr>
          <p:sp>
            <p:nvSpPr>
              <p:cNvPr id="1436" name="Google Shape;1436;p14"/>
              <p:cNvSpPr/>
              <p:nvPr/>
            </p:nvSpPr>
            <p:spPr>
              <a:xfrm>
                <a:off x="3581400" y="1714976"/>
                <a:ext cx="1023080" cy="1172717"/>
              </a:xfrm>
              <a:custGeom>
                <a:rect b="b" l="l" r="r" t="t"/>
                <a:pathLst>
                  <a:path extrusionOk="0" h="1172717" w="1023080">
                    <a:moveTo>
                      <a:pt x="797528" y="583406"/>
                    </a:moveTo>
                    <a:lnTo>
                      <a:pt x="787051" y="583406"/>
                    </a:lnTo>
                    <a:lnTo>
                      <a:pt x="689801" y="90011"/>
                    </a:lnTo>
                    <a:cubicBezTo>
                      <a:pt x="679228" y="37624"/>
                      <a:pt x="633222" y="0"/>
                      <a:pt x="579787" y="0"/>
                    </a:cubicBezTo>
                    <a:cubicBezTo>
                      <a:pt x="526352" y="0"/>
                      <a:pt x="480346" y="37624"/>
                      <a:pt x="469773" y="90011"/>
                    </a:cubicBezTo>
                    <a:lnTo>
                      <a:pt x="372523" y="583406"/>
                    </a:lnTo>
                    <a:lnTo>
                      <a:pt x="362045" y="583406"/>
                    </a:lnTo>
                    <a:lnTo>
                      <a:pt x="271082" y="15621"/>
                    </a:lnTo>
                    <a:lnTo>
                      <a:pt x="0" y="15621"/>
                    </a:lnTo>
                    <a:lnTo>
                      <a:pt x="204406" y="1063752"/>
                    </a:lnTo>
                    <a:cubicBezTo>
                      <a:pt x="216694" y="1127093"/>
                      <a:pt x="272129" y="1172718"/>
                      <a:pt x="336709" y="1172718"/>
                    </a:cubicBezTo>
                    <a:cubicBezTo>
                      <a:pt x="401288" y="1172718"/>
                      <a:pt x="451580" y="1131380"/>
                      <a:pt x="467106" y="1072039"/>
                    </a:cubicBezTo>
                    <a:lnTo>
                      <a:pt x="573691" y="663797"/>
                    </a:lnTo>
                    <a:lnTo>
                      <a:pt x="584168" y="663797"/>
                    </a:lnTo>
                    <a:lnTo>
                      <a:pt x="690753" y="1072039"/>
                    </a:lnTo>
                    <a:cubicBezTo>
                      <a:pt x="706279" y="1131380"/>
                      <a:pt x="759809" y="1172718"/>
                      <a:pt x="821150" y="1172718"/>
                    </a:cubicBezTo>
                    <a:cubicBezTo>
                      <a:pt x="885635" y="1172718"/>
                      <a:pt x="941070" y="1126998"/>
                      <a:pt x="953453" y="1063752"/>
                    </a:cubicBezTo>
                    <a:lnTo>
                      <a:pt x="1023080" y="706850"/>
                    </a:lnTo>
                    <a:lnTo>
                      <a:pt x="888492" y="15621"/>
                    </a:lnTo>
                    <a:lnTo>
                      <a:pt x="797528" y="583406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7" name="Google Shape;1437;p14"/>
              <p:cNvSpPr/>
              <p:nvPr/>
            </p:nvSpPr>
            <p:spPr>
              <a:xfrm>
                <a:off x="4544663" y="1708975"/>
                <a:ext cx="1414081" cy="1625536"/>
              </a:xfrm>
              <a:custGeom>
                <a:rect b="b" l="l" r="r" t="t"/>
                <a:pathLst>
                  <a:path extrusionOk="0" h="1625536" w="1414081">
                    <a:moveTo>
                      <a:pt x="1102138" y="811054"/>
                    </a:moveTo>
                    <a:lnTo>
                      <a:pt x="1087660" y="811054"/>
                    </a:lnTo>
                    <a:lnTo>
                      <a:pt x="953357" y="124396"/>
                    </a:lnTo>
                    <a:cubicBezTo>
                      <a:pt x="938689" y="52007"/>
                      <a:pt x="875157" y="0"/>
                      <a:pt x="801243" y="0"/>
                    </a:cubicBezTo>
                    <a:cubicBezTo>
                      <a:pt x="727329" y="0"/>
                      <a:pt x="663797" y="52007"/>
                      <a:pt x="649129" y="124396"/>
                    </a:cubicBezTo>
                    <a:lnTo>
                      <a:pt x="514826" y="811054"/>
                    </a:lnTo>
                    <a:lnTo>
                      <a:pt x="500348" y="811054"/>
                    </a:lnTo>
                    <a:lnTo>
                      <a:pt x="374618" y="21622"/>
                    </a:lnTo>
                    <a:lnTo>
                      <a:pt x="0" y="21622"/>
                    </a:lnTo>
                    <a:lnTo>
                      <a:pt x="282511" y="1474851"/>
                    </a:lnTo>
                    <a:cubicBezTo>
                      <a:pt x="299561" y="1562386"/>
                      <a:pt x="376142" y="1625537"/>
                      <a:pt x="465296" y="1625537"/>
                    </a:cubicBezTo>
                    <a:cubicBezTo>
                      <a:pt x="554450" y="1625537"/>
                      <a:pt x="624078" y="1568387"/>
                      <a:pt x="645414" y="1486376"/>
                    </a:cubicBezTo>
                    <a:lnTo>
                      <a:pt x="792766" y="922211"/>
                    </a:lnTo>
                    <a:lnTo>
                      <a:pt x="807244" y="922211"/>
                    </a:lnTo>
                    <a:lnTo>
                      <a:pt x="954596" y="1486376"/>
                    </a:lnTo>
                    <a:cubicBezTo>
                      <a:pt x="976027" y="1568387"/>
                      <a:pt x="1050036" y="1625537"/>
                      <a:pt x="1134713" y="1625537"/>
                    </a:cubicBezTo>
                    <a:lnTo>
                      <a:pt x="1134713" y="1625537"/>
                    </a:lnTo>
                    <a:cubicBezTo>
                      <a:pt x="1223867" y="1625537"/>
                      <a:pt x="1300448" y="1562386"/>
                      <a:pt x="1317498" y="1474851"/>
                    </a:cubicBezTo>
                    <a:lnTo>
                      <a:pt x="1414082" y="978122"/>
                    </a:lnTo>
                    <a:lnTo>
                      <a:pt x="1227773" y="21622"/>
                    </a:lnTo>
                    <a:lnTo>
                      <a:pt x="1102043" y="81095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8" name="Google Shape;1438;p14"/>
              <p:cNvSpPr/>
              <p:nvPr/>
            </p:nvSpPr>
            <p:spPr>
              <a:xfrm>
                <a:off x="5847397" y="1704975"/>
                <a:ext cx="2205704" cy="2235708"/>
              </a:xfrm>
              <a:custGeom>
                <a:rect b="b" l="l" r="r" t="t"/>
                <a:pathLst>
                  <a:path extrusionOk="0" h="2235708" w="2205704">
                    <a:moveTo>
                      <a:pt x="1519333" y="1112901"/>
                    </a:moveTo>
                    <a:lnTo>
                      <a:pt x="1499330" y="1112901"/>
                    </a:lnTo>
                    <a:lnTo>
                      <a:pt x="1314164" y="171450"/>
                    </a:lnTo>
                    <a:cubicBezTo>
                      <a:pt x="1293971" y="71723"/>
                      <a:pt x="1206341" y="0"/>
                      <a:pt x="1104519" y="0"/>
                    </a:cubicBezTo>
                    <a:cubicBezTo>
                      <a:pt x="1002697" y="0"/>
                      <a:pt x="915067" y="71723"/>
                      <a:pt x="894874" y="171450"/>
                    </a:cubicBezTo>
                    <a:lnTo>
                      <a:pt x="709708" y="1112901"/>
                    </a:lnTo>
                    <a:lnTo>
                      <a:pt x="689705" y="1112901"/>
                    </a:lnTo>
                    <a:lnTo>
                      <a:pt x="516446" y="25622"/>
                    </a:lnTo>
                    <a:lnTo>
                      <a:pt x="0" y="25622"/>
                    </a:lnTo>
                    <a:lnTo>
                      <a:pt x="389382" y="2028063"/>
                    </a:lnTo>
                    <a:cubicBezTo>
                      <a:pt x="412813" y="2148650"/>
                      <a:pt x="518446" y="2235708"/>
                      <a:pt x="641318" y="2235708"/>
                    </a:cubicBezTo>
                    <a:cubicBezTo>
                      <a:pt x="764191" y="2235708"/>
                      <a:pt x="860203" y="2156841"/>
                      <a:pt x="889635" y="2043875"/>
                    </a:cubicBezTo>
                    <a:lnTo>
                      <a:pt x="1092803" y="1266158"/>
                    </a:lnTo>
                    <a:lnTo>
                      <a:pt x="1112806" y="1266158"/>
                    </a:lnTo>
                    <a:lnTo>
                      <a:pt x="1315974" y="2043875"/>
                    </a:lnTo>
                    <a:cubicBezTo>
                      <a:pt x="1345502" y="2156841"/>
                      <a:pt x="1447514" y="2235708"/>
                      <a:pt x="1564386" y="2235708"/>
                    </a:cubicBezTo>
                    <a:cubicBezTo>
                      <a:pt x="1687259" y="2235708"/>
                      <a:pt x="1792891" y="2148650"/>
                      <a:pt x="1816322" y="2028063"/>
                    </a:cubicBezTo>
                    <a:lnTo>
                      <a:pt x="2205704" y="25622"/>
                    </a:lnTo>
                    <a:lnTo>
                      <a:pt x="1692593" y="25622"/>
                    </a:lnTo>
                    <a:lnTo>
                      <a:pt x="1519333" y="111290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9" name="Google Shape;1439;p14"/>
              <p:cNvSpPr/>
              <p:nvPr/>
            </p:nvSpPr>
            <p:spPr>
              <a:xfrm>
                <a:off x="8080057" y="1730597"/>
                <a:ext cx="524922" cy="1606105"/>
              </a:xfrm>
              <a:custGeom>
                <a:rect b="b" l="l" r="r" t="t"/>
                <a:pathLst>
                  <a:path extrusionOk="0" h="1606105" w="524922">
                    <a:moveTo>
                      <a:pt x="30956" y="1032224"/>
                    </a:moveTo>
                    <a:lnTo>
                      <a:pt x="55531" y="1412081"/>
                    </a:lnTo>
                    <a:cubicBezTo>
                      <a:pt x="62579" y="1521238"/>
                      <a:pt x="153162" y="1606106"/>
                      <a:pt x="262509" y="1606106"/>
                    </a:cubicBezTo>
                    <a:lnTo>
                      <a:pt x="262509" y="1606106"/>
                    </a:lnTo>
                    <a:cubicBezTo>
                      <a:pt x="371856" y="1606106"/>
                      <a:pt x="462439" y="1521238"/>
                      <a:pt x="469488" y="1412081"/>
                    </a:cubicBezTo>
                    <a:lnTo>
                      <a:pt x="494062" y="1032224"/>
                    </a:lnTo>
                    <a:cubicBezTo>
                      <a:pt x="514636" y="765524"/>
                      <a:pt x="524923" y="498158"/>
                      <a:pt x="524923" y="230696"/>
                    </a:cubicBezTo>
                    <a:lnTo>
                      <a:pt x="524923" y="0"/>
                    </a:lnTo>
                    <a:lnTo>
                      <a:pt x="0" y="0"/>
                    </a:lnTo>
                    <a:cubicBezTo>
                      <a:pt x="0" y="0"/>
                      <a:pt x="0" y="235649"/>
                      <a:pt x="0" y="238125"/>
                    </a:cubicBezTo>
                    <a:cubicBezTo>
                      <a:pt x="191" y="503110"/>
                      <a:pt x="10478" y="767906"/>
                      <a:pt x="30861" y="103212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0" name="Google Shape;1440;p14"/>
              <p:cNvSpPr/>
              <p:nvPr/>
            </p:nvSpPr>
            <p:spPr>
              <a:xfrm>
                <a:off x="8076342" y="3408330"/>
                <a:ext cx="532447" cy="532447"/>
              </a:xfrm>
              <a:custGeom>
                <a:rect b="b" l="l" r="r" t="t"/>
                <a:pathLst>
                  <a:path extrusionOk="0" h="532447" w="532447">
                    <a:moveTo>
                      <a:pt x="266224" y="0"/>
                    </a:moveTo>
                    <a:cubicBezTo>
                      <a:pt x="119253" y="0"/>
                      <a:pt x="0" y="119158"/>
                      <a:pt x="0" y="266224"/>
                    </a:cubicBezTo>
                    <a:cubicBezTo>
                      <a:pt x="0" y="413290"/>
                      <a:pt x="119158" y="532447"/>
                      <a:pt x="266224" y="532447"/>
                    </a:cubicBezTo>
                    <a:cubicBezTo>
                      <a:pt x="413290" y="532447"/>
                      <a:pt x="532447" y="413290"/>
                      <a:pt x="532447" y="266224"/>
                    </a:cubicBezTo>
                    <a:cubicBezTo>
                      <a:pt x="532447" y="119158"/>
                      <a:pt x="413290" y="0"/>
                      <a:pt x="2662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441" name="Google Shape;1441;p14"/>
          <p:cNvSpPr/>
          <p:nvPr/>
        </p:nvSpPr>
        <p:spPr>
          <a:xfrm rot="173243">
            <a:off x="5529742" y="4250957"/>
            <a:ext cx="6704627" cy="4765698"/>
          </a:xfrm>
          <a:prstGeom prst="roundRect">
            <a:avLst>
              <a:gd fmla="val 7364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2" name="Google Shape;144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80000">
            <a:off x="6327668" y="4766869"/>
            <a:ext cx="4918970" cy="2189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7" name="Google Shape;144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28257" y="885371"/>
            <a:ext cx="9025965" cy="5114713"/>
          </a:xfrm>
          <a:prstGeom prst="rect">
            <a:avLst/>
          </a:prstGeom>
          <a:noFill/>
          <a:ln>
            <a:noFill/>
          </a:ln>
        </p:spPr>
      </p:pic>
      <p:sp>
        <p:nvSpPr>
          <p:cNvPr id="1448" name="Google Shape;1448;p15"/>
          <p:cNvSpPr/>
          <p:nvPr/>
        </p:nvSpPr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12192000">
                <a:moveTo>
                  <a:pt x="8595883" y="5067824"/>
                </a:moveTo>
                <a:cubicBezTo>
                  <a:pt x="8539169" y="5067824"/>
                  <a:pt x="8493194" y="5113799"/>
                  <a:pt x="8493194" y="5170513"/>
                </a:cubicBezTo>
                <a:cubicBezTo>
                  <a:pt x="8493194" y="5227227"/>
                  <a:pt x="8539169" y="5273202"/>
                  <a:pt x="8595883" y="5273202"/>
                </a:cubicBezTo>
                <a:cubicBezTo>
                  <a:pt x="8652597" y="5273202"/>
                  <a:pt x="8698572" y="5227227"/>
                  <a:pt x="8698572" y="5170513"/>
                </a:cubicBezTo>
                <a:cubicBezTo>
                  <a:pt x="8698572" y="5113799"/>
                  <a:pt x="8652597" y="5067824"/>
                  <a:pt x="8595883" y="5067824"/>
                </a:cubicBezTo>
                <a:close/>
                <a:moveTo>
                  <a:pt x="6287794" y="4554643"/>
                </a:moveTo>
                <a:cubicBezTo>
                  <a:pt x="6323932" y="4554643"/>
                  <a:pt x="6353785" y="4577088"/>
                  <a:pt x="6353785" y="4633091"/>
                </a:cubicBezTo>
                <a:lnTo>
                  <a:pt x="6353785" y="4945534"/>
                </a:lnTo>
                <a:cubicBezTo>
                  <a:pt x="6353785" y="5000302"/>
                  <a:pt x="6323932" y="5022747"/>
                  <a:pt x="6287794" y="5022747"/>
                </a:cubicBezTo>
                <a:cubicBezTo>
                  <a:pt x="6251657" y="5022747"/>
                  <a:pt x="6221805" y="5000302"/>
                  <a:pt x="6221805" y="4945534"/>
                </a:cubicBezTo>
                <a:lnTo>
                  <a:pt x="6221805" y="4633091"/>
                </a:lnTo>
                <a:cubicBezTo>
                  <a:pt x="6221805" y="4577088"/>
                  <a:pt x="6251657" y="4554643"/>
                  <a:pt x="6287794" y="4554643"/>
                </a:cubicBezTo>
                <a:close/>
                <a:moveTo>
                  <a:pt x="8497009" y="4375415"/>
                </a:moveTo>
                <a:lnTo>
                  <a:pt x="8497009" y="4440283"/>
                </a:lnTo>
                <a:lnTo>
                  <a:pt x="8497121" y="4440283"/>
                </a:lnTo>
                <a:cubicBezTo>
                  <a:pt x="8497121" y="4542972"/>
                  <a:pt x="8501161" y="4645661"/>
                  <a:pt x="8509018" y="4748126"/>
                </a:cubicBezTo>
                <a:lnTo>
                  <a:pt x="8518445" y="4894023"/>
                </a:lnTo>
                <a:cubicBezTo>
                  <a:pt x="8521138" y="4935883"/>
                  <a:pt x="8555929" y="4968542"/>
                  <a:pt x="8597903" y="4968542"/>
                </a:cubicBezTo>
                <a:cubicBezTo>
                  <a:pt x="8639875" y="4968542"/>
                  <a:pt x="8674667" y="4935883"/>
                  <a:pt x="8677360" y="4894023"/>
                </a:cubicBezTo>
                <a:lnTo>
                  <a:pt x="8686787" y="4748126"/>
                </a:lnTo>
                <a:cubicBezTo>
                  <a:pt x="8694755" y="4645661"/>
                  <a:pt x="8698683" y="4542972"/>
                  <a:pt x="8698683" y="4440283"/>
                </a:cubicBezTo>
                <a:lnTo>
                  <a:pt x="8698683" y="4375415"/>
                </a:lnTo>
                <a:close/>
                <a:moveTo>
                  <a:pt x="7827230" y="4375415"/>
                </a:moveTo>
                <a:lnTo>
                  <a:pt x="7827230" y="5200630"/>
                </a:lnTo>
                <a:lnTo>
                  <a:pt x="8012743" y="5200630"/>
                </a:lnTo>
                <a:lnTo>
                  <a:pt x="8012743" y="4774948"/>
                </a:lnTo>
                <a:lnTo>
                  <a:pt x="8020151" y="4774948"/>
                </a:lnTo>
                <a:lnTo>
                  <a:pt x="8175699" y="5200630"/>
                </a:lnTo>
                <a:lnTo>
                  <a:pt x="8377373" y="5200630"/>
                </a:lnTo>
                <a:lnTo>
                  <a:pt x="8377373" y="4375415"/>
                </a:lnTo>
                <a:lnTo>
                  <a:pt x="8193206" y="4375415"/>
                </a:lnTo>
                <a:lnTo>
                  <a:pt x="8193206" y="4760022"/>
                </a:lnTo>
                <a:lnTo>
                  <a:pt x="8185688" y="4760022"/>
                </a:lnTo>
                <a:lnTo>
                  <a:pt x="8037545" y="4375415"/>
                </a:lnTo>
                <a:close/>
                <a:moveTo>
                  <a:pt x="7374277" y="4375415"/>
                </a:moveTo>
                <a:lnTo>
                  <a:pt x="7374165" y="4375527"/>
                </a:lnTo>
                <a:lnTo>
                  <a:pt x="7374165" y="5200742"/>
                </a:lnTo>
                <a:lnTo>
                  <a:pt x="7796143" y="5200742"/>
                </a:lnTo>
                <a:lnTo>
                  <a:pt x="7796143" y="5001538"/>
                </a:lnTo>
                <a:lnTo>
                  <a:pt x="7573370" y="5001538"/>
                </a:lnTo>
                <a:lnTo>
                  <a:pt x="7573370" y="4864619"/>
                </a:lnTo>
                <a:lnTo>
                  <a:pt x="7781217" y="4864619"/>
                </a:lnTo>
                <a:lnTo>
                  <a:pt x="7781217" y="4677871"/>
                </a:lnTo>
                <a:lnTo>
                  <a:pt x="7573370" y="4677871"/>
                </a:lnTo>
                <a:lnTo>
                  <a:pt x="7573370" y="4573274"/>
                </a:lnTo>
                <a:lnTo>
                  <a:pt x="7791205" y="4573274"/>
                </a:lnTo>
                <a:lnTo>
                  <a:pt x="7791205" y="4375415"/>
                </a:lnTo>
                <a:close/>
                <a:moveTo>
                  <a:pt x="6585648" y="4375415"/>
                </a:moveTo>
                <a:lnTo>
                  <a:pt x="6585648" y="5200630"/>
                </a:lnTo>
                <a:lnTo>
                  <a:pt x="6772396" y="5200630"/>
                </a:lnTo>
                <a:lnTo>
                  <a:pt x="6772396" y="4730169"/>
                </a:lnTo>
                <a:lnTo>
                  <a:pt x="6779690" y="4730169"/>
                </a:lnTo>
                <a:lnTo>
                  <a:pt x="6885522" y="5200630"/>
                </a:lnTo>
                <a:lnTo>
                  <a:pt x="7028613" y="5200630"/>
                </a:lnTo>
                <a:lnTo>
                  <a:pt x="7134443" y="4730169"/>
                </a:lnTo>
                <a:lnTo>
                  <a:pt x="7141963" y="4730169"/>
                </a:lnTo>
                <a:lnTo>
                  <a:pt x="7141963" y="5200630"/>
                </a:lnTo>
                <a:lnTo>
                  <a:pt x="7328711" y="5200630"/>
                </a:lnTo>
                <a:lnTo>
                  <a:pt x="7328711" y="4375415"/>
                </a:lnTo>
                <a:lnTo>
                  <a:pt x="7077319" y="4375415"/>
                </a:lnTo>
                <a:lnTo>
                  <a:pt x="6960266" y="4812320"/>
                </a:lnTo>
                <a:lnTo>
                  <a:pt x="6952747" y="4812320"/>
                </a:lnTo>
                <a:lnTo>
                  <a:pt x="6837039" y="4375415"/>
                </a:lnTo>
                <a:close/>
                <a:moveTo>
                  <a:pt x="4626478" y="4375414"/>
                </a:moveTo>
                <a:lnTo>
                  <a:pt x="4626478" y="5200630"/>
                </a:lnTo>
                <a:lnTo>
                  <a:pt x="4823102" y="5200630"/>
                </a:lnTo>
                <a:lnTo>
                  <a:pt x="4823102" y="4859567"/>
                </a:lnTo>
                <a:lnTo>
                  <a:pt x="4931402" y="4859567"/>
                </a:lnTo>
                <a:lnTo>
                  <a:pt x="4931402" y="5200630"/>
                </a:lnTo>
                <a:lnTo>
                  <a:pt x="5128026" y="5200630"/>
                </a:lnTo>
                <a:lnTo>
                  <a:pt x="5128026" y="4375414"/>
                </a:lnTo>
                <a:lnTo>
                  <a:pt x="4931402" y="4375414"/>
                </a:lnTo>
                <a:lnTo>
                  <a:pt x="4931402" y="4669116"/>
                </a:lnTo>
                <a:lnTo>
                  <a:pt x="4823102" y="4669116"/>
                </a:lnTo>
                <a:lnTo>
                  <a:pt x="4823102" y="4375414"/>
                </a:lnTo>
                <a:close/>
                <a:moveTo>
                  <a:pt x="4119206" y="4375414"/>
                </a:moveTo>
                <a:lnTo>
                  <a:pt x="4119206" y="4568334"/>
                </a:lnTo>
                <a:lnTo>
                  <a:pt x="4264879" y="4568334"/>
                </a:lnTo>
                <a:lnTo>
                  <a:pt x="4264879" y="5200630"/>
                </a:lnTo>
                <a:lnTo>
                  <a:pt x="4464083" y="5200630"/>
                </a:lnTo>
                <a:lnTo>
                  <a:pt x="4464083" y="4568334"/>
                </a:lnTo>
                <a:lnTo>
                  <a:pt x="4604706" y="4568334"/>
                </a:lnTo>
                <a:lnTo>
                  <a:pt x="4604706" y="4375414"/>
                </a:lnTo>
                <a:lnTo>
                  <a:pt x="4119318" y="4375414"/>
                </a:lnTo>
                <a:close/>
                <a:moveTo>
                  <a:pt x="3899239" y="4375414"/>
                </a:moveTo>
                <a:lnTo>
                  <a:pt x="3899239" y="5200630"/>
                </a:lnTo>
                <a:lnTo>
                  <a:pt x="4098444" y="5200630"/>
                </a:lnTo>
                <a:lnTo>
                  <a:pt x="4098444" y="4375414"/>
                </a:lnTo>
                <a:close/>
                <a:moveTo>
                  <a:pt x="5627331" y="4356673"/>
                </a:moveTo>
                <a:cubicBezTo>
                  <a:pt x="5589286" y="4356673"/>
                  <a:pt x="5556515" y="4383496"/>
                  <a:pt x="5548995" y="4420756"/>
                </a:cubicBezTo>
                <a:lnTo>
                  <a:pt x="5479863" y="4781233"/>
                </a:lnTo>
                <a:lnTo>
                  <a:pt x="5472343" y="4781233"/>
                </a:lnTo>
                <a:lnTo>
                  <a:pt x="5407588" y="4375416"/>
                </a:lnTo>
                <a:lnTo>
                  <a:pt x="5214667" y="4375416"/>
                </a:lnTo>
                <a:lnTo>
                  <a:pt x="5360115" y="5123080"/>
                </a:lnTo>
                <a:cubicBezTo>
                  <a:pt x="5368869" y="5168083"/>
                  <a:pt x="5408374" y="5200630"/>
                  <a:pt x="5454275" y="5200630"/>
                </a:cubicBezTo>
                <a:cubicBezTo>
                  <a:pt x="5497931" y="5200630"/>
                  <a:pt x="5536089" y="5171114"/>
                  <a:pt x="5547088" y="5128916"/>
                </a:cubicBezTo>
                <a:lnTo>
                  <a:pt x="5622954" y="4838357"/>
                </a:lnTo>
                <a:lnTo>
                  <a:pt x="5630473" y="4838357"/>
                </a:lnTo>
                <a:lnTo>
                  <a:pt x="5706339" y="5128916"/>
                </a:lnTo>
                <a:cubicBezTo>
                  <a:pt x="5717450" y="5171226"/>
                  <a:pt x="5755496" y="5200630"/>
                  <a:pt x="5799152" y="5200630"/>
                </a:cubicBezTo>
                <a:cubicBezTo>
                  <a:pt x="5845053" y="5200630"/>
                  <a:pt x="5884558" y="5168083"/>
                  <a:pt x="5893312" y="5123080"/>
                </a:cubicBezTo>
                <a:lnTo>
                  <a:pt x="6038760" y="4375416"/>
                </a:lnTo>
                <a:lnTo>
                  <a:pt x="5847074" y="4375416"/>
                </a:lnTo>
                <a:lnTo>
                  <a:pt x="5782318" y="4781233"/>
                </a:lnTo>
                <a:lnTo>
                  <a:pt x="5774799" y="4781233"/>
                </a:lnTo>
                <a:lnTo>
                  <a:pt x="5705666" y="4420756"/>
                </a:lnTo>
                <a:cubicBezTo>
                  <a:pt x="5698147" y="4383496"/>
                  <a:pt x="5665376" y="4356673"/>
                  <a:pt x="5627331" y="4356673"/>
                </a:cubicBezTo>
                <a:close/>
                <a:moveTo>
                  <a:pt x="3481750" y="4356672"/>
                </a:moveTo>
                <a:cubicBezTo>
                  <a:pt x="3443705" y="4356672"/>
                  <a:pt x="3410934" y="4383495"/>
                  <a:pt x="3403415" y="4420755"/>
                </a:cubicBezTo>
                <a:lnTo>
                  <a:pt x="3334282" y="4781233"/>
                </a:lnTo>
                <a:lnTo>
                  <a:pt x="3326762" y="4781233"/>
                </a:lnTo>
                <a:lnTo>
                  <a:pt x="3262007" y="4375415"/>
                </a:lnTo>
                <a:lnTo>
                  <a:pt x="3069086" y="4375415"/>
                </a:lnTo>
                <a:lnTo>
                  <a:pt x="3214534" y="5123080"/>
                </a:lnTo>
                <a:cubicBezTo>
                  <a:pt x="3223288" y="5168083"/>
                  <a:pt x="3262793" y="5200630"/>
                  <a:pt x="3308694" y="5200630"/>
                </a:cubicBezTo>
                <a:cubicBezTo>
                  <a:pt x="3352350" y="5200630"/>
                  <a:pt x="3390508" y="5171114"/>
                  <a:pt x="3401507" y="5128916"/>
                </a:cubicBezTo>
                <a:lnTo>
                  <a:pt x="3477374" y="4838357"/>
                </a:lnTo>
                <a:lnTo>
                  <a:pt x="3484892" y="4838357"/>
                </a:lnTo>
                <a:lnTo>
                  <a:pt x="3560758" y="5128916"/>
                </a:lnTo>
                <a:cubicBezTo>
                  <a:pt x="3571869" y="5171226"/>
                  <a:pt x="3609915" y="5200630"/>
                  <a:pt x="3653571" y="5200630"/>
                </a:cubicBezTo>
                <a:cubicBezTo>
                  <a:pt x="3699473" y="5200630"/>
                  <a:pt x="3738977" y="5168083"/>
                  <a:pt x="3747731" y="5123080"/>
                </a:cubicBezTo>
                <a:lnTo>
                  <a:pt x="3893179" y="4375415"/>
                </a:lnTo>
                <a:lnTo>
                  <a:pt x="3701493" y="4375415"/>
                </a:lnTo>
                <a:lnTo>
                  <a:pt x="3636738" y="4781233"/>
                </a:lnTo>
                <a:lnTo>
                  <a:pt x="3629218" y="4781233"/>
                </a:lnTo>
                <a:lnTo>
                  <a:pt x="3560086" y="4420755"/>
                </a:lnTo>
                <a:cubicBezTo>
                  <a:pt x="3552566" y="4383495"/>
                  <a:pt x="3519795" y="4356672"/>
                  <a:pt x="3481750" y="4356672"/>
                </a:cubicBezTo>
                <a:close/>
                <a:moveTo>
                  <a:pt x="6287794" y="4350500"/>
                </a:moveTo>
                <a:cubicBezTo>
                  <a:pt x="6150876" y="4350500"/>
                  <a:pt x="6022711" y="4432651"/>
                  <a:pt x="6022711" y="4628041"/>
                </a:cubicBezTo>
                <a:lnTo>
                  <a:pt x="6022711" y="4949126"/>
                </a:lnTo>
                <a:cubicBezTo>
                  <a:pt x="6022711" y="5150801"/>
                  <a:pt x="6150876" y="5225432"/>
                  <a:pt x="6287794" y="5225432"/>
                </a:cubicBezTo>
                <a:cubicBezTo>
                  <a:pt x="6424714" y="5225432"/>
                  <a:pt x="6552878" y="5147096"/>
                  <a:pt x="6552878" y="4947892"/>
                </a:cubicBezTo>
                <a:lnTo>
                  <a:pt x="6552878" y="4626806"/>
                </a:lnTo>
                <a:cubicBezTo>
                  <a:pt x="6552878" y="4432651"/>
                  <a:pt x="6424714" y="4350500"/>
                  <a:pt x="6287794" y="4350500"/>
                </a:cubicBezTo>
                <a:close/>
                <a:moveTo>
                  <a:pt x="5577838" y="3695086"/>
                </a:moveTo>
                <a:lnTo>
                  <a:pt x="5605221" y="3695086"/>
                </a:lnTo>
                <a:cubicBezTo>
                  <a:pt x="5651234" y="3695086"/>
                  <a:pt x="5672446" y="3713828"/>
                  <a:pt x="5672446" y="3771064"/>
                </a:cubicBezTo>
                <a:lnTo>
                  <a:pt x="5672446" y="4043556"/>
                </a:lnTo>
                <a:cubicBezTo>
                  <a:pt x="5672446" y="4099670"/>
                  <a:pt x="5651234" y="4119535"/>
                  <a:pt x="5605221" y="4119535"/>
                </a:cubicBezTo>
                <a:lnTo>
                  <a:pt x="5577838" y="4119535"/>
                </a:lnTo>
                <a:close/>
                <a:moveTo>
                  <a:pt x="4138510" y="3673987"/>
                </a:moveTo>
                <a:cubicBezTo>
                  <a:pt x="4174647" y="3673987"/>
                  <a:pt x="4204500" y="3696433"/>
                  <a:pt x="4204500" y="3752435"/>
                </a:cubicBezTo>
                <a:lnTo>
                  <a:pt x="4204500" y="4064879"/>
                </a:lnTo>
                <a:cubicBezTo>
                  <a:pt x="4204500" y="4119646"/>
                  <a:pt x="4174647" y="4142092"/>
                  <a:pt x="4138510" y="4142092"/>
                </a:cubicBezTo>
                <a:cubicBezTo>
                  <a:pt x="4102372" y="4142092"/>
                  <a:pt x="4072520" y="4119646"/>
                  <a:pt x="4072520" y="4064879"/>
                </a:cubicBezTo>
                <a:lnTo>
                  <a:pt x="4072520" y="3752435"/>
                </a:lnTo>
                <a:cubicBezTo>
                  <a:pt x="4072520" y="3696433"/>
                  <a:pt x="4102372" y="3673987"/>
                  <a:pt x="4138510" y="3673987"/>
                </a:cubicBezTo>
                <a:close/>
                <a:moveTo>
                  <a:pt x="4629958" y="3671518"/>
                </a:moveTo>
                <a:lnTo>
                  <a:pt x="4662279" y="3671518"/>
                </a:lnTo>
                <a:cubicBezTo>
                  <a:pt x="4707057" y="3671518"/>
                  <a:pt x="4728269" y="3696432"/>
                  <a:pt x="4728269" y="3746150"/>
                </a:cubicBezTo>
                <a:cubicBezTo>
                  <a:pt x="4728269" y="3795868"/>
                  <a:pt x="4708405" y="3830771"/>
                  <a:pt x="4658576" y="3830771"/>
                </a:cubicBezTo>
                <a:lnTo>
                  <a:pt x="4629958" y="3830771"/>
                </a:lnTo>
                <a:close/>
                <a:moveTo>
                  <a:pt x="5378632" y="3494758"/>
                </a:moveTo>
                <a:lnTo>
                  <a:pt x="5378632" y="4319974"/>
                </a:lnTo>
                <a:lnTo>
                  <a:pt x="5567850" y="4319974"/>
                </a:lnTo>
                <a:cubicBezTo>
                  <a:pt x="5768177" y="4319974"/>
                  <a:pt x="5872774" y="4256453"/>
                  <a:pt x="5872774" y="4017519"/>
                </a:cubicBezTo>
                <a:lnTo>
                  <a:pt x="5872774" y="3797214"/>
                </a:lnTo>
                <a:cubicBezTo>
                  <a:pt x="5872774" y="3558280"/>
                  <a:pt x="5768289" y="3494758"/>
                  <a:pt x="5567850" y="3494758"/>
                </a:cubicBezTo>
                <a:close/>
                <a:moveTo>
                  <a:pt x="4958114" y="3494758"/>
                </a:moveTo>
                <a:lnTo>
                  <a:pt x="4958114" y="3494870"/>
                </a:lnTo>
                <a:lnTo>
                  <a:pt x="4958114" y="4320085"/>
                </a:lnTo>
                <a:lnTo>
                  <a:pt x="5358882" y="4320085"/>
                </a:lnTo>
                <a:lnTo>
                  <a:pt x="5358882" y="4120881"/>
                </a:lnTo>
                <a:lnTo>
                  <a:pt x="5154738" y="4120881"/>
                </a:lnTo>
                <a:lnTo>
                  <a:pt x="5154738" y="3494758"/>
                </a:lnTo>
                <a:close/>
                <a:moveTo>
                  <a:pt x="4430864" y="3494758"/>
                </a:moveTo>
                <a:lnTo>
                  <a:pt x="4430864" y="4319862"/>
                </a:lnTo>
                <a:lnTo>
                  <a:pt x="4430752" y="4319862"/>
                </a:lnTo>
                <a:lnTo>
                  <a:pt x="4430864" y="4319974"/>
                </a:lnTo>
                <a:lnTo>
                  <a:pt x="4430864" y="4319862"/>
                </a:lnTo>
                <a:lnTo>
                  <a:pt x="4629958" y="4319862"/>
                </a:lnTo>
                <a:lnTo>
                  <a:pt x="4629958" y="4009888"/>
                </a:lnTo>
                <a:lnTo>
                  <a:pt x="4664861" y="4009888"/>
                </a:lnTo>
                <a:cubicBezTo>
                  <a:pt x="4714690" y="4009888"/>
                  <a:pt x="4732084" y="4037270"/>
                  <a:pt x="4732084" y="4092039"/>
                </a:cubicBezTo>
                <a:lnTo>
                  <a:pt x="4732084" y="4319862"/>
                </a:lnTo>
                <a:lnTo>
                  <a:pt x="4931290" y="4319862"/>
                </a:lnTo>
                <a:lnTo>
                  <a:pt x="4931290" y="4087101"/>
                </a:lnTo>
                <a:cubicBezTo>
                  <a:pt x="4931290" y="3968923"/>
                  <a:pt x="4870238" y="3917859"/>
                  <a:pt x="4813001" y="3901698"/>
                </a:cubicBezTo>
                <a:lnTo>
                  <a:pt x="4813001" y="3896761"/>
                </a:lnTo>
                <a:cubicBezTo>
                  <a:pt x="4865300" y="3866908"/>
                  <a:pt x="4922536" y="3805968"/>
                  <a:pt x="4922536" y="3712593"/>
                </a:cubicBezTo>
                <a:cubicBezTo>
                  <a:pt x="4922536" y="3605528"/>
                  <a:pt x="4862831" y="3494758"/>
                  <a:pt x="4671144" y="3494758"/>
                </a:cubicBezTo>
                <a:close/>
                <a:moveTo>
                  <a:pt x="3481750" y="3476016"/>
                </a:moveTo>
                <a:cubicBezTo>
                  <a:pt x="3443705" y="3476016"/>
                  <a:pt x="3410934" y="3502839"/>
                  <a:pt x="3403415" y="3540099"/>
                </a:cubicBezTo>
                <a:lnTo>
                  <a:pt x="3334282" y="3900577"/>
                </a:lnTo>
                <a:lnTo>
                  <a:pt x="3326762" y="3900577"/>
                </a:lnTo>
                <a:lnTo>
                  <a:pt x="3262007" y="3494759"/>
                </a:lnTo>
                <a:lnTo>
                  <a:pt x="3069086" y="3494759"/>
                </a:lnTo>
                <a:lnTo>
                  <a:pt x="3214534" y="4242424"/>
                </a:lnTo>
                <a:cubicBezTo>
                  <a:pt x="3223288" y="4287427"/>
                  <a:pt x="3262793" y="4319974"/>
                  <a:pt x="3308694" y="4319974"/>
                </a:cubicBezTo>
                <a:cubicBezTo>
                  <a:pt x="3352350" y="4319974"/>
                  <a:pt x="3390508" y="4290458"/>
                  <a:pt x="3401507" y="4248260"/>
                </a:cubicBezTo>
                <a:lnTo>
                  <a:pt x="3477374" y="3957701"/>
                </a:lnTo>
                <a:lnTo>
                  <a:pt x="3484892" y="3957701"/>
                </a:lnTo>
                <a:lnTo>
                  <a:pt x="3560758" y="4248260"/>
                </a:lnTo>
                <a:cubicBezTo>
                  <a:pt x="3571869" y="4290570"/>
                  <a:pt x="3609915" y="4319974"/>
                  <a:pt x="3653571" y="4319974"/>
                </a:cubicBezTo>
                <a:cubicBezTo>
                  <a:pt x="3699473" y="4319974"/>
                  <a:pt x="3738977" y="4287427"/>
                  <a:pt x="3747731" y="4242424"/>
                </a:cubicBezTo>
                <a:lnTo>
                  <a:pt x="3893179" y="3494759"/>
                </a:lnTo>
                <a:lnTo>
                  <a:pt x="3701493" y="3494759"/>
                </a:lnTo>
                <a:lnTo>
                  <a:pt x="3636738" y="3900577"/>
                </a:lnTo>
                <a:lnTo>
                  <a:pt x="3629218" y="3900577"/>
                </a:lnTo>
                <a:lnTo>
                  <a:pt x="3560086" y="3540099"/>
                </a:lnTo>
                <a:cubicBezTo>
                  <a:pt x="3552566" y="3502839"/>
                  <a:pt x="3519795" y="3476016"/>
                  <a:pt x="3481750" y="3476016"/>
                </a:cubicBezTo>
                <a:close/>
                <a:moveTo>
                  <a:pt x="4138397" y="3469843"/>
                </a:moveTo>
                <a:cubicBezTo>
                  <a:pt x="4001478" y="3469843"/>
                  <a:pt x="3873314" y="3551994"/>
                  <a:pt x="3873314" y="3747384"/>
                </a:cubicBezTo>
                <a:lnTo>
                  <a:pt x="3873314" y="4068470"/>
                </a:lnTo>
                <a:cubicBezTo>
                  <a:pt x="3873314" y="4270145"/>
                  <a:pt x="4001478" y="4344776"/>
                  <a:pt x="4138397" y="4344776"/>
                </a:cubicBezTo>
                <a:cubicBezTo>
                  <a:pt x="4275317" y="4344776"/>
                  <a:pt x="4403481" y="4266440"/>
                  <a:pt x="4403481" y="4067235"/>
                </a:cubicBezTo>
                <a:lnTo>
                  <a:pt x="4403481" y="3746150"/>
                </a:lnTo>
                <a:cubicBezTo>
                  <a:pt x="4403481" y="3551994"/>
                  <a:pt x="4275317" y="3469843"/>
                  <a:pt x="4138397" y="3469843"/>
                </a:cubicBezTo>
                <a:close/>
                <a:moveTo>
                  <a:pt x="8597566" y="3173897"/>
                </a:moveTo>
                <a:cubicBezTo>
                  <a:pt x="8424397" y="3173897"/>
                  <a:pt x="8283887" y="3314295"/>
                  <a:pt x="8283887" y="3487576"/>
                </a:cubicBezTo>
                <a:cubicBezTo>
                  <a:pt x="8283887" y="3660856"/>
                  <a:pt x="8424285" y="3801253"/>
                  <a:pt x="8597566" y="3801253"/>
                </a:cubicBezTo>
                <a:cubicBezTo>
                  <a:pt x="8770846" y="3801253"/>
                  <a:pt x="8911243" y="3660856"/>
                  <a:pt x="8911243" y="3487576"/>
                </a:cubicBezTo>
                <a:cubicBezTo>
                  <a:pt x="8911243" y="3314295"/>
                  <a:pt x="8770846" y="3173897"/>
                  <a:pt x="8597566" y="3173897"/>
                </a:cubicBezTo>
                <a:close/>
                <a:moveTo>
                  <a:pt x="8288264" y="1197108"/>
                </a:moveTo>
                <a:cubicBezTo>
                  <a:pt x="8288264" y="1197108"/>
                  <a:pt x="8288264" y="1474761"/>
                  <a:pt x="8288264" y="1477679"/>
                </a:cubicBezTo>
                <a:cubicBezTo>
                  <a:pt x="8288489" y="1789897"/>
                  <a:pt x="8300610" y="2101893"/>
                  <a:pt x="8324626" y="2413214"/>
                </a:cubicBezTo>
                <a:lnTo>
                  <a:pt x="8324738" y="2413326"/>
                </a:lnTo>
                <a:lnTo>
                  <a:pt x="8353694" y="2860892"/>
                </a:lnTo>
                <a:cubicBezTo>
                  <a:pt x="8361998" y="2989506"/>
                  <a:pt x="8468727" y="3089502"/>
                  <a:pt x="8597566" y="3089502"/>
                </a:cubicBezTo>
                <a:cubicBezTo>
                  <a:pt x="8726404" y="3089502"/>
                  <a:pt x="8833133" y="2989506"/>
                  <a:pt x="8841439" y="2860892"/>
                </a:cubicBezTo>
                <a:lnTo>
                  <a:pt x="8870393" y="2413326"/>
                </a:lnTo>
                <a:cubicBezTo>
                  <a:pt x="8894634" y="2099086"/>
                  <a:pt x="8906755" y="1784063"/>
                  <a:pt x="8906755" y="1468926"/>
                </a:cubicBezTo>
                <a:lnTo>
                  <a:pt x="8906755" y="1197108"/>
                </a:lnTo>
                <a:close/>
                <a:moveTo>
                  <a:pt x="3670854" y="1178703"/>
                </a:moveTo>
                <a:cubicBezTo>
                  <a:pt x="3607894" y="1178703"/>
                  <a:pt x="3553688" y="1223034"/>
                  <a:pt x="3541230" y="1284759"/>
                </a:cubicBezTo>
                <a:lnTo>
                  <a:pt x="3426645" y="1866102"/>
                </a:lnTo>
                <a:lnTo>
                  <a:pt x="3414300" y="1866102"/>
                </a:lnTo>
                <a:lnTo>
                  <a:pt x="3307123" y="1197109"/>
                </a:lnTo>
                <a:lnTo>
                  <a:pt x="2987720" y="1197109"/>
                </a:lnTo>
                <a:lnTo>
                  <a:pt x="3228562" y="2432069"/>
                </a:lnTo>
                <a:cubicBezTo>
                  <a:pt x="3243040" y="2506700"/>
                  <a:pt x="3308356" y="2560458"/>
                  <a:pt x="3384448" y="2560458"/>
                </a:cubicBezTo>
                <a:cubicBezTo>
                  <a:pt x="3460538" y="2560458"/>
                  <a:pt x="3519794" y="2511752"/>
                  <a:pt x="3538088" y="2441833"/>
                </a:cubicBezTo>
                <a:lnTo>
                  <a:pt x="3663672" y="1960822"/>
                </a:lnTo>
                <a:lnTo>
                  <a:pt x="3676016" y="1960822"/>
                </a:lnTo>
                <a:lnTo>
                  <a:pt x="3801600" y="2441833"/>
                </a:lnTo>
                <a:cubicBezTo>
                  <a:pt x="3819893" y="2511752"/>
                  <a:pt x="3882965" y="2560458"/>
                  <a:pt x="3955240" y="2560458"/>
                </a:cubicBezTo>
                <a:cubicBezTo>
                  <a:pt x="4031219" y="2560458"/>
                  <a:pt x="4096536" y="2506588"/>
                  <a:pt x="4111126" y="2432069"/>
                </a:cubicBezTo>
                <a:lnTo>
                  <a:pt x="4193164" y="2011549"/>
                </a:lnTo>
                <a:lnTo>
                  <a:pt x="4034586" y="1197109"/>
                </a:lnTo>
                <a:lnTo>
                  <a:pt x="3927407" y="1866102"/>
                </a:lnTo>
                <a:lnTo>
                  <a:pt x="3915063" y="1866102"/>
                </a:lnTo>
                <a:lnTo>
                  <a:pt x="3800478" y="1284759"/>
                </a:lnTo>
                <a:cubicBezTo>
                  <a:pt x="3788020" y="1223034"/>
                  <a:pt x="3733814" y="1178703"/>
                  <a:pt x="3670854" y="1178703"/>
                </a:cubicBezTo>
                <a:close/>
                <a:moveTo>
                  <a:pt x="5066749" y="1171632"/>
                </a:moveTo>
                <a:cubicBezTo>
                  <a:pt x="4979660" y="1171632"/>
                  <a:pt x="4904804" y="1232909"/>
                  <a:pt x="4887521" y="1318202"/>
                </a:cubicBezTo>
                <a:lnTo>
                  <a:pt x="4729279" y="2127256"/>
                </a:lnTo>
                <a:lnTo>
                  <a:pt x="4712220" y="2127256"/>
                </a:lnTo>
                <a:lnTo>
                  <a:pt x="4564078" y="1197108"/>
                </a:lnTo>
                <a:lnTo>
                  <a:pt x="4122685" y="1197108"/>
                </a:lnTo>
                <a:lnTo>
                  <a:pt x="4455553" y="2909376"/>
                </a:lnTo>
                <a:cubicBezTo>
                  <a:pt x="4475643" y="3012513"/>
                  <a:pt x="4565874" y="3086921"/>
                  <a:pt x="4670920" y="3086921"/>
                </a:cubicBezTo>
                <a:cubicBezTo>
                  <a:pt x="4775966" y="3086921"/>
                  <a:pt x="4858005" y="3019584"/>
                  <a:pt x="4883144" y="2922955"/>
                </a:cubicBezTo>
                <a:lnTo>
                  <a:pt x="5056761" y="2258227"/>
                </a:lnTo>
                <a:lnTo>
                  <a:pt x="5073820" y="2258227"/>
                </a:lnTo>
                <a:lnTo>
                  <a:pt x="5247438" y="2922955"/>
                </a:lnTo>
                <a:cubicBezTo>
                  <a:pt x="5272689" y="3019584"/>
                  <a:pt x="5359890" y="3086921"/>
                  <a:pt x="5459661" y="3086921"/>
                </a:cubicBezTo>
                <a:cubicBezTo>
                  <a:pt x="5564706" y="3086921"/>
                  <a:pt x="5654938" y="3012513"/>
                  <a:pt x="5675027" y="2909376"/>
                </a:cubicBezTo>
                <a:lnTo>
                  <a:pt x="5788827" y="2324104"/>
                </a:lnTo>
                <a:lnTo>
                  <a:pt x="5569308" y="1197108"/>
                </a:lnTo>
                <a:lnTo>
                  <a:pt x="5421167" y="2127144"/>
                </a:lnTo>
                <a:lnTo>
                  <a:pt x="5421279" y="2127256"/>
                </a:lnTo>
                <a:lnTo>
                  <a:pt x="5404220" y="2127256"/>
                </a:lnTo>
                <a:lnTo>
                  <a:pt x="5245978" y="1318202"/>
                </a:lnTo>
                <a:cubicBezTo>
                  <a:pt x="5228695" y="1232909"/>
                  <a:pt x="5153839" y="1171632"/>
                  <a:pt x="5066749" y="1171632"/>
                </a:cubicBezTo>
                <a:close/>
                <a:moveTo>
                  <a:pt x="6959031" y="1166919"/>
                </a:moveTo>
                <a:cubicBezTo>
                  <a:pt x="6839060" y="1166919"/>
                  <a:pt x="6735810" y="1251427"/>
                  <a:pt x="6712017" y="1368930"/>
                </a:cubicBezTo>
                <a:lnTo>
                  <a:pt x="6493845" y="2478194"/>
                </a:lnTo>
                <a:lnTo>
                  <a:pt x="6470277" y="2478194"/>
                </a:lnTo>
                <a:lnTo>
                  <a:pt x="6266134" y="1197108"/>
                </a:lnTo>
                <a:lnTo>
                  <a:pt x="5657632" y="1197108"/>
                </a:lnTo>
                <a:lnTo>
                  <a:pt x="6116421" y="3556484"/>
                </a:lnTo>
                <a:cubicBezTo>
                  <a:pt x="6144029" y="3698566"/>
                  <a:pt x="6268491" y="3801142"/>
                  <a:pt x="6413265" y="3801142"/>
                </a:cubicBezTo>
                <a:cubicBezTo>
                  <a:pt x="6558040" y="3801142"/>
                  <a:pt x="6671166" y="3708217"/>
                  <a:pt x="6705844" y="3575115"/>
                </a:cubicBezTo>
                <a:lnTo>
                  <a:pt x="6945227" y="2658770"/>
                </a:lnTo>
                <a:lnTo>
                  <a:pt x="6968796" y="2658770"/>
                </a:lnTo>
                <a:lnTo>
                  <a:pt x="7208178" y="3575115"/>
                </a:lnTo>
                <a:cubicBezTo>
                  <a:pt x="7242970" y="3708217"/>
                  <a:pt x="7363165" y="3801142"/>
                  <a:pt x="7500870" y="3801142"/>
                </a:cubicBezTo>
                <a:cubicBezTo>
                  <a:pt x="7645645" y="3801142"/>
                  <a:pt x="7770106" y="3698566"/>
                  <a:pt x="7797713" y="3556484"/>
                </a:cubicBezTo>
                <a:lnTo>
                  <a:pt x="8256503" y="1197108"/>
                </a:lnTo>
                <a:lnTo>
                  <a:pt x="7651930" y="1197108"/>
                </a:lnTo>
                <a:lnTo>
                  <a:pt x="7447786" y="2478194"/>
                </a:lnTo>
                <a:lnTo>
                  <a:pt x="7424218" y="2478194"/>
                </a:lnTo>
                <a:lnTo>
                  <a:pt x="7206046" y="1368930"/>
                </a:lnTo>
                <a:cubicBezTo>
                  <a:pt x="7182253" y="1251427"/>
                  <a:pt x="7079003" y="1166919"/>
                  <a:pt x="6959031" y="116691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16"/>
          <p:cNvSpPr txBox="1"/>
          <p:nvPr>
            <p:ph type="ctrTitle"/>
          </p:nvPr>
        </p:nvSpPr>
        <p:spPr>
          <a:xfrm>
            <a:off x="157645" y="5087389"/>
            <a:ext cx="9144000" cy="9939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fr-FR"/>
              <a:t>TITRE DE LA PRÉSENTATION</a:t>
            </a:r>
            <a:endParaRPr/>
          </a:p>
        </p:txBody>
      </p:sp>
      <p:sp>
        <p:nvSpPr>
          <p:cNvPr id="1454" name="Google Shape;1454;p16"/>
          <p:cNvSpPr txBox="1"/>
          <p:nvPr>
            <p:ph idx="1" type="subTitle"/>
          </p:nvPr>
        </p:nvSpPr>
        <p:spPr>
          <a:xfrm>
            <a:off x="157645" y="6123528"/>
            <a:ext cx="9144000" cy="576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Sous titre / nom intervenant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2" name="Shape 1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" name="Google Shape;1463;p18"/>
          <p:cNvSpPr txBox="1"/>
          <p:nvPr>
            <p:ph idx="4294967295" type="ftr"/>
          </p:nvPr>
        </p:nvSpPr>
        <p:spPr>
          <a:xfrm>
            <a:off x="1658938" y="6581775"/>
            <a:ext cx="10533062" cy="276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/>
              <a:t>Source</a:t>
            </a:r>
            <a:endParaRPr sz="1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7" name="Shape 1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8" name="Google Shape;1468;p19"/>
          <p:cNvSpPr txBox="1"/>
          <p:nvPr>
            <p:ph type="title"/>
          </p:nvPr>
        </p:nvSpPr>
        <p:spPr>
          <a:xfrm>
            <a:off x="344714" y="246742"/>
            <a:ext cx="3501146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AGENDA</a:t>
            </a:r>
            <a:endParaRPr/>
          </a:p>
        </p:txBody>
      </p:sp>
      <p:sp>
        <p:nvSpPr>
          <p:cNvPr id="1469" name="Google Shape;1469;p19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Source</a:t>
            </a:r>
            <a:endParaRPr/>
          </a:p>
        </p:txBody>
      </p:sp>
      <p:sp>
        <p:nvSpPr>
          <p:cNvPr id="1470" name="Google Shape;1470;p19"/>
          <p:cNvSpPr txBox="1"/>
          <p:nvPr>
            <p:ph idx="1" type="body"/>
          </p:nvPr>
        </p:nvSpPr>
        <p:spPr>
          <a:xfrm>
            <a:off x="5076265" y="874059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Chapitre 1</a:t>
            </a:r>
            <a:br>
              <a:rPr lang="fr-FR"/>
            </a:br>
            <a:r>
              <a:rPr lang="fr-FR"/>
              <a:t>sur deux lignes</a:t>
            </a:r>
            <a:endParaRPr/>
          </a:p>
        </p:txBody>
      </p:sp>
      <p:sp>
        <p:nvSpPr>
          <p:cNvPr id="1471" name="Google Shape;1471;p19"/>
          <p:cNvSpPr txBox="1"/>
          <p:nvPr>
            <p:ph idx="2" type="body"/>
          </p:nvPr>
        </p:nvSpPr>
        <p:spPr>
          <a:xfrm>
            <a:off x="5076265" y="1916206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Chapitre 2</a:t>
            </a:r>
            <a:br>
              <a:rPr lang="fr-FR"/>
            </a:br>
            <a:r>
              <a:rPr lang="fr-FR"/>
              <a:t>sur deux lignes</a:t>
            </a:r>
            <a:endParaRPr/>
          </a:p>
        </p:txBody>
      </p:sp>
      <p:sp>
        <p:nvSpPr>
          <p:cNvPr id="1472" name="Google Shape;1472;p19"/>
          <p:cNvSpPr txBox="1"/>
          <p:nvPr>
            <p:ph idx="3" type="body"/>
          </p:nvPr>
        </p:nvSpPr>
        <p:spPr>
          <a:xfrm>
            <a:off x="5076265" y="5035924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Chapitre 5</a:t>
            </a:r>
            <a:br>
              <a:rPr lang="fr-FR"/>
            </a:br>
            <a:r>
              <a:rPr lang="fr-FR"/>
              <a:t>sur deux lignes</a:t>
            </a:r>
            <a:endParaRPr/>
          </a:p>
        </p:txBody>
      </p:sp>
      <p:sp>
        <p:nvSpPr>
          <p:cNvPr id="1473" name="Google Shape;1473;p19"/>
          <p:cNvSpPr txBox="1"/>
          <p:nvPr>
            <p:ph idx="4" type="body"/>
          </p:nvPr>
        </p:nvSpPr>
        <p:spPr>
          <a:xfrm>
            <a:off x="5076265" y="4007224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Chapitre 4</a:t>
            </a:r>
            <a:br>
              <a:rPr lang="fr-FR"/>
            </a:br>
            <a:r>
              <a:rPr lang="fr-FR"/>
              <a:t>sur deux lignes</a:t>
            </a:r>
            <a:endParaRPr/>
          </a:p>
        </p:txBody>
      </p:sp>
      <p:sp>
        <p:nvSpPr>
          <p:cNvPr id="1474" name="Google Shape;1474;p19"/>
          <p:cNvSpPr txBox="1"/>
          <p:nvPr>
            <p:ph idx="5" type="body"/>
          </p:nvPr>
        </p:nvSpPr>
        <p:spPr>
          <a:xfrm>
            <a:off x="5076265" y="2958354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Chapitre 3</a:t>
            </a:r>
            <a:br>
              <a:rPr lang="fr-FR"/>
            </a:br>
            <a:r>
              <a:rPr lang="fr-FR"/>
              <a:t>sur deux lignes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9" name="Google Shape;1479;p2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25087" l="0" r="0" t="25087"/>
          <a:stretch/>
        </p:blipFill>
        <p:spPr>
          <a:xfrm>
            <a:off x="221343" y="-15202"/>
            <a:ext cx="11749314" cy="3833158"/>
          </a:xfrm>
          <a:prstGeom prst="round2SameRect">
            <a:avLst>
              <a:gd fmla="val 0" name="adj1"/>
              <a:gd fmla="val 7573" name="adj2"/>
            </a:avLst>
          </a:prstGeom>
          <a:solidFill>
            <a:srgbClr val="E8E8E8"/>
          </a:solidFill>
          <a:ln>
            <a:noFill/>
          </a:ln>
        </p:spPr>
      </p:pic>
      <p:sp>
        <p:nvSpPr>
          <p:cNvPr id="1480" name="Google Shape;1480;p20"/>
          <p:cNvSpPr txBox="1"/>
          <p:nvPr>
            <p:ph type="title"/>
          </p:nvPr>
        </p:nvSpPr>
        <p:spPr>
          <a:xfrm>
            <a:off x="3621314" y="3817956"/>
            <a:ext cx="8396515" cy="15065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Arial"/>
              <a:buNone/>
            </a:pPr>
            <a:r>
              <a:rPr lang="fr-FR"/>
              <a:t>TITRE DU CHAPITRE</a:t>
            </a:r>
            <a:endParaRPr/>
          </a:p>
        </p:txBody>
      </p:sp>
      <p:sp>
        <p:nvSpPr>
          <p:cNvPr id="1481" name="Google Shape;1481;p20"/>
          <p:cNvSpPr txBox="1"/>
          <p:nvPr>
            <p:ph idx="1" type="body"/>
          </p:nvPr>
        </p:nvSpPr>
        <p:spPr>
          <a:xfrm>
            <a:off x="3621313" y="5351463"/>
            <a:ext cx="8447316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Sous titre du chapitre</a:t>
            </a:r>
            <a:endParaRPr/>
          </a:p>
        </p:txBody>
      </p:sp>
      <p:grpSp>
        <p:nvGrpSpPr>
          <p:cNvPr id="1482" name="Google Shape;1482;p20"/>
          <p:cNvGrpSpPr/>
          <p:nvPr/>
        </p:nvGrpSpPr>
        <p:grpSpPr>
          <a:xfrm>
            <a:off x="276768" y="2019547"/>
            <a:ext cx="2537025" cy="791170"/>
            <a:chOff x="3650456" y="3659504"/>
            <a:chExt cx="4777930" cy="1489995"/>
          </a:xfrm>
        </p:grpSpPr>
        <p:grpSp>
          <p:nvGrpSpPr>
            <p:cNvPr id="1483" name="Google Shape;1483;p20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1484" name="Google Shape;1484;p20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5" name="Google Shape;1485;p20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6" name="Google Shape;1486;p20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7" name="Google Shape;1487;p20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8" name="Google Shape;1488;p20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89" name="Google Shape;1489;p20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1490" name="Google Shape;1490;p20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1" name="Google Shape;1491;p20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2" name="Google Shape;1492;p20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3" name="Google Shape;1493;p20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94" name="Google Shape;1494;p20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1495" name="Google Shape;1495;p20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6" name="Google Shape;1496;p20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7" name="Google Shape;1497;p20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8" name="Google Shape;1498;p20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9" name="Google Shape;1499;p20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0" name="Google Shape;1500;p20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01" name="Google Shape;1501;p20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2" name="Google Shape;1502;p20"/>
          <p:cNvGrpSpPr/>
          <p:nvPr/>
        </p:nvGrpSpPr>
        <p:grpSpPr>
          <a:xfrm>
            <a:off x="276768" y="1001131"/>
            <a:ext cx="2537025" cy="791170"/>
            <a:chOff x="3650456" y="3659504"/>
            <a:chExt cx="4777930" cy="1489995"/>
          </a:xfrm>
        </p:grpSpPr>
        <p:grpSp>
          <p:nvGrpSpPr>
            <p:cNvPr id="1503" name="Google Shape;1503;p20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1504" name="Google Shape;1504;p20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5" name="Google Shape;1505;p20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6" name="Google Shape;1506;p20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7" name="Google Shape;1507;p20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8" name="Google Shape;1508;p20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09" name="Google Shape;1509;p20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1510" name="Google Shape;1510;p20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1" name="Google Shape;1511;p20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2" name="Google Shape;1512;p20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3" name="Google Shape;1513;p20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14" name="Google Shape;1514;p20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1515" name="Google Shape;1515;p20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6" name="Google Shape;1516;p20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7" name="Google Shape;1517;p20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8" name="Google Shape;1518;p20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9" name="Google Shape;1519;p20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0" name="Google Shape;1520;p20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21" name="Google Shape;1521;p20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2" name="Google Shape;1522;p20"/>
          <p:cNvGrpSpPr/>
          <p:nvPr/>
        </p:nvGrpSpPr>
        <p:grpSpPr>
          <a:xfrm>
            <a:off x="276768" y="-17285"/>
            <a:ext cx="2537025" cy="791170"/>
            <a:chOff x="3650456" y="3659504"/>
            <a:chExt cx="4777930" cy="1489995"/>
          </a:xfrm>
        </p:grpSpPr>
        <p:grpSp>
          <p:nvGrpSpPr>
            <p:cNvPr id="1523" name="Google Shape;1523;p20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1524" name="Google Shape;1524;p20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5" name="Google Shape;1525;p20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6" name="Google Shape;1526;p20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7" name="Google Shape;1527;p20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8" name="Google Shape;1528;p20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29" name="Google Shape;1529;p20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1530" name="Google Shape;1530;p20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1" name="Google Shape;1531;p20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p20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3" name="Google Shape;1533;p20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34" name="Google Shape;1534;p20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1535" name="Google Shape;1535;p20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6" name="Google Shape;1536;p20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7" name="Google Shape;1537;p20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8" name="Google Shape;1538;p20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9" name="Google Shape;1539;p20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0" name="Google Shape;1540;p20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41" name="Google Shape;1541;p20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2" name="Google Shape;1542;p20"/>
          <p:cNvGrpSpPr/>
          <p:nvPr/>
        </p:nvGrpSpPr>
        <p:grpSpPr>
          <a:xfrm>
            <a:off x="276768" y="3037963"/>
            <a:ext cx="2537025" cy="791170"/>
            <a:chOff x="3650456" y="3659504"/>
            <a:chExt cx="4777930" cy="1489995"/>
          </a:xfrm>
        </p:grpSpPr>
        <p:grpSp>
          <p:nvGrpSpPr>
            <p:cNvPr id="1543" name="Google Shape;1543;p20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1544" name="Google Shape;1544;p20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5" name="Google Shape;1545;p20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6" name="Google Shape;1546;p20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7" name="Google Shape;1547;p20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8" name="Google Shape;1548;p20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49" name="Google Shape;1549;p20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1550" name="Google Shape;1550;p20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1" name="Google Shape;1551;p20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p20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3" name="Google Shape;1553;p20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54" name="Google Shape;1554;p20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1555" name="Google Shape;1555;p20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6" name="Google Shape;1556;p20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7" name="Google Shape;1557;p20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8" name="Google Shape;1558;p20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9" name="Google Shape;1559;p20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0" name="Google Shape;1560;p20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61" name="Google Shape;1561;p20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5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" name="Google Shape;1566;p21"/>
          <p:cNvSpPr txBox="1"/>
          <p:nvPr>
            <p:ph type="title"/>
          </p:nvPr>
        </p:nvSpPr>
        <p:spPr>
          <a:xfrm>
            <a:off x="344713" y="246742"/>
            <a:ext cx="7086599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fr-FR"/>
              <a:t>Titre de la slide</a:t>
            </a:r>
            <a:br>
              <a:rPr lang="fr-FR"/>
            </a:br>
            <a:r>
              <a:rPr lang="fr-FR"/>
              <a:t>sur deux lignes</a:t>
            </a:r>
            <a:endParaRPr/>
          </a:p>
        </p:txBody>
      </p:sp>
      <p:sp>
        <p:nvSpPr>
          <p:cNvPr id="1567" name="Google Shape;1567;p21"/>
          <p:cNvSpPr txBox="1"/>
          <p:nvPr>
            <p:ph idx="1" type="body"/>
          </p:nvPr>
        </p:nvSpPr>
        <p:spPr>
          <a:xfrm>
            <a:off x="344713" y="1647370"/>
            <a:ext cx="7086599" cy="4166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</a:pPr>
            <a:r>
              <a:rPr lang="fr-FR">
                <a:solidFill>
                  <a:schemeClr val="accent3"/>
                </a:solidFill>
              </a:rPr>
              <a:t>Ex his quidam aeternitati se commendari posse per statuas aestimantes </a:t>
            </a:r>
            <a:r>
              <a:rPr lang="fr-FR"/>
              <a:t>eas ardenter adfectant quasi plus praemii de figmentis aereis </a:t>
            </a:r>
            <a:r>
              <a:rPr lang="fr-FR">
                <a:solidFill>
                  <a:schemeClr val="accent3"/>
                </a:solidFill>
              </a:rPr>
              <a:t>sensu carentibus adepturi, quam ex conscientia honeste recteque factorum</a:t>
            </a:r>
            <a:endParaRPr>
              <a:solidFill>
                <a:schemeClr val="accent3"/>
              </a:solidFill>
            </a:endParaRPr>
          </a:p>
          <a:p>
            <a:pPr indent="-228600" lvl="1" marL="6858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fr-FR"/>
              <a:t>Easque auro curant inbracteari, quod Acilio Glabrioni delatum est primo, cum consiliis armisque regem superasset</a:t>
            </a:r>
            <a:endParaRPr/>
          </a:p>
          <a:p>
            <a:pPr indent="-228600" lvl="1" marL="6858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fr-FR"/>
              <a:t>Antiochum. quam autem sit pulchrum exigua haec spernentem et minima ad ascensus verae gloriae tendere longos et arduos, ut memorat vates Ascraeus</a:t>
            </a:r>
            <a:endParaRPr/>
          </a:p>
          <a:p>
            <a:pPr indent="-228600" lvl="1" marL="6858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fr-FR"/>
              <a:t>Censorius Cato monstravit. qui interrogatus quam ob rem inter multos... statuam non haberet malo inquit ambigere bonos quam ob rem id non meruerim, quam quod est gravius cur inpetraverim mussitare.</a:t>
            </a:r>
            <a:endParaRPr/>
          </a:p>
        </p:txBody>
      </p:sp>
      <p:sp>
        <p:nvSpPr>
          <p:cNvPr id="1568" name="Google Shape;1568;p21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/>
              <a:t>Source</a:t>
            </a:r>
            <a:endParaRPr sz="1000"/>
          </a:p>
        </p:txBody>
      </p:sp>
      <p:pic>
        <p:nvPicPr>
          <p:cNvPr id="1569" name="Google Shape;1569;p2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7941" r="27941" t="0"/>
          <a:stretch/>
        </p:blipFill>
        <p:spPr>
          <a:xfrm>
            <a:off x="7801428" y="298450"/>
            <a:ext cx="3922053" cy="5928179"/>
          </a:xfrm>
          <a:prstGeom prst="roundRect">
            <a:avLst>
              <a:gd fmla="val 5493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3" name="Shape 1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4" name="Google Shape;1574;p22"/>
          <p:cNvSpPr txBox="1"/>
          <p:nvPr>
            <p:ph type="title"/>
          </p:nvPr>
        </p:nvSpPr>
        <p:spPr>
          <a:xfrm>
            <a:off x="344713" y="246742"/>
            <a:ext cx="3523344" cy="1879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Titre de</a:t>
            </a:r>
            <a:br>
              <a:rPr lang="fr-FR"/>
            </a:br>
            <a:r>
              <a:rPr lang="fr-FR"/>
              <a:t>la slide</a:t>
            </a:r>
            <a:br>
              <a:rPr lang="fr-FR"/>
            </a:br>
            <a:r>
              <a:rPr lang="fr-FR"/>
              <a:t>sur PLUSIEURS lignes</a:t>
            </a:r>
            <a:endParaRPr/>
          </a:p>
        </p:txBody>
      </p:sp>
      <p:sp>
        <p:nvSpPr>
          <p:cNvPr id="1575" name="Google Shape;1575;p22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/>
              <a:t>Source</a:t>
            </a:r>
            <a:endParaRPr sz="1000"/>
          </a:p>
        </p:txBody>
      </p:sp>
      <p:sp>
        <p:nvSpPr>
          <p:cNvPr id="1576" name="Google Shape;1576;p22"/>
          <p:cNvSpPr/>
          <p:nvPr/>
        </p:nvSpPr>
        <p:spPr>
          <a:xfrm>
            <a:off x="4455885" y="486229"/>
            <a:ext cx="7213599" cy="5878285"/>
          </a:xfrm>
          <a:prstGeom prst="roundRect">
            <a:avLst>
              <a:gd fmla="val 3799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77" name="Google Shape;1577;p22"/>
          <p:cNvGraphicFramePr/>
          <p:nvPr/>
        </p:nvGraphicFramePr>
        <p:xfrm>
          <a:off x="3998684" y="770466"/>
          <a:ext cx="8128000" cy="5418667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1" name="Shape 1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2" name="Google Shape;1582;p23"/>
          <p:cNvSpPr txBox="1"/>
          <p:nvPr>
            <p:ph type="title"/>
          </p:nvPr>
        </p:nvSpPr>
        <p:spPr>
          <a:xfrm>
            <a:off x="344713" y="246742"/>
            <a:ext cx="3523344" cy="1879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Titre de</a:t>
            </a:r>
            <a:br>
              <a:rPr lang="fr-FR"/>
            </a:br>
            <a:r>
              <a:rPr lang="fr-FR"/>
              <a:t>la slide</a:t>
            </a:r>
            <a:br>
              <a:rPr lang="fr-FR"/>
            </a:br>
            <a:r>
              <a:rPr lang="fr-FR"/>
              <a:t>sur PLUSIEURS lignes</a:t>
            </a:r>
            <a:endParaRPr/>
          </a:p>
        </p:txBody>
      </p:sp>
      <p:sp>
        <p:nvSpPr>
          <p:cNvPr id="1583" name="Google Shape;1583;p23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/>
              <a:t>Source</a:t>
            </a:r>
            <a:endParaRPr sz="1000"/>
          </a:p>
        </p:txBody>
      </p:sp>
      <p:sp>
        <p:nvSpPr>
          <p:cNvPr id="1584" name="Google Shape;1584;p23"/>
          <p:cNvSpPr txBox="1"/>
          <p:nvPr/>
        </p:nvSpPr>
        <p:spPr>
          <a:xfrm>
            <a:off x="4680857" y="863601"/>
            <a:ext cx="2547257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/>
          </a:p>
        </p:txBody>
      </p:sp>
      <p:sp>
        <p:nvSpPr>
          <p:cNvPr id="1585" name="Google Shape;1585;p23"/>
          <p:cNvSpPr txBox="1"/>
          <p:nvPr/>
        </p:nvSpPr>
        <p:spPr>
          <a:xfrm>
            <a:off x="4772300" y="2242458"/>
            <a:ext cx="2547257" cy="25299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p23"/>
          <p:cNvSpPr txBox="1"/>
          <p:nvPr/>
        </p:nvSpPr>
        <p:spPr>
          <a:xfrm>
            <a:off x="8672285" y="863601"/>
            <a:ext cx="2547257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/>
          </a:p>
        </p:txBody>
      </p:sp>
      <p:sp>
        <p:nvSpPr>
          <p:cNvPr id="1587" name="Google Shape;1587;p23"/>
          <p:cNvSpPr txBox="1"/>
          <p:nvPr/>
        </p:nvSpPr>
        <p:spPr>
          <a:xfrm>
            <a:off x="8763728" y="2242458"/>
            <a:ext cx="2547257" cy="25299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p24"/>
          <p:cNvSpPr txBox="1"/>
          <p:nvPr>
            <p:ph type="title"/>
          </p:nvPr>
        </p:nvSpPr>
        <p:spPr>
          <a:xfrm>
            <a:off x="344713" y="246742"/>
            <a:ext cx="11588763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TITRE DE LA CARTE</a:t>
            </a:r>
            <a:endParaRPr/>
          </a:p>
        </p:txBody>
      </p:sp>
      <p:sp>
        <p:nvSpPr>
          <p:cNvPr id="1593" name="Google Shape;1593;p24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/>
              <a:t>Source</a:t>
            </a:r>
            <a:endParaRPr sz="1000"/>
          </a:p>
        </p:txBody>
      </p:sp>
      <p:pic>
        <p:nvPicPr>
          <p:cNvPr id="1594" name="Google Shape;1594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5199" y="1228639"/>
            <a:ext cx="10261602" cy="51990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95" name="Google Shape;1595;p24"/>
          <p:cNvGrpSpPr/>
          <p:nvPr/>
        </p:nvGrpSpPr>
        <p:grpSpPr>
          <a:xfrm>
            <a:off x="4593340" y="1612823"/>
            <a:ext cx="1577836" cy="685154"/>
            <a:chOff x="5249684" y="1910465"/>
            <a:chExt cx="2706914" cy="1175441"/>
          </a:xfrm>
        </p:grpSpPr>
        <p:grpSp>
          <p:nvGrpSpPr>
            <p:cNvPr id="1596" name="Google Shape;1596;p24"/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1597" name="Google Shape;1597;p24"/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Islande</a:t>
                </a:r>
                <a:endParaRPr/>
              </a:p>
            </p:txBody>
          </p:sp>
          <p:sp>
            <p:nvSpPr>
              <p:cNvPr id="1598" name="Google Shape;1598;p24"/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>
                  <a:gd fmla="val 16667" name="adj"/>
                </a:avLst>
              </a:prstGeom>
              <a:noFill/>
              <a:ln cap="flat" cmpd="sng" w="19050">
                <a:solidFill>
                  <a:schemeClr val="accent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99" name="Google Shape;1599;p24"/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3"/>
            </a:solidFill>
            <a:ln cap="flat" cmpd="sng" w="381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0" name="Google Shape;1600;p24"/>
          <p:cNvGrpSpPr/>
          <p:nvPr/>
        </p:nvGrpSpPr>
        <p:grpSpPr>
          <a:xfrm>
            <a:off x="8094319" y="3094964"/>
            <a:ext cx="1577836" cy="685154"/>
            <a:chOff x="5249684" y="1910465"/>
            <a:chExt cx="2706914" cy="1175441"/>
          </a:xfrm>
        </p:grpSpPr>
        <p:grpSp>
          <p:nvGrpSpPr>
            <p:cNvPr id="1601" name="Google Shape;1601;p24"/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1602" name="Google Shape;1602;p24"/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Chine</a:t>
                </a:r>
                <a:endParaRPr/>
              </a:p>
            </p:txBody>
          </p:sp>
          <p:sp>
            <p:nvSpPr>
              <p:cNvPr id="1603" name="Google Shape;1603;p24"/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>
                  <a:gd fmla="val 16667" name="adj"/>
                </a:avLst>
              </a:prstGeom>
              <a:noFill/>
              <a:ln cap="flat" cmpd="sng" w="19050">
                <a:solidFill>
                  <a:schemeClr val="accent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04" name="Google Shape;1604;p24"/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3"/>
            </a:solidFill>
            <a:ln cap="flat" cmpd="sng" w="381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5" name="Google Shape;1605;p24"/>
          <p:cNvGrpSpPr/>
          <p:nvPr/>
        </p:nvGrpSpPr>
        <p:grpSpPr>
          <a:xfrm>
            <a:off x="2240477" y="2672599"/>
            <a:ext cx="1577836" cy="685154"/>
            <a:chOff x="5249684" y="1910465"/>
            <a:chExt cx="2706914" cy="1175441"/>
          </a:xfrm>
        </p:grpSpPr>
        <p:grpSp>
          <p:nvGrpSpPr>
            <p:cNvPr id="1606" name="Google Shape;1606;p24"/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1607" name="Google Shape;1607;p24"/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États-Unis</a:t>
                </a:r>
                <a:endParaRPr/>
              </a:p>
            </p:txBody>
          </p:sp>
          <p:sp>
            <p:nvSpPr>
              <p:cNvPr id="1608" name="Google Shape;1608;p24"/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>
                  <a:gd fmla="val 16667" name="adj"/>
                </a:avLst>
              </a:prstGeom>
              <a:noFill/>
              <a:ln cap="flat" cmpd="sng" w="19050">
                <a:solidFill>
                  <a:schemeClr val="accent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09" name="Google Shape;1609;p24"/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3"/>
            </a:solidFill>
            <a:ln cap="flat" cmpd="sng" w="381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0" name="Google Shape;1610;p24"/>
          <p:cNvGrpSpPr/>
          <p:nvPr/>
        </p:nvGrpSpPr>
        <p:grpSpPr>
          <a:xfrm>
            <a:off x="5079569" y="2483680"/>
            <a:ext cx="1577836" cy="685154"/>
            <a:chOff x="5249684" y="1910465"/>
            <a:chExt cx="2706914" cy="1175441"/>
          </a:xfrm>
        </p:grpSpPr>
        <p:grpSp>
          <p:nvGrpSpPr>
            <p:cNvPr id="1611" name="Google Shape;1611;p24"/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1612" name="Google Shape;1612;p24"/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France</a:t>
                </a:r>
                <a:endParaRPr/>
              </a:p>
            </p:txBody>
          </p:sp>
          <p:sp>
            <p:nvSpPr>
              <p:cNvPr id="1613" name="Google Shape;1613;p24"/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>
                  <a:gd fmla="val 16667" name="adj"/>
                </a:avLst>
              </a:prstGeom>
              <a:noFill/>
              <a:ln cap="flat" cmpd="sng" w="19050">
                <a:solidFill>
                  <a:schemeClr val="accent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14" name="Google Shape;1614;p24"/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3"/>
            </a:solidFill>
            <a:ln cap="flat" cmpd="sng" w="381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8" name="Shape 1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9" name="Google Shape;1619;p25"/>
          <p:cNvSpPr txBox="1"/>
          <p:nvPr>
            <p:ph type="title"/>
          </p:nvPr>
        </p:nvSpPr>
        <p:spPr>
          <a:xfrm>
            <a:off x="344713" y="246742"/>
            <a:ext cx="11588763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TITRE DE LA TIMELINE</a:t>
            </a:r>
            <a:endParaRPr/>
          </a:p>
        </p:txBody>
      </p:sp>
      <p:sp>
        <p:nvSpPr>
          <p:cNvPr id="1620" name="Google Shape;1620;p25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/>
              <a:t>Source</a:t>
            </a:r>
            <a:endParaRPr/>
          </a:p>
        </p:txBody>
      </p:sp>
      <p:cxnSp>
        <p:nvCxnSpPr>
          <p:cNvPr id="1621" name="Google Shape;1621;p25"/>
          <p:cNvCxnSpPr/>
          <p:nvPr/>
        </p:nvCxnSpPr>
        <p:spPr>
          <a:xfrm rot="10800000">
            <a:off x="215898" y="2320945"/>
            <a:ext cx="11758388" cy="0"/>
          </a:xfrm>
          <a:prstGeom prst="straightConnector1">
            <a:avLst/>
          </a:prstGeom>
          <a:noFill/>
          <a:ln cap="flat" cmpd="sng" w="2444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1622" name="Google Shape;1622;p25"/>
          <p:cNvGrpSpPr/>
          <p:nvPr/>
        </p:nvGrpSpPr>
        <p:grpSpPr>
          <a:xfrm>
            <a:off x="558270" y="1473783"/>
            <a:ext cx="1577836" cy="1568856"/>
            <a:chOff x="1291242" y="2649441"/>
            <a:chExt cx="1577836" cy="1568856"/>
          </a:xfrm>
        </p:grpSpPr>
        <p:sp>
          <p:nvSpPr>
            <p:cNvPr id="1623" name="Google Shape;1623;p25"/>
            <p:cNvSpPr/>
            <p:nvPr/>
          </p:nvSpPr>
          <p:spPr>
            <a:xfrm>
              <a:off x="1725870" y="3123251"/>
              <a:ext cx="663544" cy="1095046"/>
            </a:xfrm>
            <a:custGeom>
              <a:rect b="b" l="l" r="r" t="t"/>
              <a:pathLst>
                <a:path extrusionOk="0" h="742569" w="449960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24" name="Google Shape;1624;p25"/>
            <p:cNvGrpSpPr/>
            <p:nvPr/>
          </p:nvGrpSpPr>
          <p:grpSpPr>
            <a:xfrm>
              <a:off x="1291242" y="2649441"/>
              <a:ext cx="1577836" cy="685154"/>
              <a:chOff x="5249684" y="1910465"/>
              <a:chExt cx="2706914" cy="1175441"/>
            </a:xfrm>
          </p:grpSpPr>
          <p:grpSp>
            <p:nvGrpSpPr>
              <p:cNvPr id="1625" name="Google Shape;1625;p25"/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1626" name="Google Shape;1626;p25"/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>
                    <a:gd fmla="val 16667" name="adj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1080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fr-FR" sz="32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1976</a:t>
                  </a:r>
                  <a:endParaRPr/>
                </a:p>
              </p:txBody>
            </p:sp>
            <p:sp>
              <p:nvSpPr>
                <p:cNvPr id="1627" name="Google Shape;1627;p25"/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1905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628" name="Google Shape;1628;p25"/>
              <p:cNvSpPr/>
              <p:nvPr/>
            </p:nvSpPr>
            <p:spPr>
              <a:xfrm>
                <a:off x="6381468" y="2703520"/>
                <a:ext cx="382386" cy="382386"/>
              </a:xfrm>
              <a:prstGeom prst="ellipse">
                <a:avLst/>
              </a:prstGeom>
              <a:solidFill>
                <a:schemeClr val="lt1"/>
              </a:solidFill>
              <a:ln cap="flat" cmpd="sng" w="38100">
                <a:solidFill>
                  <a:schemeClr val="accent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29" name="Google Shape;1629;p25"/>
          <p:cNvGrpSpPr/>
          <p:nvPr/>
        </p:nvGrpSpPr>
        <p:grpSpPr>
          <a:xfrm>
            <a:off x="2463996" y="1473783"/>
            <a:ext cx="1577836" cy="1568856"/>
            <a:chOff x="1291242" y="2649441"/>
            <a:chExt cx="1577836" cy="1568856"/>
          </a:xfrm>
        </p:grpSpPr>
        <p:sp>
          <p:nvSpPr>
            <p:cNvPr id="1630" name="Google Shape;1630;p25"/>
            <p:cNvSpPr/>
            <p:nvPr/>
          </p:nvSpPr>
          <p:spPr>
            <a:xfrm>
              <a:off x="1725870" y="3123251"/>
              <a:ext cx="663544" cy="1095046"/>
            </a:xfrm>
            <a:custGeom>
              <a:rect b="b" l="l" r="r" t="t"/>
              <a:pathLst>
                <a:path extrusionOk="0" h="742569" w="449960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31" name="Google Shape;1631;p25"/>
            <p:cNvGrpSpPr/>
            <p:nvPr/>
          </p:nvGrpSpPr>
          <p:grpSpPr>
            <a:xfrm>
              <a:off x="1291242" y="2649441"/>
              <a:ext cx="1577836" cy="685154"/>
              <a:chOff x="5249684" y="1910465"/>
              <a:chExt cx="2706914" cy="1175441"/>
            </a:xfrm>
          </p:grpSpPr>
          <p:grpSp>
            <p:nvGrpSpPr>
              <p:cNvPr id="1632" name="Google Shape;1632;p25"/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1633" name="Google Shape;1633;p25"/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>
                    <a:gd fmla="val 16667" name="adj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1080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fr-FR" sz="32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1986</a:t>
                  </a:r>
                  <a:endParaRPr/>
                </a:p>
              </p:txBody>
            </p:sp>
            <p:sp>
              <p:nvSpPr>
                <p:cNvPr id="1634" name="Google Shape;1634;p25"/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1905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635" name="Google Shape;1635;p25"/>
              <p:cNvSpPr/>
              <p:nvPr/>
            </p:nvSpPr>
            <p:spPr>
              <a:xfrm>
                <a:off x="6381468" y="2703520"/>
                <a:ext cx="382386" cy="382386"/>
              </a:xfrm>
              <a:prstGeom prst="ellipse">
                <a:avLst/>
              </a:prstGeom>
              <a:solidFill>
                <a:schemeClr val="lt1"/>
              </a:solidFill>
              <a:ln cap="flat" cmpd="sng" w="38100">
                <a:solidFill>
                  <a:schemeClr val="accent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36" name="Google Shape;1636;p25"/>
          <p:cNvGrpSpPr/>
          <p:nvPr/>
        </p:nvGrpSpPr>
        <p:grpSpPr>
          <a:xfrm>
            <a:off x="4369722" y="1473783"/>
            <a:ext cx="1577836" cy="1568856"/>
            <a:chOff x="1291242" y="2649441"/>
            <a:chExt cx="1577836" cy="1568856"/>
          </a:xfrm>
        </p:grpSpPr>
        <p:sp>
          <p:nvSpPr>
            <p:cNvPr id="1637" name="Google Shape;1637;p25"/>
            <p:cNvSpPr/>
            <p:nvPr/>
          </p:nvSpPr>
          <p:spPr>
            <a:xfrm>
              <a:off x="1725870" y="3123251"/>
              <a:ext cx="663544" cy="1095046"/>
            </a:xfrm>
            <a:custGeom>
              <a:rect b="b" l="l" r="r" t="t"/>
              <a:pathLst>
                <a:path extrusionOk="0" h="742569" w="449960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38" name="Google Shape;1638;p25"/>
            <p:cNvGrpSpPr/>
            <p:nvPr/>
          </p:nvGrpSpPr>
          <p:grpSpPr>
            <a:xfrm>
              <a:off x="1291242" y="2649441"/>
              <a:ext cx="1577836" cy="685154"/>
              <a:chOff x="5249684" y="1910465"/>
              <a:chExt cx="2706914" cy="1175441"/>
            </a:xfrm>
          </p:grpSpPr>
          <p:grpSp>
            <p:nvGrpSpPr>
              <p:cNvPr id="1639" name="Google Shape;1639;p25"/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1640" name="Google Shape;1640;p25"/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>
                    <a:gd fmla="val 16667" name="adj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1080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fr-FR" sz="32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1996</a:t>
                  </a:r>
                  <a:endParaRPr/>
                </a:p>
              </p:txBody>
            </p:sp>
            <p:sp>
              <p:nvSpPr>
                <p:cNvPr id="1641" name="Google Shape;1641;p25"/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1905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642" name="Google Shape;1642;p25"/>
              <p:cNvSpPr/>
              <p:nvPr/>
            </p:nvSpPr>
            <p:spPr>
              <a:xfrm>
                <a:off x="6381468" y="2703520"/>
                <a:ext cx="382386" cy="382386"/>
              </a:xfrm>
              <a:prstGeom prst="ellipse">
                <a:avLst/>
              </a:prstGeom>
              <a:solidFill>
                <a:schemeClr val="lt1"/>
              </a:solidFill>
              <a:ln cap="flat" cmpd="sng" w="38100">
                <a:solidFill>
                  <a:schemeClr val="accent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43" name="Google Shape;1643;p25"/>
          <p:cNvGrpSpPr/>
          <p:nvPr/>
        </p:nvGrpSpPr>
        <p:grpSpPr>
          <a:xfrm>
            <a:off x="6275448" y="1473783"/>
            <a:ext cx="1577836" cy="1568856"/>
            <a:chOff x="1291242" y="2649441"/>
            <a:chExt cx="1577836" cy="1568856"/>
          </a:xfrm>
        </p:grpSpPr>
        <p:sp>
          <p:nvSpPr>
            <p:cNvPr id="1644" name="Google Shape;1644;p25"/>
            <p:cNvSpPr/>
            <p:nvPr/>
          </p:nvSpPr>
          <p:spPr>
            <a:xfrm>
              <a:off x="1725870" y="3123251"/>
              <a:ext cx="663544" cy="1095046"/>
            </a:xfrm>
            <a:custGeom>
              <a:rect b="b" l="l" r="r" t="t"/>
              <a:pathLst>
                <a:path extrusionOk="0" h="742569" w="449960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45" name="Google Shape;1645;p25"/>
            <p:cNvGrpSpPr/>
            <p:nvPr/>
          </p:nvGrpSpPr>
          <p:grpSpPr>
            <a:xfrm>
              <a:off x="1291242" y="2649441"/>
              <a:ext cx="1577836" cy="685154"/>
              <a:chOff x="5249684" y="1910465"/>
              <a:chExt cx="2706914" cy="1175441"/>
            </a:xfrm>
          </p:grpSpPr>
          <p:grpSp>
            <p:nvGrpSpPr>
              <p:cNvPr id="1646" name="Google Shape;1646;p25"/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1647" name="Google Shape;1647;p25"/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>
                    <a:gd fmla="val 16667" name="adj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1080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fr-FR" sz="32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2006</a:t>
                  </a:r>
                  <a:endParaRPr/>
                </a:p>
              </p:txBody>
            </p:sp>
            <p:sp>
              <p:nvSpPr>
                <p:cNvPr id="1648" name="Google Shape;1648;p25"/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1905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649" name="Google Shape;1649;p25"/>
              <p:cNvSpPr/>
              <p:nvPr/>
            </p:nvSpPr>
            <p:spPr>
              <a:xfrm>
                <a:off x="6381468" y="2703520"/>
                <a:ext cx="382386" cy="382386"/>
              </a:xfrm>
              <a:prstGeom prst="ellipse">
                <a:avLst/>
              </a:prstGeom>
              <a:solidFill>
                <a:schemeClr val="lt1"/>
              </a:solidFill>
              <a:ln cap="flat" cmpd="sng" w="38100">
                <a:solidFill>
                  <a:schemeClr val="accent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50" name="Google Shape;1650;p25"/>
          <p:cNvGrpSpPr/>
          <p:nvPr/>
        </p:nvGrpSpPr>
        <p:grpSpPr>
          <a:xfrm>
            <a:off x="8181174" y="1473783"/>
            <a:ext cx="1577836" cy="1568856"/>
            <a:chOff x="1291242" y="2649441"/>
            <a:chExt cx="1577836" cy="1568856"/>
          </a:xfrm>
        </p:grpSpPr>
        <p:sp>
          <p:nvSpPr>
            <p:cNvPr id="1651" name="Google Shape;1651;p25"/>
            <p:cNvSpPr/>
            <p:nvPr/>
          </p:nvSpPr>
          <p:spPr>
            <a:xfrm>
              <a:off x="1725870" y="3123251"/>
              <a:ext cx="663544" cy="1095046"/>
            </a:xfrm>
            <a:custGeom>
              <a:rect b="b" l="l" r="r" t="t"/>
              <a:pathLst>
                <a:path extrusionOk="0" h="742569" w="449960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52" name="Google Shape;1652;p25"/>
            <p:cNvGrpSpPr/>
            <p:nvPr/>
          </p:nvGrpSpPr>
          <p:grpSpPr>
            <a:xfrm>
              <a:off x="1291242" y="2649441"/>
              <a:ext cx="1577836" cy="685154"/>
              <a:chOff x="5249684" y="1910465"/>
              <a:chExt cx="2706914" cy="1175441"/>
            </a:xfrm>
          </p:grpSpPr>
          <p:grpSp>
            <p:nvGrpSpPr>
              <p:cNvPr id="1653" name="Google Shape;1653;p25"/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1654" name="Google Shape;1654;p25"/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>
                    <a:gd fmla="val 16667" name="adj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1080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fr-FR" sz="32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2016</a:t>
                  </a:r>
                  <a:endParaRPr/>
                </a:p>
              </p:txBody>
            </p:sp>
            <p:sp>
              <p:nvSpPr>
                <p:cNvPr id="1655" name="Google Shape;1655;p25"/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1905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656" name="Google Shape;1656;p25"/>
              <p:cNvSpPr/>
              <p:nvPr/>
            </p:nvSpPr>
            <p:spPr>
              <a:xfrm>
                <a:off x="6381468" y="2703520"/>
                <a:ext cx="382386" cy="382386"/>
              </a:xfrm>
              <a:prstGeom prst="ellipse">
                <a:avLst/>
              </a:prstGeom>
              <a:solidFill>
                <a:schemeClr val="lt1"/>
              </a:solidFill>
              <a:ln cap="flat" cmpd="sng" w="38100">
                <a:solidFill>
                  <a:schemeClr val="accent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57" name="Google Shape;1657;p25"/>
          <p:cNvGrpSpPr/>
          <p:nvPr/>
        </p:nvGrpSpPr>
        <p:grpSpPr>
          <a:xfrm>
            <a:off x="10086900" y="1473783"/>
            <a:ext cx="1577836" cy="1568856"/>
            <a:chOff x="1291242" y="2649441"/>
            <a:chExt cx="1577836" cy="1568856"/>
          </a:xfrm>
        </p:grpSpPr>
        <p:sp>
          <p:nvSpPr>
            <p:cNvPr id="1658" name="Google Shape;1658;p25"/>
            <p:cNvSpPr/>
            <p:nvPr/>
          </p:nvSpPr>
          <p:spPr>
            <a:xfrm>
              <a:off x="1725870" y="3123251"/>
              <a:ext cx="663544" cy="1095046"/>
            </a:xfrm>
            <a:custGeom>
              <a:rect b="b" l="l" r="r" t="t"/>
              <a:pathLst>
                <a:path extrusionOk="0" h="742569" w="449960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59" name="Google Shape;1659;p25"/>
            <p:cNvGrpSpPr/>
            <p:nvPr/>
          </p:nvGrpSpPr>
          <p:grpSpPr>
            <a:xfrm>
              <a:off x="1291242" y="2649441"/>
              <a:ext cx="1577836" cy="685154"/>
              <a:chOff x="5249684" y="1910465"/>
              <a:chExt cx="2706914" cy="1175441"/>
            </a:xfrm>
          </p:grpSpPr>
          <p:grpSp>
            <p:nvGrpSpPr>
              <p:cNvPr id="1660" name="Google Shape;1660;p25"/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1661" name="Google Shape;1661;p25"/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>
                    <a:gd fmla="val 16667" name="adj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1080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fr-FR" sz="32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2026</a:t>
                  </a:r>
                  <a:endParaRPr/>
                </a:p>
              </p:txBody>
            </p:sp>
            <p:sp>
              <p:nvSpPr>
                <p:cNvPr id="1662" name="Google Shape;1662;p25"/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1905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663" name="Google Shape;1663;p25"/>
              <p:cNvSpPr/>
              <p:nvPr/>
            </p:nvSpPr>
            <p:spPr>
              <a:xfrm>
                <a:off x="6381468" y="2703520"/>
                <a:ext cx="382386" cy="382386"/>
              </a:xfrm>
              <a:prstGeom prst="ellipse">
                <a:avLst/>
              </a:prstGeom>
              <a:solidFill>
                <a:schemeClr val="lt1"/>
              </a:solidFill>
              <a:ln cap="flat" cmpd="sng" w="38100">
                <a:solidFill>
                  <a:schemeClr val="accent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664" name="Google Shape;1664;p25"/>
          <p:cNvSpPr txBox="1"/>
          <p:nvPr/>
        </p:nvSpPr>
        <p:spPr>
          <a:xfrm>
            <a:off x="558270" y="3242185"/>
            <a:ext cx="1652211" cy="208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5" name="Google Shape;1665;p25"/>
          <p:cNvSpPr txBox="1"/>
          <p:nvPr/>
        </p:nvSpPr>
        <p:spPr>
          <a:xfrm>
            <a:off x="2463996" y="3242185"/>
            <a:ext cx="1652211" cy="208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6" name="Google Shape;1666;p25"/>
          <p:cNvSpPr txBox="1"/>
          <p:nvPr/>
        </p:nvSpPr>
        <p:spPr>
          <a:xfrm>
            <a:off x="4369722" y="3242185"/>
            <a:ext cx="1652211" cy="208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p25"/>
          <p:cNvSpPr txBox="1"/>
          <p:nvPr/>
        </p:nvSpPr>
        <p:spPr>
          <a:xfrm>
            <a:off x="6275448" y="3242185"/>
            <a:ext cx="1652211" cy="208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8" name="Google Shape;1668;p25"/>
          <p:cNvSpPr txBox="1"/>
          <p:nvPr/>
        </p:nvSpPr>
        <p:spPr>
          <a:xfrm>
            <a:off x="8181174" y="3242185"/>
            <a:ext cx="1652211" cy="208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9" name="Google Shape;1669;p25"/>
          <p:cNvSpPr txBox="1"/>
          <p:nvPr/>
        </p:nvSpPr>
        <p:spPr>
          <a:xfrm>
            <a:off x="10086900" y="3242185"/>
            <a:ext cx="1652211" cy="208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3" name="Shape 1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4" name="Google Shape;1674;p26"/>
          <p:cNvSpPr txBox="1"/>
          <p:nvPr>
            <p:ph type="title"/>
          </p:nvPr>
        </p:nvSpPr>
        <p:spPr>
          <a:xfrm>
            <a:off x="344713" y="246742"/>
            <a:ext cx="11588763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Titre de la slide sur une ligne</a:t>
            </a:r>
            <a:endParaRPr/>
          </a:p>
        </p:txBody>
      </p:sp>
      <p:sp>
        <p:nvSpPr>
          <p:cNvPr id="1675" name="Google Shape;1675;p26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/>
              <a:t>Source</a:t>
            </a:r>
            <a:endParaRPr sz="10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p27"/>
          <p:cNvSpPr txBox="1"/>
          <p:nvPr>
            <p:ph type="title"/>
          </p:nvPr>
        </p:nvSpPr>
        <p:spPr>
          <a:xfrm>
            <a:off x="344713" y="246742"/>
            <a:ext cx="11588763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SLIDE DIGITAL</a:t>
            </a:r>
            <a:endParaRPr/>
          </a:p>
        </p:txBody>
      </p:sp>
      <p:sp>
        <p:nvSpPr>
          <p:cNvPr id="1681" name="Google Shape;1681;p27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/>
              <a:t>Source</a:t>
            </a:r>
            <a:endParaRPr sz="1000"/>
          </a:p>
        </p:txBody>
      </p:sp>
      <p:grpSp>
        <p:nvGrpSpPr>
          <p:cNvPr id="1682" name="Google Shape;1682;p27"/>
          <p:cNvGrpSpPr/>
          <p:nvPr/>
        </p:nvGrpSpPr>
        <p:grpSpPr>
          <a:xfrm>
            <a:off x="9038711" y="1982938"/>
            <a:ext cx="1752661" cy="3536517"/>
            <a:chOff x="7609052" y="803417"/>
            <a:chExt cx="2606962" cy="5260325"/>
          </a:xfrm>
        </p:grpSpPr>
        <p:sp>
          <p:nvSpPr>
            <p:cNvPr id="1683" name="Google Shape;1683;p27"/>
            <p:cNvSpPr/>
            <p:nvPr/>
          </p:nvSpPr>
          <p:spPr>
            <a:xfrm>
              <a:off x="7609052" y="803417"/>
              <a:ext cx="2606962" cy="5260325"/>
            </a:xfrm>
            <a:custGeom>
              <a:rect b="b" l="l" r="r" t="t"/>
              <a:pathLst>
                <a:path extrusionOk="0" h="5260325" w="2606962">
                  <a:moveTo>
                    <a:pt x="2252203" y="0"/>
                  </a:moveTo>
                  <a:lnTo>
                    <a:pt x="354759" y="0"/>
                  </a:lnTo>
                  <a:cubicBezTo>
                    <a:pt x="158756" y="0"/>
                    <a:pt x="0" y="158756"/>
                    <a:pt x="0" y="354454"/>
                  </a:cubicBezTo>
                  <a:lnTo>
                    <a:pt x="0" y="4905872"/>
                  </a:lnTo>
                  <a:cubicBezTo>
                    <a:pt x="0" y="5101569"/>
                    <a:pt x="158756" y="5260325"/>
                    <a:pt x="354759" y="5260325"/>
                  </a:cubicBezTo>
                  <a:lnTo>
                    <a:pt x="2252203" y="5260325"/>
                  </a:lnTo>
                  <a:cubicBezTo>
                    <a:pt x="2447901" y="5260325"/>
                    <a:pt x="2606963" y="5101569"/>
                    <a:pt x="2606963" y="4905872"/>
                  </a:cubicBezTo>
                  <a:lnTo>
                    <a:pt x="2606963" y="354454"/>
                  </a:lnTo>
                  <a:cubicBezTo>
                    <a:pt x="2606963" y="158756"/>
                    <a:pt x="2448206" y="0"/>
                    <a:pt x="2252203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28575">
              <a:solidFill>
                <a:srgbClr val="03030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27"/>
            <p:cNvSpPr/>
            <p:nvPr/>
          </p:nvSpPr>
          <p:spPr>
            <a:xfrm>
              <a:off x="8761104" y="988429"/>
              <a:ext cx="302858" cy="31751"/>
            </a:xfrm>
            <a:custGeom>
              <a:rect b="b" l="l" r="r" t="t"/>
              <a:pathLst>
                <a:path extrusionOk="0" h="31751" w="302858">
                  <a:moveTo>
                    <a:pt x="286983" y="31751"/>
                  </a:moveTo>
                  <a:lnTo>
                    <a:pt x="15876" y="31751"/>
                  </a:lnTo>
                  <a:cubicBezTo>
                    <a:pt x="7022" y="31751"/>
                    <a:pt x="0" y="24729"/>
                    <a:pt x="0" y="15876"/>
                  </a:cubicBezTo>
                  <a:lnTo>
                    <a:pt x="0" y="15876"/>
                  </a:lnTo>
                  <a:cubicBezTo>
                    <a:pt x="0" y="7022"/>
                    <a:pt x="7022" y="0"/>
                    <a:pt x="15876" y="0"/>
                  </a:cubicBezTo>
                  <a:lnTo>
                    <a:pt x="286983" y="0"/>
                  </a:lnTo>
                  <a:cubicBezTo>
                    <a:pt x="295836" y="0"/>
                    <a:pt x="302858" y="7022"/>
                    <a:pt x="302858" y="15876"/>
                  </a:cubicBezTo>
                  <a:lnTo>
                    <a:pt x="302858" y="15876"/>
                  </a:lnTo>
                  <a:cubicBezTo>
                    <a:pt x="302858" y="24729"/>
                    <a:pt x="295836" y="31751"/>
                    <a:pt x="286983" y="31751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60850">
              <a:solidFill>
                <a:srgbClr val="03030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27"/>
            <p:cNvSpPr/>
            <p:nvPr/>
          </p:nvSpPr>
          <p:spPr>
            <a:xfrm>
              <a:off x="7773915" y="969195"/>
              <a:ext cx="2277237" cy="4930905"/>
            </a:xfrm>
            <a:custGeom>
              <a:rect b="b" l="l" r="r" t="t"/>
              <a:pathLst>
                <a:path extrusionOk="0" h="4930905" w="2277237">
                  <a:moveTo>
                    <a:pt x="2100163" y="305"/>
                  </a:moveTo>
                  <a:lnTo>
                    <a:pt x="2095889" y="305"/>
                  </a:lnTo>
                  <a:cubicBezTo>
                    <a:pt x="2092836" y="0"/>
                    <a:pt x="2090089" y="0"/>
                    <a:pt x="2087646" y="0"/>
                  </a:cubicBezTo>
                  <a:lnTo>
                    <a:pt x="1813791" y="0"/>
                  </a:lnTo>
                  <a:cubicBezTo>
                    <a:pt x="1798221" y="916"/>
                    <a:pt x="1785398" y="12823"/>
                    <a:pt x="1783872" y="28393"/>
                  </a:cubicBezTo>
                  <a:cubicBezTo>
                    <a:pt x="1783872" y="29309"/>
                    <a:pt x="1783872" y="30530"/>
                    <a:pt x="1783872" y="31751"/>
                  </a:cubicBezTo>
                  <a:lnTo>
                    <a:pt x="1783872" y="31751"/>
                  </a:lnTo>
                  <a:cubicBezTo>
                    <a:pt x="1780208" y="112351"/>
                    <a:pt x="1713958" y="176158"/>
                    <a:pt x="1632748" y="176158"/>
                  </a:cubicBezTo>
                  <a:lnTo>
                    <a:pt x="644795" y="176158"/>
                  </a:lnTo>
                  <a:cubicBezTo>
                    <a:pt x="563585" y="176158"/>
                    <a:pt x="497335" y="112351"/>
                    <a:pt x="493671" y="32057"/>
                  </a:cubicBezTo>
                  <a:lnTo>
                    <a:pt x="493671" y="32057"/>
                  </a:lnTo>
                  <a:cubicBezTo>
                    <a:pt x="493671" y="32057"/>
                    <a:pt x="493671" y="29614"/>
                    <a:pt x="493671" y="28393"/>
                  </a:cubicBezTo>
                  <a:cubicBezTo>
                    <a:pt x="492145" y="12823"/>
                    <a:pt x="479322" y="916"/>
                    <a:pt x="463752" y="0"/>
                  </a:cubicBezTo>
                  <a:lnTo>
                    <a:pt x="189897" y="0"/>
                  </a:lnTo>
                  <a:cubicBezTo>
                    <a:pt x="187455" y="0"/>
                    <a:pt x="184707" y="0"/>
                    <a:pt x="181654" y="0"/>
                  </a:cubicBezTo>
                  <a:lnTo>
                    <a:pt x="179212" y="0"/>
                  </a:lnTo>
                  <a:cubicBezTo>
                    <a:pt x="179212" y="0"/>
                    <a:pt x="177380" y="0"/>
                    <a:pt x="177380" y="0"/>
                  </a:cubicBezTo>
                  <a:cubicBezTo>
                    <a:pt x="77852" y="6411"/>
                    <a:pt x="0" y="89453"/>
                    <a:pt x="0" y="189592"/>
                  </a:cubicBezTo>
                  <a:lnTo>
                    <a:pt x="0" y="4741009"/>
                  </a:lnTo>
                  <a:cubicBezTo>
                    <a:pt x="0" y="4839621"/>
                    <a:pt x="76936" y="4922663"/>
                    <a:pt x="174937" y="4930601"/>
                  </a:cubicBezTo>
                  <a:cubicBezTo>
                    <a:pt x="175853" y="4930601"/>
                    <a:pt x="176769" y="4930601"/>
                    <a:pt x="177380" y="4930601"/>
                  </a:cubicBezTo>
                  <a:lnTo>
                    <a:pt x="178601" y="4930601"/>
                  </a:lnTo>
                  <a:cubicBezTo>
                    <a:pt x="178601" y="4930601"/>
                    <a:pt x="179822" y="4930601"/>
                    <a:pt x="179822" y="4930601"/>
                  </a:cubicBezTo>
                  <a:lnTo>
                    <a:pt x="180127" y="4930601"/>
                  </a:lnTo>
                  <a:cubicBezTo>
                    <a:pt x="183486" y="4930601"/>
                    <a:pt x="186844" y="4930906"/>
                    <a:pt x="189897" y="4930906"/>
                  </a:cubicBezTo>
                  <a:lnTo>
                    <a:pt x="2087341" y="4930906"/>
                  </a:lnTo>
                  <a:cubicBezTo>
                    <a:pt x="2090699" y="4930906"/>
                    <a:pt x="2094057" y="4930906"/>
                    <a:pt x="2097110" y="4930906"/>
                  </a:cubicBezTo>
                  <a:lnTo>
                    <a:pt x="2097416" y="4930906"/>
                  </a:lnTo>
                  <a:cubicBezTo>
                    <a:pt x="2097416" y="4930906"/>
                    <a:pt x="2098637" y="4930906"/>
                    <a:pt x="2098637" y="4930906"/>
                  </a:cubicBezTo>
                  <a:lnTo>
                    <a:pt x="2099248" y="4930906"/>
                  </a:lnTo>
                  <a:cubicBezTo>
                    <a:pt x="2099248" y="4930906"/>
                    <a:pt x="2099858" y="4930906"/>
                    <a:pt x="2099858" y="4930906"/>
                  </a:cubicBezTo>
                  <a:cubicBezTo>
                    <a:pt x="2100774" y="4930906"/>
                    <a:pt x="2101385" y="4930906"/>
                    <a:pt x="2102301" y="4930906"/>
                  </a:cubicBezTo>
                  <a:cubicBezTo>
                    <a:pt x="2200302" y="4923274"/>
                    <a:pt x="2277238" y="4839927"/>
                    <a:pt x="2277238" y="4741314"/>
                  </a:cubicBezTo>
                  <a:lnTo>
                    <a:pt x="2277238" y="189897"/>
                  </a:lnTo>
                  <a:cubicBezTo>
                    <a:pt x="2277238" y="89758"/>
                    <a:pt x="2199386" y="6717"/>
                    <a:pt x="2099858" y="305"/>
                  </a:cubicBezTo>
                  <a:close/>
                </a:path>
              </a:pathLst>
            </a:custGeom>
            <a:noFill/>
            <a:ln cap="flat" cmpd="sng" w="30425">
              <a:solidFill>
                <a:srgbClr val="03030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6" name="Google Shape;1686;p27"/>
          <p:cNvGrpSpPr/>
          <p:nvPr/>
        </p:nvGrpSpPr>
        <p:grpSpPr>
          <a:xfrm>
            <a:off x="980736" y="1204063"/>
            <a:ext cx="7648284" cy="4320184"/>
            <a:chOff x="1198450" y="1204063"/>
            <a:chExt cx="7648284" cy="4320184"/>
          </a:xfrm>
        </p:grpSpPr>
        <p:sp>
          <p:nvSpPr>
            <p:cNvPr id="1687" name="Google Shape;1687;p27"/>
            <p:cNvSpPr/>
            <p:nvPr/>
          </p:nvSpPr>
          <p:spPr>
            <a:xfrm>
              <a:off x="1948377" y="1204063"/>
              <a:ext cx="6205176" cy="4130633"/>
            </a:xfrm>
            <a:custGeom>
              <a:rect b="b" l="l" r="r" t="t"/>
              <a:pathLst>
                <a:path extrusionOk="0" h="4130633" w="6205176">
                  <a:moveTo>
                    <a:pt x="328222" y="0"/>
                  </a:moveTo>
                  <a:lnTo>
                    <a:pt x="5876782" y="0"/>
                  </a:lnTo>
                  <a:cubicBezTo>
                    <a:pt x="6058054" y="0"/>
                    <a:pt x="6205177" y="147122"/>
                    <a:pt x="6205177" y="328395"/>
                  </a:cubicBezTo>
                  <a:lnTo>
                    <a:pt x="6205177" y="4130633"/>
                  </a:lnTo>
                  <a:lnTo>
                    <a:pt x="0" y="4130633"/>
                  </a:lnTo>
                  <a:lnTo>
                    <a:pt x="0" y="328395"/>
                  </a:lnTo>
                  <a:cubicBezTo>
                    <a:pt x="0" y="147122"/>
                    <a:pt x="147122" y="0"/>
                    <a:pt x="328395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4450">
              <a:solidFill>
                <a:srgbClr val="03030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88" name="Google Shape;1688;p27"/>
            <p:cNvGrpSpPr/>
            <p:nvPr/>
          </p:nvGrpSpPr>
          <p:grpSpPr>
            <a:xfrm>
              <a:off x="1198450" y="1466227"/>
              <a:ext cx="7648284" cy="4058020"/>
              <a:chOff x="1198450" y="1466227"/>
              <a:chExt cx="7648284" cy="4058020"/>
            </a:xfrm>
          </p:grpSpPr>
          <p:sp>
            <p:nvSpPr>
              <p:cNvPr id="1689" name="Google Shape;1689;p27"/>
              <p:cNvSpPr/>
              <p:nvPr/>
            </p:nvSpPr>
            <p:spPr>
              <a:xfrm>
                <a:off x="1198450" y="5334524"/>
                <a:ext cx="7648284" cy="86583"/>
              </a:xfrm>
              <a:prstGeom prst="rect">
                <a:avLst/>
              </a:prstGeom>
              <a:solidFill>
                <a:srgbClr val="FFFFFF"/>
              </a:solidFill>
              <a:ln cap="rnd" cmpd="sng" w="34450">
                <a:solidFill>
                  <a:srgbClr val="03030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0" name="Google Shape;1690;p27"/>
              <p:cNvSpPr/>
              <p:nvPr/>
            </p:nvSpPr>
            <p:spPr>
              <a:xfrm>
                <a:off x="4478085" y="5336249"/>
                <a:ext cx="1098673" cy="87790"/>
              </a:xfrm>
              <a:custGeom>
                <a:rect b="b" l="l" r="r" t="t"/>
                <a:pathLst>
                  <a:path extrusionOk="0" h="87790" w="1098673">
                    <a:moveTo>
                      <a:pt x="1094362" y="0"/>
                    </a:moveTo>
                    <a:cubicBezTo>
                      <a:pt x="1094362" y="22594"/>
                      <a:pt x="1084531" y="42947"/>
                      <a:pt x="1068318" y="57779"/>
                    </a:cubicBezTo>
                    <a:cubicBezTo>
                      <a:pt x="1052278" y="72612"/>
                      <a:pt x="1030201" y="81754"/>
                      <a:pt x="1005536" y="81754"/>
                    </a:cubicBezTo>
                    <a:lnTo>
                      <a:pt x="92965" y="81754"/>
                    </a:lnTo>
                    <a:cubicBezTo>
                      <a:pt x="43981" y="81754"/>
                      <a:pt x="4312" y="45189"/>
                      <a:pt x="4312" y="0"/>
                    </a:cubicBezTo>
                    <a:lnTo>
                      <a:pt x="0" y="0"/>
                    </a:lnTo>
                    <a:lnTo>
                      <a:pt x="0" y="6037"/>
                    </a:lnTo>
                    <a:cubicBezTo>
                      <a:pt x="0" y="51225"/>
                      <a:pt x="39842" y="87790"/>
                      <a:pt x="88825" y="87790"/>
                    </a:cubicBezTo>
                    <a:lnTo>
                      <a:pt x="1009848" y="87790"/>
                    </a:lnTo>
                    <a:cubicBezTo>
                      <a:pt x="1058831" y="87790"/>
                      <a:pt x="1098674" y="51225"/>
                      <a:pt x="1098674" y="6037"/>
                    </a:cubicBezTo>
                    <a:lnTo>
                      <a:pt x="1098674" y="0"/>
                    </a:lnTo>
                    <a:lnTo>
                      <a:pt x="1094362" y="0"/>
                    </a:lnTo>
                    <a:close/>
                  </a:path>
                </a:pathLst>
              </a:custGeom>
              <a:solidFill>
                <a:srgbClr val="FFFFFF"/>
              </a:solidFill>
              <a:ln cap="rnd" cmpd="sng" w="34450">
                <a:solidFill>
                  <a:srgbClr val="03030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1" name="Google Shape;1691;p27"/>
              <p:cNvSpPr/>
              <p:nvPr/>
            </p:nvSpPr>
            <p:spPr>
              <a:xfrm>
                <a:off x="1215593" y="5422142"/>
                <a:ext cx="7624001" cy="102105"/>
              </a:xfrm>
              <a:custGeom>
                <a:rect b="b" l="l" r="r" t="t"/>
                <a:pathLst>
                  <a:path extrusionOk="0" h="102105" w="7624001">
                    <a:moveTo>
                      <a:pt x="2347" y="0"/>
                    </a:moveTo>
                    <a:cubicBezTo>
                      <a:pt x="-413" y="0"/>
                      <a:pt x="-931" y="3967"/>
                      <a:pt x="1829" y="4657"/>
                    </a:cubicBezTo>
                    <a:cubicBezTo>
                      <a:pt x="265373" y="69336"/>
                      <a:pt x="539265" y="102106"/>
                      <a:pt x="814709" y="102106"/>
                    </a:cubicBezTo>
                    <a:lnTo>
                      <a:pt x="6809293" y="102106"/>
                    </a:lnTo>
                    <a:cubicBezTo>
                      <a:pt x="7084737" y="102106"/>
                      <a:pt x="7358630" y="69336"/>
                      <a:pt x="7622173" y="4657"/>
                    </a:cubicBezTo>
                    <a:cubicBezTo>
                      <a:pt x="7624932" y="3967"/>
                      <a:pt x="7624415" y="0"/>
                      <a:pt x="7621656" y="0"/>
                    </a:cubicBezTo>
                    <a:lnTo>
                      <a:pt x="2347" y="0"/>
                    </a:lnTo>
                    <a:close/>
                  </a:path>
                </a:pathLst>
              </a:custGeom>
              <a:solidFill>
                <a:srgbClr val="FFFFFF"/>
              </a:solidFill>
              <a:ln cap="rnd" cmpd="sng" w="34450">
                <a:solidFill>
                  <a:srgbClr val="03030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2" name="Google Shape;1692;p27"/>
              <p:cNvSpPr/>
              <p:nvPr/>
            </p:nvSpPr>
            <p:spPr>
              <a:xfrm>
                <a:off x="2109642" y="1466227"/>
                <a:ext cx="5897651" cy="3649079"/>
              </a:xfrm>
              <a:prstGeom prst="rect">
                <a:avLst/>
              </a:prstGeom>
              <a:solidFill>
                <a:srgbClr val="FFFFFF"/>
              </a:solidFill>
              <a:ln cap="flat" cmpd="sng" w="34450">
                <a:solidFill>
                  <a:srgbClr val="030303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6" name="Shape 1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7" name="Google Shape;1697;p2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4003" l="0" r="0" t="14003"/>
          <a:stretch/>
        </p:blipFill>
        <p:spPr>
          <a:xfrm>
            <a:off x="258524" y="0"/>
            <a:ext cx="11674952" cy="6611258"/>
          </a:xfrm>
          <a:prstGeom prst="round2SameRect">
            <a:avLst>
              <a:gd fmla="val 0" name="adj1"/>
              <a:gd fmla="val 3800" name="adj2"/>
            </a:avLst>
          </a:prstGeom>
          <a:solidFill>
            <a:srgbClr val="E8E8E8"/>
          </a:solidFill>
          <a:ln>
            <a:noFill/>
          </a:ln>
        </p:spPr>
      </p:pic>
      <p:sp>
        <p:nvSpPr>
          <p:cNvPr id="1698" name="Google Shape;1698;p28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Source</a:t>
            </a:r>
            <a:endParaRPr/>
          </a:p>
        </p:txBody>
      </p:sp>
      <p:sp>
        <p:nvSpPr>
          <p:cNvPr id="1699" name="Google Shape;1699;p28"/>
          <p:cNvSpPr txBox="1"/>
          <p:nvPr>
            <p:ph type="title"/>
          </p:nvPr>
        </p:nvSpPr>
        <p:spPr>
          <a:xfrm>
            <a:off x="344713" y="246742"/>
            <a:ext cx="11588763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LEGENDE PHOTO</a:t>
            </a:r>
            <a:endParaRPr/>
          </a:p>
        </p:txBody>
      </p:sp>
      <p:pic>
        <p:nvPicPr>
          <p:cNvPr id="1700" name="Google Shape;1700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9123" y="5873463"/>
            <a:ext cx="1279047" cy="5692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4" name="Shape 1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5" name="Google Shape;1705;p29"/>
          <p:cNvSpPr/>
          <p:nvPr/>
        </p:nvSpPr>
        <p:spPr>
          <a:xfrm rot="359357">
            <a:off x="5000446" y="-36822"/>
            <a:ext cx="6704627" cy="4765698"/>
          </a:xfrm>
          <a:prstGeom prst="roundRect">
            <a:avLst>
              <a:gd fmla="val 736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6" name="Google Shape;1706;p29"/>
          <p:cNvSpPr txBox="1"/>
          <p:nvPr/>
        </p:nvSpPr>
        <p:spPr>
          <a:xfrm rot="360000">
            <a:off x="5347081" y="-375596"/>
            <a:ext cx="6127946" cy="45089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7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Q&amp;A</a:t>
            </a:r>
            <a:endParaRPr/>
          </a:p>
        </p:txBody>
      </p:sp>
      <p:sp>
        <p:nvSpPr>
          <p:cNvPr id="1707" name="Google Shape;1707;p29"/>
          <p:cNvSpPr/>
          <p:nvPr/>
        </p:nvSpPr>
        <p:spPr>
          <a:xfrm rot="-264472">
            <a:off x="-755779" y="2992499"/>
            <a:ext cx="6704627" cy="4765698"/>
          </a:xfrm>
          <a:prstGeom prst="roundRect">
            <a:avLst>
              <a:gd fmla="val 7364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08" name="Google Shape;1708;p29"/>
          <p:cNvGrpSpPr/>
          <p:nvPr/>
        </p:nvGrpSpPr>
        <p:grpSpPr>
          <a:xfrm rot="-240000">
            <a:off x="-184293" y="2945055"/>
            <a:ext cx="5583494" cy="3825541"/>
            <a:chOff x="1197620" y="956110"/>
            <a:chExt cx="3468683" cy="2376574"/>
          </a:xfrm>
        </p:grpSpPr>
        <p:grpSp>
          <p:nvGrpSpPr>
            <p:cNvPr id="1709" name="Google Shape;1709;p29"/>
            <p:cNvGrpSpPr/>
            <p:nvPr/>
          </p:nvGrpSpPr>
          <p:grpSpPr>
            <a:xfrm>
              <a:off x="1245266" y="2304651"/>
              <a:ext cx="3296567" cy="1028033"/>
              <a:chOff x="3650456" y="3659504"/>
              <a:chExt cx="4777930" cy="1489995"/>
            </a:xfrm>
          </p:grpSpPr>
          <p:grpSp>
            <p:nvGrpSpPr>
              <p:cNvPr id="1710" name="Google Shape;1710;p29"/>
              <p:cNvGrpSpPr/>
              <p:nvPr/>
            </p:nvGrpSpPr>
            <p:grpSpPr>
              <a:xfrm>
                <a:off x="3650456" y="3659504"/>
                <a:ext cx="2379534" cy="742569"/>
                <a:chOff x="3650456" y="3659504"/>
                <a:chExt cx="2379534" cy="742569"/>
              </a:xfrm>
            </p:grpSpPr>
            <p:sp>
              <p:nvSpPr>
                <p:cNvPr id="1711" name="Google Shape;1711;p29"/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rect b="b" l="l" r="r" t="t"/>
                  <a:pathLst>
                    <a:path extrusionOk="0" h="716280" w="69942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12" name="Google Shape;1712;p29"/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rect b="b" l="l" r="r" t="t"/>
                  <a:pathLst>
                    <a:path extrusionOk="0" h="742569" w="449960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13" name="Google Shape;1713;p29"/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rect b="b" l="l" r="r" t="t"/>
                  <a:pathLst>
                    <a:path extrusionOk="0" h="700373" w="424814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14" name="Google Shape;1714;p29"/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rect b="b" l="l" r="r" t="t"/>
                  <a:pathLst>
                    <a:path extrusionOk="0" h="700468" w="340137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15" name="Google Shape;1715;p29"/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rect b="b" l="l" r="r" t="t"/>
                  <a:pathLst>
                    <a:path extrusionOk="0" h="700373" w="419385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716" name="Google Shape;1716;p29"/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</p:grpSpPr>
            <p:sp>
              <p:nvSpPr>
                <p:cNvPr id="1717" name="Google Shape;1717;p29"/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rect b="b" l="l" r="r" t="t"/>
                  <a:pathLst>
                    <a:path extrusionOk="0" h="716280" w="69942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18" name="Google Shape;1718;p29"/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rect b="b" l="l" r="r" t="t"/>
                  <a:pathLst>
                    <a:path extrusionOk="0" h="700373" w="169068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19" name="Google Shape;1719;p29"/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rect b="b" l="l" r="r" t="t"/>
                  <a:pathLst>
                    <a:path extrusionOk="0" h="700373" w="412051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20" name="Google Shape;1720;p29"/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rect b="b" l="l" r="r" t="t"/>
                  <a:pathLst>
                    <a:path extrusionOk="0" h="700373" w="425672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721" name="Google Shape;1721;p29"/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</p:grpSpPr>
            <p:sp>
              <p:nvSpPr>
                <p:cNvPr id="1722" name="Google Shape;1722;p29"/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rect b="b" l="l" r="r" t="t"/>
                  <a:pathLst>
                    <a:path extrusionOk="0" h="716280" w="69942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23" name="Google Shape;1723;p29"/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rect b="b" l="l" r="r" t="t"/>
                  <a:pathLst>
                    <a:path extrusionOk="0" h="742568" w="449961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24" name="Google Shape;1724;p29"/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rect b="b" l="l" r="r" t="t"/>
                  <a:pathLst>
                    <a:path extrusionOk="0" h="700373" w="630650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25" name="Google Shape;1725;p29"/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rect b="b" l="l" r="r" t="t"/>
                  <a:pathLst>
                    <a:path extrusionOk="0" h="700468" w="358140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26" name="Google Shape;1726;p29"/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rect b="b" l="l" r="r" t="t"/>
                  <a:pathLst>
                    <a:path extrusionOk="0" h="700373" w="466915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27" name="Google Shape;1727;p29"/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rect b="b" l="l" r="r" t="t"/>
                  <a:pathLst>
                    <a:path extrusionOk="0" h="503396" w="171164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728" name="Google Shape;1728;p29"/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29" name="Google Shape;1729;p29"/>
            <p:cNvGrpSpPr/>
            <p:nvPr/>
          </p:nvGrpSpPr>
          <p:grpSpPr>
            <a:xfrm>
              <a:off x="1197620" y="956110"/>
              <a:ext cx="3468683" cy="1542607"/>
              <a:chOff x="3581400" y="1704975"/>
              <a:chExt cx="5027389" cy="2235802"/>
            </a:xfrm>
          </p:grpSpPr>
          <p:sp>
            <p:nvSpPr>
              <p:cNvPr id="1730" name="Google Shape;1730;p29"/>
              <p:cNvSpPr/>
              <p:nvPr/>
            </p:nvSpPr>
            <p:spPr>
              <a:xfrm>
                <a:off x="3581400" y="1714976"/>
                <a:ext cx="1023080" cy="1172717"/>
              </a:xfrm>
              <a:custGeom>
                <a:rect b="b" l="l" r="r" t="t"/>
                <a:pathLst>
                  <a:path extrusionOk="0" h="1172717" w="1023080">
                    <a:moveTo>
                      <a:pt x="797528" y="583406"/>
                    </a:moveTo>
                    <a:lnTo>
                      <a:pt x="787051" y="583406"/>
                    </a:lnTo>
                    <a:lnTo>
                      <a:pt x="689801" y="90011"/>
                    </a:lnTo>
                    <a:cubicBezTo>
                      <a:pt x="679228" y="37624"/>
                      <a:pt x="633222" y="0"/>
                      <a:pt x="579787" y="0"/>
                    </a:cubicBezTo>
                    <a:cubicBezTo>
                      <a:pt x="526352" y="0"/>
                      <a:pt x="480346" y="37624"/>
                      <a:pt x="469773" y="90011"/>
                    </a:cubicBezTo>
                    <a:lnTo>
                      <a:pt x="372523" y="583406"/>
                    </a:lnTo>
                    <a:lnTo>
                      <a:pt x="362045" y="583406"/>
                    </a:lnTo>
                    <a:lnTo>
                      <a:pt x="271082" y="15621"/>
                    </a:lnTo>
                    <a:lnTo>
                      <a:pt x="0" y="15621"/>
                    </a:lnTo>
                    <a:lnTo>
                      <a:pt x="204406" y="1063752"/>
                    </a:lnTo>
                    <a:cubicBezTo>
                      <a:pt x="216694" y="1127093"/>
                      <a:pt x="272129" y="1172718"/>
                      <a:pt x="336709" y="1172718"/>
                    </a:cubicBezTo>
                    <a:cubicBezTo>
                      <a:pt x="401288" y="1172718"/>
                      <a:pt x="451580" y="1131380"/>
                      <a:pt x="467106" y="1072039"/>
                    </a:cubicBezTo>
                    <a:lnTo>
                      <a:pt x="573691" y="663797"/>
                    </a:lnTo>
                    <a:lnTo>
                      <a:pt x="584168" y="663797"/>
                    </a:lnTo>
                    <a:lnTo>
                      <a:pt x="690753" y="1072039"/>
                    </a:lnTo>
                    <a:cubicBezTo>
                      <a:pt x="706279" y="1131380"/>
                      <a:pt x="759809" y="1172718"/>
                      <a:pt x="821150" y="1172718"/>
                    </a:cubicBezTo>
                    <a:cubicBezTo>
                      <a:pt x="885635" y="1172718"/>
                      <a:pt x="941070" y="1126998"/>
                      <a:pt x="953453" y="1063752"/>
                    </a:cubicBezTo>
                    <a:lnTo>
                      <a:pt x="1023080" y="706850"/>
                    </a:lnTo>
                    <a:lnTo>
                      <a:pt x="888492" y="15621"/>
                    </a:lnTo>
                    <a:lnTo>
                      <a:pt x="797528" y="58340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1" name="Google Shape;1731;p29"/>
              <p:cNvSpPr/>
              <p:nvPr/>
            </p:nvSpPr>
            <p:spPr>
              <a:xfrm>
                <a:off x="4544663" y="1708975"/>
                <a:ext cx="1414081" cy="1625536"/>
              </a:xfrm>
              <a:custGeom>
                <a:rect b="b" l="l" r="r" t="t"/>
                <a:pathLst>
                  <a:path extrusionOk="0" h="1625536" w="1414081">
                    <a:moveTo>
                      <a:pt x="1102138" y="811054"/>
                    </a:moveTo>
                    <a:lnTo>
                      <a:pt x="1087660" y="811054"/>
                    </a:lnTo>
                    <a:lnTo>
                      <a:pt x="953357" y="124396"/>
                    </a:lnTo>
                    <a:cubicBezTo>
                      <a:pt x="938689" y="52007"/>
                      <a:pt x="875157" y="0"/>
                      <a:pt x="801243" y="0"/>
                    </a:cubicBezTo>
                    <a:cubicBezTo>
                      <a:pt x="727329" y="0"/>
                      <a:pt x="663797" y="52007"/>
                      <a:pt x="649129" y="124396"/>
                    </a:cubicBezTo>
                    <a:lnTo>
                      <a:pt x="514826" y="811054"/>
                    </a:lnTo>
                    <a:lnTo>
                      <a:pt x="500348" y="811054"/>
                    </a:lnTo>
                    <a:lnTo>
                      <a:pt x="374618" y="21622"/>
                    </a:lnTo>
                    <a:lnTo>
                      <a:pt x="0" y="21622"/>
                    </a:lnTo>
                    <a:lnTo>
                      <a:pt x="282511" y="1474851"/>
                    </a:lnTo>
                    <a:cubicBezTo>
                      <a:pt x="299561" y="1562386"/>
                      <a:pt x="376142" y="1625537"/>
                      <a:pt x="465296" y="1625537"/>
                    </a:cubicBezTo>
                    <a:cubicBezTo>
                      <a:pt x="554450" y="1625537"/>
                      <a:pt x="624078" y="1568387"/>
                      <a:pt x="645414" y="1486376"/>
                    </a:cubicBezTo>
                    <a:lnTo>
                      <a:pt x="792766" y="922211"/>
                    </a:lnTo>
                    <a:lnTo>
                      <a:pt x="807244" y="922211"/>
                    </a:lnTo>
                    <a:lnTo>
                      <a:pt x="954596" y="1486376"/>
                    </a:lnTo>
                    <a:cubicBezTo>
                      <a:pt x="976027" y="1568387"/>
                      <a:pt x="1050036" y="1625537"/>
                      <a:pt x="1134713" y="1625537"/>
                    </a:cubicBezTo>
                    <a:lnTo>
                      <a:pt x="1134713" y="1625537"/>
                    </a:lnTo>
                    <a:cubicBezTo>
                      <a:pt x="1223867" y="1625537"/>
                      <a:pt x="1300448" y="1562386"/>
                      <a:pt x="1317498" y="1474851"/>
                    </a:cubicBezTo>
                    <a:lnTo>
                      <a:pt x="1414082" y="978122"/>
                    </a:lnTo>
                    <a:lnTo>
                      <a:pt x="1227773" y="21622"/>
                    </a:lnTo>
                    <a:lnTo>
                      <a:pt x="1102043" y="81095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2" name="Google Shape;1732;p29"/>
              <p:cNvSpPr/>
              <p:nvPr/>
            </p:nvSpPr>
            <p:spPr>
              <a:xfrm>
                <a:off x="5847397" y="1704975"/>
                <a:ext cx="2205704" cy="2235708"/>
              </a:xfrm>
              <a:custGeom>
                <a:rect b="b" l="l" r="r" t="t"/>
                <a:pathLst>
                  <a:path extrusionOk="0" h="2235708" w="2205704">
                    <a:moveTo>
                      <a:pt x="1519333" y="1112901"/>
                    </a:moveTo>
                    <a:lnTo>
                      <a:pt x="1499330" y="1112901"/>
                    </a:lnTo>
                    <a:lnTo>
                      <a:pt x="1314164" y="171450"/>
                    </a:lnTo>
                    <a:cubicBezTo>
                      <a:pt x="1293971" y="71723"/>
                      <a:pt x="1206341" y="0"/>
                      <a:pt x="1104519" y="0"/>
                    </a:cubicBezTo>
                    <a:cubicBezTo>
                      <a:pt x="1002697" y="0"/>
                      <a:pt x="915067" y="71723"/>
                      <a:pt x="894874" y="171450"/>
                    </a:cubicBezTo>
                    <a:lnTo>
                      <a:pt x="709708" y="1112901"/>
                    </a:lnTo>
                    <a:lnTo>
                      <a:pt x="689705" y="1112901"/>
                    </a:lnTo>
                    <a:lnTo>
                      <a:pt x="516446" y="25622"/>
                    </a:lnTo>
                    <a:lnTo>
                      <a:pt x="0" y="25622"/>
                    </a:lnTo>
                    <a:lnTo>
                      <a:pt x="389382" y="2028063"/>
                    </a:lnTo>
                    <a:cubicBezTo>
                      <a:pt x="412813" y="2148650"/>
                      <a:pt x="518446" y="2235708"/>
                      <a:pt x="641318" y="2235708"/>
                    </a:cubicBezTo>
                    <a:cubicBezTo>
                      <a:pt x="764191" y="2235708"/>
                      <a:pt x="860203" y="2156841"/>
                      <a:pt x="889635" y="2043875"/>
                    </a:cubicBezTo>
                    <a:lnTo>
                      <a:pt x="1092803" y="1266158"/>
                    </a:lnTo>
                    <a:lnTo>
                      <a:pt x="1112806" y="1266158"/>
                    </a:lnTo>
                    <a:lnTo>
                      <a:pt x="1315974" y="2043875"/>
                    </a:lnTo>
                    <a:cubicBezTo>
                      <a:pt x="1345502" y="2156841"/>
                      <a:pt x="1447514" y="2235708"/>
                      <a:pt x="1564386" y="2235708"/>
                    </a:cubicBezTo>
                    <a:cubicBezTo>
                      <a:pt x="1687259" y="2235708"/>
                      <a:pt x="1792891" y="2148650"/>
                      <a:pt x="1816322" y="2028063"/>
                    </a:cubicBezTo>
                    <a:lnTo>
                      <a:pt x="2205704" y="25622"/>
                    </a:lnTo>
                    <a:lnTo>
                      <a:pt x="1692593" y="25622"/>
                    </a:lnTo>
                    <a:lnTo>
                      <a:pt x="1519333" y="111290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3" name="Google Shape;1733;p29"/>
              <p:cNvSpPr/>
              <p:nvPr/>
            </p:nvSpPr>
            <p:spPr>
              <a:xfrm>
                <a:off x="8080057" y="1730597"/>
                <a:ext cx="524922" cy="1606105"/>
              </a:xfrm>
              <a:custGeom>
                <a:rect b="b" l="l" r="r" t="t"/>
                <a:pathLst>
                  <a:path extrusionOk="0" h="1606105" w="524922">
                    <a:moveTo>
                      <a:pt x="30956" y="1032224"/>
                    </a:moveTo>
                    <a:lnTo>
                      <a:pt x="55531" y="1412081"/>
                    </a:lnTo>
                    <a:cubicBezTo>
                      <a:pt x="62579" y="1521238"/>
                      <a:pt x="153162" y="1606106"/>
                      <a:pt x="262509" y="1606106"/>
                    </a:cubicBezTo>
                    <a:lnTo>
                      <a:pt x="262509" y="1606106"/>
                    </a:lnTo>
                    <a:cubicBezTo>
                      <a:pt x="371856" y="1606106"/>
                      <a:pt x="462439" y="1521238"/>
                      <a:pt x="469488" y="1412081"/>
                    </a:cubicBezTo>
                    <a:lnTo>
                      <a:pt x="494062" y="1032224"/>
                    </a:lnTo>
                    <a:cubicBezTo>
                      <a:pt x="514636" y="765524"/>
                      <a:pt x="524923" y="498158"/>
                      <a:pt x="524923" y="230696"/>
                    </a:cubicBezTo>
                    <a:lnTo>
                      <a:pt x="524923" y="0"/>
                    </a:lnTo>
                    <a:lnTo>
                      <a:pt x="0" y="0"/>
                    </a:lnTo>
                    <a:cubicBezTo>
                      <a:pt x="0" y="0"/>
                      <a:pt x="0" y="235649"/>
                      <a:pt x="0" y="238125"/>
                    </a:cubicBezTo>
                    <a:cubicBezTo>
                      <a:pt x="191" y="503110"/>
                      <a:pt x="10478" y="767906"/>
                      <a:pt x="30861" y="103212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4" name="Google Shape;1734;p29"/>
              <p:cNvSpPr/>
              <p:nvPr/>
            </p:nvSpPr>
            <p:spPr>
              <a:xfrm>
                <a:off x="8076342" y="3408330"/>
                <a:ext cx="532447" cy="532447"/>
              </a:xfrm>
              <a:custGeom>
                <a:rect b="b" l="l" r="r" t="t"/>
                <a:pathLst>
                  <a:path extrusionOk="0" h="532447" w="532447">
                    <a:moveTo>
                      <a:pt x="266224" y="0"/>
                    </a:moveTo>
                    <a:cubicBezTo>
                      <a:pt x="119253" y="0"/>
                      <a:pt x="0" y="119158"/>
                      <a:pt x="0" y="266224"/>
                    </a:cubicBezTo>
                    <a:cubicBezTo>
                      <a:pt x="0" y="413290"/>
                      <a:pt x="119158" y="532447"/>
                      <a:pt x="266224" y="532447"/>
                    </a:cubicBezTo>
                    <a:cubicBezTo>
                      <a:pt x="413290" y="532447"/>
                      <a:pt x="532447" y="413290"/>
                      <a:pt x="532447" y="266224"/>
                    </a:cubicBezTo>
                    <a:cubicBezTo>
                      <a:pt x="532447" y="119158"/>
                      <a:pt x="413290" y="0"/>
                      <a:pt x="26622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735" name="Google Shape;1735;p29"/>
          <p:cNvSpPr/>
          <p:nvPr/>
        </p:nvSpPr>
        <p:spPr>
          <a:xfrm rot="173243">
            <a:off x="5529742" y="4250957"/>
            <a:ext cx="6704627" cy="4765698"/>
          </a:xfrm>
          <a:prstGeom prst="roundRect">
            <a:avLst>
              <a:gd fmla="val 7364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6" name="Google Shape;1736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80000">
            <a:off x="6327668" y="4766869"/>
            <a:ext cx="4918970" cy="2189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0" name="Shape 1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" name="Google Shape;1741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28257" y="885371"/>
            <a:ext cx="9025965" cy="5114713"/>
          </a:xfrm>
          <a:prstGeom prst="rect">
            <a:avLst/>
          </a:prstGeom>
          <a:noFill/>
          <a:ln>
            <a:noFill/>
          </a:ln>
        </p:spPr>
      </p:pic>
      <p:sp>
        <p:nvSpPr>
          <p:cNvPr id="1742" name="Google Shape;1742;p30"/>
          <p:cNvSpPr/>
          <p:nvPr/>
        </p:nvSpPr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12192000">
                <a:moveTo>
                  <a:pt x="8595883" y="5067824"/>
                </a:moveTo>
                <a:cubicBezTo>
                  <a:pt x="8539169" y="5067824"/>
                  <a:pt x="8493194" y="5113799"/>
                  <a:pt x="8493194" y="5170513"/>
                </a:cubicBezTo>
                <a:cubicBezTo>
                  <a:pt x="8493194" y="5227227"/>
                  <a:pt x="8539169" y="5273202"/>
                  <a:pt x="8595883" y="5273202"/>
                </a:cubicBezTo>
                <a:cubicBezTo>
                  <a:pt x="8652597" y="5273202"/>
                  <a:pt x="8698572" y="5227227"/>
                  <a:pt x="8698572" y="5170513"/>
                </a:cubicBezTo>
                <a:cubicBezTo>
                  <a:pt x="8698572" y="5113799"/>
                  <a:pt x="8652597" y="5067824"/>
                  <a:pt x="8595883" y="5067824"/>
                </a:cubicBezTo>
                <a:close/>
                <a:moveTo>
                  <a:pt x="6287794" y="4554643"/>
                </a:moveTo>
                <a:cubicBezTo>
                  <a:pt x="6323932" y="4554643"/>
                  <a:pt x="6353785" y="4577088"/>
                  <a:pt x="6353785" y="4633091"/>
                </a:cubicBezTo>
                <a:lnTo>
                  <a:pt x="6353785" y="4945534"/>
                </a:lnTo>
                <a:cubicBezTo>
                  <a:pt x="6353785" y="5000302"/>
                  <a:pt x="6323932" y="5022747"/>
                  <a:pt x="6287794" y="5022747"/>
                </a:cubicBezTo>
                <a:cubicBezTo>
                  <a:pt x="6251657" y="5022747"/>
                  <a:pt x="6221805" y="5000302"/>
                  <a:pt x="6221805" y="4945534"/>
                </a:cubicBezTo>
                <a:lnTo>
                  <a:pt x="6221805" y="4633091"/>
                </a:lnTo>
                <a:cubicBezTo>
                  <a:pt x="6221805" y="4577088"/>
                  <a:pt x="6251657" y="4554643"/>
                  <a:pt x="6287794" y="4554643"/>
                </a:cubicBezTo>
                <a:close/>
                <a:moveTo>
                  <a:pt x="8497009" y="4375415"/>
                </a:moveTo>
                <a:lnTo>
                  <a:pt x="8497009" y="4440283"/>
                </a:lnTo>
                <a:lnTo>
                  <a:pt x="8497121" y="4440283"/>
                </a:lnTo>
                <a:cubicBezTo>
                  <a:pt x="8497121" y="4542972"/>
                  <a:pt x="8501161" y="4645661"/>
                  <a:pt x="8509018" y="4748126"/>
                </a:cubicBezTo>
                <a:lnTo>
                  <a:pt x="8518445" y="4894023"/>
                </a:lnTo>
                <a:cubicBezTo>
                  <a:pt x="8521138" y="4935883"/>
                  <a:pt x="8555929" y="4968542"/>
                  <a:pt x="8597903" y="4968542"/>
                </a:cubicBezTo>
                <a:cubicBezTo>
                  <a:pt x="8639875" y="4968542"/>
                  <a:pt x="8674667" y="4935883"/>
                  <a:pt x="8677360" y="4894023"/>
                </a:cubicBezTo>
                <a:lnTo>
                  <a:pt x="8686787" y="4748126"/>
                </a:lnTo>
                <a:cubicBezTo>
                  <a:pt x="8694755" y="4645661"/>
                  <a:pt x="8698683" y="4542972"/>
                  <a:pt x="8698683" y="4440283"/>
                </a:cubicBezTo>
                <a:lnTo>
                  <a:pt x="8698683" y="4375415"/>
                </a:lnTo>
                <a:close/>
                <a:moveTo>
                  <a:pt x="7827230" y="4375415"/>
                </a:moveTo>
                <a:lnTo>
                  <a:pt x="7827230" y="5200630"/>
                </a:lnTo>
                <a:lnTo>
                  <a:pt x="8012743" y="5200630"/>
                </a:lnTo>
                <a:lnTo>
                  <a:pt x="8012743" y="4774948"/>
                </a:lnTo>
                <a:lnTo>
                  <a:pt x="8020151" y="4774948"/>
                </a:lnTo>
                <a:lnTo>
                  <a:pt x="8175699" y="5200630"/>
                </a:lnTo>
                <a:lnTo>
                  <a:pt x="8377373" y="5200630"/>
                </a:lnTo>
                <a:lnTo>
                  <a:pt x="8377373" y="4375415"/>
                </a:lnTo>
                <a:lnTo>
                  <a:pt x="8193206" y="4375415"/>
                </a:lnTo>
                <a:lnTo>
                  <a:pt x="8193206" y="4760022"/>
                </a:lnTo>
                <a:lnTo>
                  <a:pt x="8185688" y="4760022"/>
                </a:lnTo>
                <a:lnTo>
                  <a:pt x="8037545" y="4375415"/>
                </a:lnTo>
                <a:close/>
                <a:moveTo>
                  <a:pt x="7374277" y="4375415"/>
                </a:moveTo>
                <a:lnTo>
                  <a:pt x="7374165" y="4375527"/>
                </a:lnTo>
                <a:lnTo>
                  <a:pt x="7374165" y="5200742"/>
                </a:lnTo>
                <a:lnTo>
                  <a:pt x="7796143" y="5200742"/>
                </a:lnTo>
                <a:lnTo>
                  <a:pt x="7796143" y="5001538"/>
                </a:lnTo>
                <a:lnTo>
                  <a:pt x="7573370" y="5001538"/>
                </a:lnTo>
                <a:lnTo>
                  <a:pt x="7573370" y="4864619"/>
                </a:lnTo>
                <a:lnTo>
                  <a:pt x="7781217" y="4864619"/>
                </a:lnTo>
                <a:lnTo>
                  <a:pt x="7781217" y="4677871"/>
                </a:lnTo>
                <a:lnTo>
                  <a:pt x="7573370" y="4677871"/>
                </a:lnTo>
                <a:lnTo>
                  <a:pt x="7573370" y="4573274"/>
                </a:lnTo>
                <a:lnTo>
                  <a:pt x="7791205" y="4573274"/>
                </a:lnTo>
                <a:lnTo>
                  <a:pt x="7791205" y="4375415"/>
                </a:lnTo>
                <a:close/>
                <a:moveTo>
                  <a:pt x="6585648" y="4375415"/>
                </a:moveTo>
                <a:lnTo>
                  <a:pt x="6585648" y="5200630"/>
                </a:lnTo>
                <a:lnTo>
                  <a:pt x="6772396" y="5200630"/>
                </a:lnTo>
                <a:lnTo>
                  <a:pt x="6772396" y="4730169"/>
                </a:lnTo>
                <a:lnTo>
                  <a:pt x="6779690" y="4730169"/>
                </a:lnTo>
                <a:lnTo>
                  <a:pt x="6885522" y="5200630"/>
                </a:lnTo>
                <a:lnTo>
                  <a:pt x="7028613" y="5200630"/>
                </a:lnTo>
                <a:lnTo>
                  <a:pt x="7134443" y="4730169"/>
                </a:lnTo>
                <a:lnTo>
                  <a:pt x="7141963" y="4730169"/>
                </a:lnTo>
                <a:lnTo>
                  <a:pt x="7141963" y="5200630"/>
                </a:lnTo>
                <a:lnTo>
                  <a:pt x="7328711" y="5200630"/>
                </a:lnTo>
                <a:lnTo>
                  <a:pt x="7328711" y="4375415"/>
                </a:lnTo>
                <a:lnTo>
                  <a:pt x="7077319" y="4375415"/>
                </a:lnTo>
                <a:lnTo>
                  <a:pt x="6960266" y="4812320"/>
                </a:lnTo>
                <a:lnTo>
                  <a:pt x="6952747" y="4812320"/>
                </a:lnTo>
                <a:lnTo>
                  <a:pt x="6837039" y="4375415"/>
                </a:lnTo>
                <a:close/>
                <a:moveTo>
                  <a:pt x="4626478" y="4375414"/>
                </a:moveTo>
                <a:lnTo>
                  <a:pt x="4626478" y="5200630"/>
                </a:lnTo>
                <a:lnTo>
                  <a:pt x="4823102" y="5200630"/>
                </a:lnTo>
                <a:lnTo>
                  <a:pt x="4823102" y="4859567"/>
                </a:lnTo>
                <a:lnTo>
                  <a:pt x="4931402" y="4859567"/>
                </a:lnTo>
                <a:lnTo>
                  <a:pt x="4931402" y="5200630"/>
                </a:lnTo>
                <a:lnTo>
                  <a:pt x="5128026" y="5200630"/>
                </a:lnTo>
                <a:lnTo>
                  <a:pt x="5128026" y="4375414"/>
                </a:lnTo>
                <a:lnTo>
                  <a:pt x="4931402" y="4375414"/>
                </a:lnTo>
                <a:lnTo>
                  <a:pt x="4931402" y="4669116"/>
                </a:lnTo>
                <a:lnTo>
                  <a:pt x="4823102" y="4669116"/>
                </a:lnTo>
                <a:lnTo>
                  <a:pt x="4823102" y="4375414"/>
                </a:lnTo>
                <a:close/>
                <a:moveTo>
                  <a:pt x="4119206" y="4375414"/>
                </a:moveTo>
                <a:lnTo>
                  <a:pt x="4119206" y="4568334"/>
                </a:lnTo>
                <a:lnTo>
                  <a:pt x="4264879" y="4568334"/>
                </a:lnTo>
                <a:lnTo>
                  <a:pt x="4264879" y="5200630"/>
                </a:lnTo>
                <a:lnTo>
                  <a:pt x="4464083" y="5200630"/>
                </a:lnTo>
                <a:lnTo>
                  <a:pt x="4464083" y="4568334"/>
                </a:lnTo>
                <a:lnTo>
                  <a:pt x="4604706" y="4568334"/>
                </a:lnTo>
                <a:lnTo>
                  <a:pt x="4604706" y="4375414"/>
                </a:lnTo>
                <a:lnTo>
                  <a:pt x="4119318" y="4375414"/>
                </a:lnTo>
                <a:close/>
                <a:moveTo>
                  <a:pt x="3899239" y="4375414"/>
                </a:moveTo>
                <a:lnTo>
                  <a:pt x="3899239" y="5200630"/>
                </a:lnTo>
                <a:lnTo>
                  <a:pt x="4098444" y="5200630"/>
                </a:lnTo>
                <a:lnTo>
                  <a:pt x="4098444" y="4375414"/>
                </a:lnTo>
                <a:close/>
                <a:moveTo>
                  <a:pt x="5627331" y="4356673"/>
                </a:moveTo>
                <a:cubicBezTo>
                  <a:pt x="5589286" y="4356673"/>
                  <a:pt x="5556515" y="4383496"/>
                  <a:pt x="5548995" y="4420756"/>
                </a:cubicBezTo>
                <a:lnTo>
                  <a:pt x="5479863" y="4781233"/>
                </a:lnTo>
                <a:lnTo>
                  <a:pt x="5472343" y="4781233"/>
                </a:lnTo>
                <a:lnTo>
                  <a:pt x="5407588" y="4375416"/>
                </a:lnTo>
                <a:lnTo>
                  <a:pt x="5214667" y="4375416"/>
                </a:lnTo>
                <a:lnTo>
                  <a:pt x="5360115" y="5123080"/>
                </a:lnTo>
                <a:cubicBezTo>
                  <a:pt x="5368869" y="5168083"/>
                  <a:pt x="5408374" y="5200630"/>
                  <a:pt x="5454275" y="5200630"/>
                </a:cubicBezTo>
                <a:cubicBezTo>
                  <a:pt x="5497931" y="5200630"/>
                  <a:pt x="5536089" y="5171114"/>
                  <a:pt x="5547088" y="5128916"/>
                </a:cubicBezTo>
                <a:lnTo>
                  <a:pt x="5622954" y="4838357"/>
                </a:lnTo>
                <a:lnTo>
                  <a:pt x="5630473" y="4838357"/>
                </a:lnTo>
                <a:lnTo>
                  <a:pt x="5706339" y="5128916"/>
                </a:lnTo>
                <a:cubicBezTo>
                  <a:pt x="5717450" y="5171226"/>
                  <a:pt x="5755496" y="5200630"/>
                  <a:pt x="5799152" y="5200630"/>
                </a:cubicBezTo>
                <a:cubicBezTo>
                  <a:pt x="5845053" y="5200630"/>
                  <a:pt x="5884558" y="5168083"/>
                  <a:pt x="5893312" y="5123080"/>
                </a:cubicBezTo>
                <a:lnTo>
                  <a:pt x="6038760" y="4375416"/>
                </a:lnTo>
                <a:lnTo>
                  <a:pt x="5847074" y="4375416"/>
                </a:lnTo>
                <a:lnTo>
                  <a:pt x="5782318" y="4781233"/>
                </a:lnTo>
                <a:lnTo>
                  <a:pt x="5774799" y="4781233"/>
                </a:lnTo>
                <a:lnTo>
                  <a:pt x="5705666" y="4420756"/>
                </a:lnTo>
                <a:cubicBezTo>
                  <a:pt x="5698147" y="4383496"/>
                  <a:pt x="5665376" y="4356673"/>
                  <a:pt x="5627331" y="4356673"/>
                </a:cubicBezTo>
                <a:close/>
                <a:moveTo>
                  <a:pt x="3481750" y="4356672"/>
                </a:moveTo>
                <a:cubicBezTo>
                  <a:pt x="3443705" y="4356672"/>
                  <a:pt x="3410934" y="4383495"/>
                  <a:pt x="3403415" y="4420755"/>
                </a:cubicBezTo>
                <a:lnTo>
                  <a:pt x="3334282" y="4781233"/>
                </a:lnTo>
                <a:lnTo>
                  <a:pt x="3326762" y="4781233"/>
                </a:lnTo>
                <a:lnTo>
                  <a:pt x="3262007" y="4375415"/>
                </a:lnTo>
                <a:lnTo>
                  <a:pt x="3069086" y="4375415"/>
                </a:lnTo>
                <a:lnTo>
                  <a:pt x="3214534" y="5123080"/>
                </a:lnTo>
                <a:cubicBezTo>
                  <a:pt x="3223288" y="5168083"/>
                  <a:pt x="3262793" y="5200630"/>
                  <a:pt x="3308694" y="5200630"/>
                </a:cubicBezTo>
                <a:cubicBezTo>
                  <a:pt x="3352350" y="5200630"/>
                  <a:pt x="3390508" y="5171114"/>
                  <a:pt x="3401507" y="5128916"/>
                </a:cubicBezTo>
                <a:lnTo>
                  <a:pt x="3477374" y="4838357"/>
                </a:lnTo>
                <a:lnTo>
                  <a:pt x="3484892" y="4838357"/>
                </a:lnTo>
                <a:lnTo>
                  <a:pt x="3560758" y="5128916"/>
                </a:lnTo>
                <a:cubicBezTo>
                  <a:pt x="3571869" y="5171226"/>
                  <a:pt x="3609915" y="5200630"/>
                  <a:pt x="3653571" y="5200630"/>
                </a:cubicBezTo>
                <a:cubicBezTo>
                  <a:pt x="3699473" y="5200630"/>
                  <a:pt x="3738977" y="5168083"/>
                  <a:pt x="3747731" y="5123080"/>
                </a:cubicBezTo>
                <a:lnTo>
                  <a:pt x="3893179" y="4375415"/>
                </a:lnTo>
                <a:lnTo>
                  <a:pt x="3701493" y="4375415"/>
                </a:lnTo>
                <a:lnTo>
                  <a:pt x="3636738" y="4781233"/>
                </a:lnTo>
                <a:lnTo>
                  <a:pt x="3629218" y="4781233"/>
                </a:lnTo>
                <a:lnTo>
                  <a:pt x="3560086" y="4420755"/>
                </a:lnTo>
                <a:cubicBezTo>
                  <a:pt x="3552566" y="4383495"/>
                  <a:pt x="3519795" y="4356672"/>
                  <a:pt x="3481750" y="4356672"/>
                </a:cubicBezTo>
                <a:close/>
                <a:moveTo>
                  <a:pt x="6287794" y="4350500"/>
                </a:moveTo>
                <a:cubicBezTo>
                  <a:pt x="6150876" y="4350500"/>
                  <a:pt x="6022711" y="4432651"/>
                  <a:pt x="6022711" y="4628041"/>
                </a:cubicBezTo>
                <a:lnTo>
                  <a:pt x="6022711" y="4949126"/>
                </a:lnTo>
                <a:cubicBezTo>
                  <a:pt x="6022711" y="5150801"/>
                  <a:pt x="6150876" y="5225432"/>
                  <a:pt x="6287794" y="5225432"/>
                </a:cubicBezTo>
                <a:cubicBezTo>
                  <a:pt x="6424714" y="5225432"/>
                  <a:pt x="6552878" y="5147096"/>
                  <a:pt x="6552878" y="4947892"/>
                </a:cubicBezTo>
                <a:lnTo>
                  <a:pt x="6552878" y="4626806"/>
                </a:lnTo>
                <a:cubicBezTo>
                  <a:pt x="6552878" y="4432651"/>
                  <a:pt x="6424714" y="4350500"/>
                  <a:pt x="6287794" y="4350500"/>
                </a:cubicBezTo>
                <a:close/>
                <a:moveTo>
                  <a:pt x="5577838" y="3695086"/>
                </a:moveTo>
                <a:lnTo>
                  <a:pt x="5605221" y="3695086"/>
                </a:lnTo>
                <a:cubicBezTo>
                  <a:pt x="5651234" y="3695086"/>
                  <a:pt x="5672446" y="3713828"/>
                  <a:pt x="5672446" y="3771064"/>
                </a:cubicBezTo>
                <a:lnTo>
                  <a:pt x="5672446" y="4043556"/>
                </a:lnTo>
                <a:cubicBezTo>
                  <a:pt x="5672446" y="4099670"/>
                  <a:pt x="5651234" y="4119535"/>
                  <a:pt x="5605221" y="4119535"/>
                </a:cubicBezTo>
                <a:lnTo>
                  <a:pt x="5577838" y="4119535"/>
                </a:lnTo>
                <a:close/>
                <a:moveTo>
                  <a:pt x="4138510" y="3673987"/>
                </a:moveTo>
                <a:cubicBezTo>
                  <a:pt x="4174647" y="3673987"/>
                  <a:pt x="4204500" y="3696433"/>
                  <a:pt x="4204500" y="3752435"/>
                </a:cubicBezTo>
                <a:lnTo>
                  <a:pt x="4204500" y="4064879"/>
                </a:lnTo>
                <a:cubicBezTo>
                  <a:pt x="4204500" y="4119646"/>
                  <a:pt x="4174647" y="4142092"/>
                  <a:pt x="4138510" y="4142092"/>
                </a:cubicBezTo>
                <a:cubicBezTo>
                  <a:pt x="4102372" y="4142092"/>
                  <a:pt x="4072520" y="4119646"/>
                  <a:pt x="4072520" y="4064879"/>
                </a:cubicBezTo>
                <a:lnTo>
                  <a:pt x="4072520" y="3752435"/>
                </a:lnTo>
                <a:cubicBezTo>
                  <a:pt x="4072520" y="3696433"/>
                  <a:pt x="4102372" y="3673987"/>
                  <a:pt x="4138510" y="3673987"/>
                </a:cubicBezTo>
                <a:close/>
                <a:moveTo>
                  <a:pt x="4629958" y="3671518"/>
                </a:moveTo>
                <a:lnTo>
                  <a:pt x="4662279" y="3671518"/>
                </a:lnTo>
                <a:cubicBezTo>
                  <a:pt x="4707057" y="3671518"/>
                  <a:pt x="4728269" y="3696432"/>
                  <a:pt x="4728269" y="3746150"/>
                </a:cubicBezTo>
                <a:cubicBezTo>
                  <a:pt x="4728269" y="3795868"/>
                  <a:pt x="4708405" y="3830771"/>
                  <a:pt x="4658576" y="3830771"/>
                </a:cubicBezTo>
                <a:lnTo>
                  <a:pt x="4629958" y="3830771"/>
                </a:lnTo>
                <a:close/>
                <a:moveTo>
                  <a:pt x="5378632" y="3494758"/>
                </a:moveTo>
                <a:lnTo>
                  <a:pt x="5378632" y="4319974"/>
                </a:lnTo>
                <a:lnTo>
                  <a:pt x="5567850" y="4319974"/>
                </a:lnTo>
                <a:cubicBezTo>
                  <a:pt x="5768177" y="4319974"/>
                  <a:pt x="5872774" y="4256453"/>
                  <a:pt x="5872774" y="4017519"/>
                </a:cubicBezTo>
                <a:lnTo>
                  <a:pt x="5872774" y="3797214"/>
                </a:lnTo>
                <a:cubicBezTo>
                  <a:pt x="5872774" y="3558280"/>
                  <a:pt x="5768289" y="3494758"/>
                  <a:pt x="5567850" y="3494758"/>
                </a:cubicBezTo>
                <a:close/>
                <a:moveTo>
                  <a:pt x="4958114" y="3494758"/>
                </a:moveTo>
                <a:lnTo>
                  <a:pt x="4958114" y="3494870"/>
                </a:lnTo>
                <a:lnTo>
                  <a:pt x="4958114" y="4320085"/>
                </a:lnTo>
                <a:lnTo>
                  <a:pt x="5358882" y="4320085"/>
                </a:lnTo>
                <a:lnTo>
                  <a:pt x="5358882" y="4120881"/>
                </a:lnTo>
                <a:lnTo>
                  <a:pt x="5154738" y="4120881"/>
                </a:lnTo>
                <a:lnTo>
                  <a:pt x="5154738" y="3494758"/>
                </a:lnTo>
                <a:close/>
                <a:moveTo>
                  <a:pt x="4430864" y="3494758"/>
                </a:moveTo>
                <a:lnTo>
                  <a:pt x="4430864" y="4319862"/>
                </a:lnTo>
                <a:lnTo>
                  <a:pt x="4430752" y="4319862"/>
                </a:lnTo>
                <a:lnTo>
                  <a:pt x="4430864" y="4319974"/>
                </a:lnTo>
                <a:lnTo>
                  <a:pt x="4430864" y="4319862"/>
                </a:lnTo>
                <a:lnTo>
                  <a:pt x="4629958" y="4319862"/>
                </a:lnTo>
                <a:lnTo>
                  <a:pt x="4629958" y="4009888"/>
                </a:lnTo>
                <a:lnTo>
                  <a:pt x="4664861" y="4009888"/>
                </a:lnTo>
                <a:cubicBezTo>
                  <a:pt x="4714690" y="4009888"/>
                  <a:pt x="4732084" y="4037270"/>
                  <a:pt x="4732084" y="4092039"/>
                </a:cubicBezTo>
                <a:lnTo>
                  <a:pt x="4732084" y="4319862"/>
                </a:lnTo>
                <a:lnTo>
                  <a:pt x="4931290" y="4319862"/>
                </a:lnTo>
                <a:lnTo>
                  <a:pt x="4931290" y="4087101"/>
                </a:lnTo>
                <a:cubicBezTo>
                  <a:pt x="4931290" y="3968923"/>
                  <a:pt x="4870238" y="3917859"/>
                  <a:pt x="4813001" y="3901698"/>
                </a:cubicBezTo>
                <a:lnTo>
                  <a:pt x="4813001" y="3896761"/>
                </a:lnTo>
                <a:cubicBezTo>
                  <a:pt x="4865300" y="3866908"/>
                  <a:pt x="4922536" y="3805968"/>
                  <a:pt x="4922536" y="3712593"/>
                </a:cubicBezTo>
                <a:cubicBezTo>
                  <a:pt x="4922536" y="3605528"/>
                  <a:pt x="4862831" y="3494758"/>
                  <a:pt x="4671144" y="3494758"/>
                </a:cubicBezTo>
                <a:close/>
                <a:moveTo>
                  <a:pt x="3481750" y="3476016"/>
                </a:moveTo>
                <a:cubicBezTo>
                  <a:pt x="3443705" y="3476016"/>
                  <a:pt x="3410934" y="3502839"/>
                  <a:pt x="3403415" y="3540099"/>
                </a:cubicBezTo>
                <a:lnTo>
                  <a:pt x="3334282" y="3900577"/>
                </a:lnTo>
                <a:lnTo>
                  <a:pt x="3326762" y="3900577"/>
                </a:lnTo>
                <a:lnTo>
                  <a:pt x="3262007" y="3494759"/>
                </a:lnTo>
                <a:lnTo>
                  <a:pt x="3069086" y="3494759"/>
                </a:lnTo>
                <a:lnTo>
                  <a:pt x="3214534" y="4242424"/>
                </a:lnTo>
                <a:cubicBezTo>
                  <a:pt x="3223288" y="4287427"/>
                  <a:pt x="3262793" y="4319974"/>
                  <a:pt x="3308694" y="4319974"/>
                </a:cubicBezTo>
                <a:cubicBezTo>
                  <a:pt x="3352350" y="4319974"/>
                  <a:pt x="3390508" y="4290458"/>
                  <a:pt x="3401507" y="4248260"/>
                </a:cubicBezTo>
                <a:lnTo>
                  <a:pt x="3477374" y="3957701"/>
                </a:lnTo>
                <a:lnTo>
                  <a:pt x="3484892" y="3957701"/>
                </a:lnTo>
                <a:lnTo>
                  <a:pt x="3560758" y="4248260"/>
                </a:lnTo>
                <a:cubicBezTo>
                  <a:pt x="3571869" y="4290570"/>
                  <a:pt x="3609915" y="4319974"/>
                  <a:pt x="3653571" y="4319974"/>
                </a:cubicBezTo>
                <a:cubicBezTo>
                  <a:pt x="3699473" y="4319974"/>
                  <a:pt x="3738977" y="4287427"/>
                  <a:pt x="3747731" y="4242424"/>
                </a:cubicBezTo>
                <a:lnTo>
                  <a:pt x="3893179" y="3494759"/>
                </a:lnTo>
                <a:lnTo>
                  <a:pt x="3701493" y="3494759"/>
                </a:lnTo>
                <a:lnTo>
                  <a:pt x="3636738" y="3900577"/>
                </a:lnTo>
                <a:lnTo>
                  <a:pt x="3629218" y="3900577"/>
                </a:lnTo>
                <a:lnTo>
                  <a:pt x="3560086" y="3540099"/>
                </a:lnTo>
                <a:cubicBezTo>
                  <a:pt x="3552566" y="3502839"/>
                  <a:pt x="3519795" y="3476016"/>
                  <a:pt x="3481750" y="3476016"/>
                </a:cubicBezTo>
                <a:close/>
                <a:moveTo>
                  <a:pt x="4138397" y="3469843"/>
                </a:moveTo>
                <a:cubicBezTo>
                  <a:pt x="4001478" y="3469843"/>
                  <a:pt x="3873314" y="3551994"/>
                  <a:pt x="3873314" y="3747384"/>
                </a:cubicBezTo>
                <a:lnTo>
                  <a:pt x="3873314" y="4068470"/>
                </a:lnTo>
                <a:cubicBezTo>
                  <a:pt x="3873314" y="4270145"/>
                  <a:pt x="4001478" y="4344776"/>
                  <a:pt x="4138397" y="4344776"/>
                </a:cubicBezTo>
                <a:cubicBezTo>
                  <a:pt x="4275317" y="4344776"/>
                  <a:pt x="4403481" y="4266440"/>
                  <a:pt x="4403481" y="4067235"/>
                </a:cubicBezTo>
                <a:lnTo>
                  <a:pt x="4403481" y="3746150"/>
                </a:lnTo>
                <a:cubicBezTo>
                  <a:pt x="4403481" y="3551994"/>
                  <a:pt x="4275317" y="3469843"/>
                  <a:pt x="4138397" y="3469843"/>
                </a:cubicBezTo>
                <a:close/>
                <a:moveTo>
                  <a:pt x="8597566" y="3173897"/>
                </a:moveTo>
                <a:cubicBezTo>
                  <a:pt x="8424397" y="3173897"/>
                  <a:pt x="8283887" y="3314295"/>
                  <a:pt x="8283887" y="3487576"/>
                </a:cubicBezTo>
                <a:cubicBezTo>
                  <a:pt x="8283887" y="3660856"/>
                  <a:pt x="8424285" y="3801253"/>
                  <a:pt x="8597566" y="3801253"/>
                </a:cubicBezTo>
                <a:cubicBezTo>
                  <a:pt x="8770846" y="3801253"/>
                  <a:pt x="8911243" y="3660856"/>
                  <a:pt x="8911243" y="3487576"/>
                </a:cubicBezTo>
                <a:cubicBezTo>
                  <a:pt x="8911243" y="3314295"/>
                  <a:pt x="8770846" y="3173897"/>
                  <a:pt x="8597566" y="3173897"/>
                </a:cubicBezTo>
                <a:close/>
                <a:moveTo>
                  <a:pt x="8288264" y="1197108"/>
                </a:moveTo>
                <a:cubicBezTo>
                  <a:pt x="8288264" y="1197108"/>
                  <a:pt x="8288264" y="1474761"/>
                  <a:pt x="8288264" y="1477679"/>
                </a:cubicBezTo>
                <a:cubicBezTo>
                  <a:pt x="8288489" y="1789897"/>
                  <a:pt x="8300610" y="2101893"/>
                  <a:pt x="8324626" y="2413214"/>
                </a:cubicBezTo>
                <a:lnTo>
                  <a:pt x="8324738" y="2413326"/>
                </a:lnTo>
                <a:lnTo>
                  <a:pt x="8353694" y="2860892"/>
                </a:lnTo>
                <a:cubicBezTo>
                  <a:pt x="8361998" y="2989506"/>
                  <a:pt x="8468727" y="3089502"/>
                  <a:pt x="8597566" y="3089502"/>
                </a:cubicBezTo>
                <a:cubicBezTo>
                  <a:pt x="8726404" y="3089502"/>
                  <a:pt x="8833133" y="2989506"/>
                  <a:pt x="8841439" y="2860892"/>
                </a:cubicBezTo>
                <a:lnTo>
                  <a:pt x="8870393" y="2413326"/>
                </a:lnTo>
                <a:cubicBezTo>
                  <a:pt x="8894634" y="2099086"/>
                  <a:pt x="8906755" y="1784063"/>
                  <a:pt x="8906755" y="1468926"/>
                </a:cubicBezTo>
                <a:lnTo>
                  <a:pt x="8906755" y="1197108"/>
                </a:lnTo>
                <a:close/>
                <a:moveTo>
                  <a:pt x="3670854" y="1178703"/>
                </a:moveTo>
                <a:cubicBezTo>
                  <a:pt x="3607894" y="1178703"/>
                  <a:pt x="3553688" y="1223034"/>
                  <a:pt x="3541230" y="1284759"/>
                </a:cubicBezTo>
                <a:lnTo>
                  <a:pt x="3426645" y="1866102"/>
                </a:lnTo>
                <a:lnTo>
                  <a:pt x="3414300" y="1866102"/>
                </a:lnTo>
                <a:lnTo>
                  <a:pt x="3307123" y="1197109"/>
                </a:lnTo>
                <a:lnTo>
                  <a:pt x="2987720" y="1197109"/>
                </a:lnTo>
                <a:lnTo>
                  <a:pt x="3228562" y="2432069"/>
                </a:lnTo>
                <a:cubicBezTo>
                  <a:pt x="3243040" y="2506700"/>
                  <a:pt x="3308356" y="2560458"/>
                  <a:pt x="3384448" y="2560458"/>
                </a:cubicBezTo>
                <a:cubicBezTo>
                  <a:pt x="3460538" y="2560458"/>
                  <a:pt x="3519794" y="2511752"/>
                  <a:pt x="3538088" y="2441833"/>
                </a:cubicBezTo>
                <a:lnTo>
                  <a:pt x="3663672" y="1960822"/>
                </a:lnTo>
                <a:lnTo>
                  <a:pt x="3676016" y="1960822"/>
                </a:lnTo>
                <a:lnTo>
                  <a:pt x="3801600" y="2441833"/>
                </a:lnTo>
                <a:cubicBezTo>
                  <a:pt x="3819893" y="2511752"/>
                  <a:pt x="3882965" y="2560458"/>
                  <a:pt x="3955240" y="2560458"/>
                </a:cubicBezTo>
                <a:cubicBezTo>
                  <a:pt x="4031219" y="2560458"/>
                  <a:pt x="4096536" y="2506588"/>
                  <a:pt x="4111126" y="2432069"/>
                </a:cubicBezTo>
                <a:lnTo>
                  <a:pt x="4193164" y="2011549"/>
                </a:lnTo>
                <a:lnTo>
                  <a:pt x="4034586" y="1197109"/>
                </a:lnTo>
                <a:lnTo>
                  <a:pt x="3927407" y="1866102"/>
                </a:lnTo>
                <a:lnTo>
                  <a:pt x="3915063" y="1866102"/>
                </a:lnTo>
                <a:lnTo>
                  <a:pt x="3800478" y="1284759"/>
                </a:lnTo>
                <a:cubicBezTo>
                  <a:pt x="3788020" y="1223034"/>
                  <a:pt x="3733814" y="1178703"/>
                  <a:pt x="3670854" y="1178703"/>
                </a:cubicBezTo>
                <a:close/>
                <a:moveTo>
                  <a:pt x="5066749" y="1171632"/>
                </a:moveTo>
                <a:cubicBezTo>
                  <a:pt x="4979660" y="1171632"/>
                  <a:pt x="4904804" y="1232909"/>
                  <a:pt x="4887521" y="1318202"/>
                </a:cubicBezTo>
                <a:lnTo>
                  <a:pt x="4729279" y="2127256"/>
                </a:lnTo>
                <a:lnTo>
                  <a:pt x="4712220" y="2127256"/>
                </a:lnTo>
                <a:lnTo>
                  <a:pt x="4564078" y="1197108"/>
                </a:lnTo>
                <a:lnTo>
                  <a:pt x="4122685" y="1197108"/>
                </a:lnTo>
                <a:lnTo>
                  <a:pt x="4455553" y="2909376"/>
                </a:lnTo>
                <a:cubicBezTo>
                  <a:pt x="4475643" y="3012513"/>
                  <a:pt x="4565874" y="3086921"/>
                  <a:pt x="4670920" y="3086921"/>
                </a:cubicBezTo>
                <a:cubicBezTo>
                  <a:pt x="4775966" y="3086921"/>
                  <a:pt x="4858005" y="3019584"/>
                  <a:pt x="4883144" y="2922955"/>
                </a:cubicBezTo>
                <a:lnTo>
                  <a:pt x="5056761" y="2258227"/>
                </a:lnTo>
                <a:lnTo>
                  <a:pt x="5073820" y="2258227"/>
                </a:lnTo>
                <a:lnTo>
                  <a:pt x="5247438" y="2922955"/>
                </a:lnTo>
                <a:cubicBezTo>
                  <a:pt x="5272689" y="3019584"/>
                  <a:pt x="5359890" y="3086921"/>
                  <a:pt x="5459661" y="3086921"/>
                </a:cubicBezTo>
                <a:cubicBezTo>
                  <a:pt x="5564706" y="3086921"/>
                  <a:pt x="5654938" y="3012513"/>
                  <a:pt x="5675027" y="2909376"/>
                </a:cubicBezTo>
                <a:lnTo>
                  <a:pt x="5788827" y="2324104"/>
                </a:lnTo>
                <a:lnTo>
                  <a:pt x="5569308" y="1197108"/>
                </a:lnTo>
                <a:lnTo>
                  <a:pt x="5421167" y="2127144"/>
                </a:lnTo>
                <a:lnTo>
                  <a:pt x="5421279" y="2127256"/>
                </a:lnTo>
                <a:lnTo>
                  <a:pt x="5404220" y="2127256"/>
                </a:lnTo>
                <a:lnTo>
                  <a:pt x="5245978" y="1318202"/>
                </a:lnTo>
                <a:cubicBezTo>
                  <a:pt x="5228695" y="1232909"/>
                  <a:pt x="5153839" y="1171632"/>
                  <a:pt x="5066749" y="1171632"/>
                </a:cubicBezTo>
                <a:close/>
                <a:moveTo>
                  <a:pt x="6959031" y="1166919"/>
                </a:moveTo>
                <a:cubicBezTo>
                  <a:pt x="6839060" y="1166919"/>
                  <a:pt x="6735810" y="1251427"/>
                  <a:pt x="6712017" y="1368930"/>
                </a:cubicBezTo>
                <a:lnTo>
                  <a:pt x="6493845" y="2478194"/>
                </a:lnTo>
                <a:lnTo>
                  <a:pt x="6470277" y="2478194"/>
                </a:lnTo>
                <a:lnTo>
                  <a:pt x="6266134" y="1197108"/>
                </a:lnTo>
                <a:lnTo>
                  <a:pt x="5657632" y="1197108"/>
                </a:lnTo>
                <a:lnTo>
                  <a:pt x="6116421" y="3556484"/>
                </a:lnTo>
                <a:cubicBezTo>
                  <a:pt x="6144029" y="3698566"/>
                  <a:pt x="6268491" y="3801142"/>
                  <a:pt x="6413265" y="3801142"/>
                </a:cubicBezTo>
                <a:cubicBezTo>
                  <a:pt x="6558040" y="3801142"/>
                  <a:pt x="6671166" y="3708217"/>
                  <a:pt x="6705844" y="3575115"/>
                </a:cubicBezTo>
                <a:lnTo>
                  <a:pt x="6945227" y="2658770"/>
                </a:lnTo>
                <a:lnTo>
                  <a:pt x="6968796" y="2658770"/>
                </a:lnTo>
                <a:lnTo>
                  <a:pt x="7208178" y="3575115"/>
                </a:lnTo>
                <a:cubicBezTo>
                  <a:pt x="7242970" y="3708217"/>
                  <a:pt x="7363165" y="3801142"/>
                  <a:pt x="7500870" y="3801142"/>
                </a:cubicBezTo>
                <a:cubicBezTo>
                  <a:pt x="7645645" y="3801142"/>
                  <a:pt x="7770106" y="3698566"/>
                  <a:pt x="7797713" y="3556484"/>
                </a:cubicBezTo>
                <a:lnTo>
                  <a:pt x="8256503" y="1197108"/>
                </a:lnTo>
                <a:lnTo>
                  <a:pt x="7651930" y="1197108"/>
                </a:lnTo>
                <a:lnTo>
                  <a:pt x="7447786" y="2478194"/>
                </a:lnTo>
                <a:lnTo>
                  <a:pt x="7424218" y="2478194"/>
                </a:lnTo>
                <a:lnTo>
                  <a:pt x="7206046" y="1368930"/>
                </a:lnTo>
                <a:cubicBezTo>
                  <a:pt x="7182253" y="1251427"/>
                  <a:pt x="7079003" y="1166919"/>
                  <a:pt x="6959031" y="116691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6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7" name="Google Shape;1747;p31"/>
          <p:cNvSpPr txBox="1"/>
          <p:nvPr>
            <p:ph type="ctrTitle"/>
          </p:nvPr>
        </p:nvSpPr>
        <p:spPr>
          <a:xfrm>
            <a:off x="157645" y="5087389"/>
            <a:ext cx="9144000" cy="9939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fr-FR"/>
              <a:t>TITRE DE LA PRÉSENTATION</a:t>
            </a:r>
            <a:endParaRPr/>
          </a:p>
        </p:txBody>
      </p:sp>
      <p:sp>
        <p:nvSpPr>
          <p:cNvPr id="1748" name="Google Shape;1748;p31"/>
          <p:cNvSpPr txBox="1"/>
          <p:nvPr>
            <p:ph idx="1" type="subTitle"/>
          </p:nvPr>
        </p:nvSpPr>
        <p:spPr>
          <a:xfrm>
            <a:off x="157645" y="6123528"/>
            <a:ext cx="9144000" cy="576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Sous titre / nom intervenant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2" name="Shape 17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6" name="Shape 1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7" name="Google Shape;1757;p33"/>
          <p:cNvSpPr txBox="1"/>
          <p:nvPr>
            <p:ph idx="4294967295" type="ftr"/>
          </p:nvPr>
        </p:nvSpPr>
        <p:spPr>
          <a:xfrm>
            <a:off x="1658938" y="6581775"/>
            <a:ext cx="10533062" cy="276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/>
              <a:t>Source</a:t>
            </a:r>
            <a:endParaRPr sz="10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p34"/>
          <p:cNvSpPr txBox="1"/>
          <p:nvPr>
            <p:ph type="title"/>
          </p:nvPr>
        </p:nvSpPr>
        <p:spPr>
          <a:xfrm>
            <a:off x="344714" y="246742"/>
            <a:ext cx="3501146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AGENDA</a:t>
            </a:r>
            <a:endParaRPr/>
          </a:p>
        </p:txBody>
      </p:sp>
      <p:sp>
        <p:nvSpPr>
          <p:cNvPr id="1763" name="Google Shape;1763;p34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Source</a:t>
            </a:r>
            <a:endParaRPr/>
          </a:p>
        </p:txBody>
      </p:sp>
      <p:sp>
        <p:nvSpPr>
          <p:cNvPr id="1764" name="Google Shape;1764;p34"/>
          <p:cNvSpPr txBox="1"/>
          <p:nvPr>
            <p:ph idx="1" type="body"/>
          </p:nvPr>
        </p:nvSpPr>
        <p:spPr>
          <a:xfrm>
            <a:off x="5076265" y="874059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Chapitre 1</a:t>
            </a:r>
            <a:br>
              <a:rPr lang="fr-FR"/>
            </a:br>
            <a:r>
              <a:rPr lang="fr-FR"/>
              <a:t>sur deux lignes</a:t>
            </a:r>
            <a:endParaRPr/>
          </a:p>
        </p:txBody>
      </p:sp>
      <p:sp>
        <p:nvSpPr>
          <p:cNvPr id="1765" name="Google Shape;1765;p34"/>
          <p:cNvSpPr txBox="1"/>
          <p:nvPr>
            <p:ph idx="2" type="body"/>
          </p:nvPr>
        </p:nvSpPr>
        <p:spPr>
          <a:xfrm>
            <a:off x="5076265" y="1916206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Chapitre 2</a:t>
            </a:r>
            <a:br>
              <a:rPr lang="fr-FR"/>
            </a:br>
            <a:r>
              <a:rPr lang="fr-FR"/>
              <a:t>sur deux lignes</a:t>
            </a:r>
            <a:endParaRPr/>
          </a:p>
        </p:txBody>
      </p:sp>
      <p:sp>
        <p:nvSpPr>
          <p:cNvPr id="1766" name="Google Shape;1766;p34"/>
          <p:cNvSpPr txBox="1"/>
          <p:nvPr>
            <p:ph idx="3" type="body"/>
          </p:nvPr>
        </p:nvSpPr>
        <p:spPr>
          <a:xfrm>
            <a:off x="5076265" y="5035924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Chapitre 5</a:t>
            </a:r>
            <a:br>
              <a:rPr lang="fr-FR"/>
            </a:br>
            <a:r>
              <a:rPr lang="fr-FR"/>
              <a:t>sur deux lignes</a:t>
            </a:r>
            <a:endParaRPr/>
          </a:p>
        </p:txBody>
      </p:sp>
      <p:sp>
        <p:nvSpPr>
          <p:cNvPr id="1767" name="Google Shape;1767;p34"/>
          <p:cNvSpPr txBox="1"/>
          <p:nvPr>
            <p:ph idx="4" type="body"/>
          </p:nvPr>
        </p:nvSpPr>
        <p:spPr>
          <a:xfrm>
            <a:off x="5076265" y="4007224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Chapitre 4</a:t>
            </a:r>
            <a:br>
              <a:rPr lang="fr-FR"/>
            </a:br>
            <a:r>
              <a:rPr lang="fr-FR"/>
              <a:t>sur deux lignes</a:t>
            </a:r>
            <a:endParaRPr/>
          </a:p>
        </p:txBody>
      </p:sp>
      <p:sp>
        <p:nvSpPr>
          <p:cNvPr id="1768" name="Google Shape;1768;p34"/>
          <p:cNvSpPr txBox="1"/>
          <p:nvPr>
            <p:ph idx="5" type="body"/>
          </p:nvPr>
        </p:nvSpPr>
        <p:spPr>
          <a:xfrm>
            <a:off x="5076265" y="2958354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Chapitre 3</a:t>
            </a:r>
            <a:br>
              <a:rPr lang="fr-FR"/>
            </a:br>
            <a:r>
              <a:rPr lang="fr-FR"/>
              <a:t>sur deux lignes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2" name="Shape 1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3" name="Google Shape;1773;p35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25087" l="0" r="0" t="25087"/>
          <a:stretch/>
        </p:blipFill>
        <p:spPr>
          <a:xfrm>
            <a:off x="221343" y="-15202"/>
            <a:ext cx="11749314" cy="3833158"/>
          </a:xfrm>
          <a:prstGeom prst="round2SameRect">
            <a:avLst>
              <a:gd fmla="val 0" name="adj1"/>
              <a:gd fmla="val 7573" name="adj2"/>
            </a:avLst>
          </a:prstGeom>
          <a:solidFill>
            <a:srgbClr val="E8E8E8"/>
          </a:solidFill>
          <a:ln>
            <a:noFill/>
          </a:ln>
        </p:spPr>
      </p:pic>
      <p:sp>
        <p:nvSpPr>
          <p:cNvPr id="1774" name="Google Shape;1774;p35"/>
          <p:cNvSpPr txBox="1"/>
          <p:nvPr>
            <p:ph type="title"/>
          </p:nvPr>
        </p:nvSpPr>
        <p:spPr>
          <a:xfrm>
            <a:off x="3621314" y="3817956"/>
            <a:ext cx="8396515" cy="15065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Font typeface="Arial"/>
              <a:buNone/>
            </a:pPr>
            <a:r>
              <a:rPr lang="fr-FR"/>
              <a:t>TITRE DU CHAPITRE</a:t>
            </a:r>
            <a:endParaRPr/>
          </a:p>
        </p:txBody>
      </p:sp>
      <p:sp>
        <p:nvSpPr>
          <p:cNvPr id="1775" name="Google Shape;1775;p35"/>
          <p:cNvSpPr txBox="1"/>
          <p:nvPr>
            <p:ph idx="1" type="body"/>
          </p:nvPr>
        </p:nvSpPr>
        <p:spPr>
          <a:xfrm>
            <a:off x="3621313" y="5351463"/>
            <a:ext cx="8447316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Sous titre du chapitre</a:t>
            </a:r>
            <a:endParaRPr/>
          </a:p>
        </p:txBody>
      </p:sp>
      <p:grpSp>
        <p:nvGrpSpPr>
          <p:cNvPr id="1776" name="Google Shape;1776;p35"/>
          <p:cNvGrpSpPr/>
          <p:nvPr/>
        </p:nvGrpSpPr>
        <p:grpSpPr>
          <a:xfrm>
            <a:off x="276768" y="2019547"/>
            <a:ext cx="2537025" cy="791170"/>
            <a:chOff x="3650456" y="3659504"/>
            <a:chExt cx="4777930" cy="1489995"/>
          </a:xfrm>
        </p:grpSpPr>
        <p:grpSp>
          <p:nvGrpSpPr>
            <p:cNvPr id="1777" name="Google Shape;1777;p35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1778" name="Google Shape;1778;p35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9" name="Google Shape;1779;p35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0" name="Google Shape;1780;p35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1" name="Google Shape;1781;p35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2" name="Google Shape;1782;p35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83" name="Google Shape;1783;p35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1784" name="Google Shape;1784;p35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5" name="Google Shape;1785;p35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6" name="Google Shape;1786;p35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7" name="Google Shape;1787;p35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88" name="Google Shape;1788;p35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1789" name="Google Shape;1789;p35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0" name="Google Shape;1790;p35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1" name="Google Shape;1791;p35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2" name="Google Shape;1792;p35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3" name="Google Shape;1793;p35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4" name="Google Shape;1794;p35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95" name="Google Shape;1795;p35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96" name="Google Shape;1796;p35"/>
          <p:cNvGrpSpPr/>
          <p:nvPr/>
        </p:nvGrpSpPr>
        <p:grpSpPr>
          <a:xfrm>
            <a:off x="276768" y="1001131"/>
            <a:ext cx="2537025" cy="791170"/>
            <a:chOff x="3650456" y="3659504"/>
            <a:chExt cx="4777930" cy="1489995"/>
          </a:xfrm>
        </p:grpSpPr>
        <p:grpSp>
          <p:nvGrpSpPr>
            <p:cNvPr id="1797" name="Google Shape;1797;p35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1798" name="Google Shape;1798;p35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9" name="Google Shape;1799;p35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0" name="Google Shape;1800;p35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1" name="Google Shape;1801;p35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2" name="Google Shape;1802;p35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03" name="Google Shape;1803;p35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1804" name="Google Shape;1804;p35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5" name="Google Shape;1805;p35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6" name="Google Shape;1806;p35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7" name="Google Shape;1807;p35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08" name="Google Shape;1808;p35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1809" name="Google Shape;1809;p35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0" name="Google Shape;1810;p35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1" name="Google Shape;1811;p35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2" name="Google Shape;1812;p35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3" name="Google Shape;1813;p35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4" name="Google Shape;1814;p35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15" name="Google Shape;1815;p35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6" name="Google Shape;1816;p35"/>
          <p:cNvGrpSpPr/>
          <p:nvPr/>
        </p:nvGrpSpPr>
        <p:grpSpPr>
          <a:xfrm>
            <a:off x="276768" y="-17285"/>
            <a:ext cx="2537025" cy="791170"/>
            <a:chOff x="3650456" y="3659504"/>
            <a:chExt cx="4777930" cy="1489995"/>
          </a:xfrm>
        </p:grpSpPr>
        <p:grpSp>
          <p:nvGrpSpPr>
            <p:cNvPr id="1817" name="Google Shape;1817;p35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1818" name="Google Shape;1818;p35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9" name="Google Shape;1819;p35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0" name="Google Shape;1820;p35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1" name="Google Shape;1821;p35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2" name="Google Shape;1822;p35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23" name="Google Shape;1823;p35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1824" name="Google Shape;1824;p35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5" name="Google Shape;1825;p35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6" name="Google Shape;1826;p35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7" name="Google Shape;1827;p35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28" name="Google Shape;1828;p35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1829" name="Google Shape;1829;p35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0" name="Google Shape;1830;p35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1" name="Google Shape;1831;p35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2" name="Google Shape;1832;p35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3" name="Google Shape;1833;p35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4" name="Google Shape;1834;p35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35" name="Google Shape;1835;p35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6" name="Google Shape;1836;p35"/>
          <p:cNvGrpSpPr/>
          <p:nvPr/>
        </p:nvGrpSpPr>
        <p:grpSpPr>
          <a:xfrm>
            <a:off x="276768" y="3037963"/>
            <a:ext cx="2537025" cy="791170"/>
            <a:chOff x="3650456" y="3659504"/>
            <a:chExt cx="4777930" cy="1489995"/>
          </a:xfrm>
        </p:grpSpPr>
        <p:grpSp>
          <p:nvGrpSpPr>
            <p:cNvPr id="1837" name="Google Shape;1837;p35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1838" name="Google Shape;1838;p35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9" name="Google Shape;1839;p35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0" name="Google Shape;1840;p35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1" name="Google Shape;1841;p35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2" name="Google Shape;1842;p35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43" name="Google Shape;1843;p35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1844" name="Google Shape;1844;p35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5" name="Google Shape;1845;p35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6" name="Google Shape;1846;p35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7" name="Google Shape;1847;p35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48" name="Google Shape;1848;p35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1849" name="Google Shape;1849;p35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0" name="Google Shape;1850;p35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1" name="Google Shape;1851;p35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2" name="Google Shape;1852;p35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3" name="Google Shape;1853;p35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4" name="Google Shape;1854;p35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55" name="Google Shape;1855;p35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9" name="Shape 1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0" name="Google Shape;1860;p36"/>
          <p:cNvSpPr txBox="1"/>
          <p:nvPr>
            <p:ph type="title"/>
          </p:nvPr>
        </p:nvSpPr>
        <p:spPr>
          <a:xfrm>
            <a:off x="344713" y="246742"/>
            <a:ext cx="7086599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fr-FR"/>
              <a:t>Titre de la slide</a:t>
            </a:r>
            <a:br>
              <a:rPr lang="fr-FR"/>
            </a:br>
            <a:r>
              <a:rPr lang="fr-FR"/>
              <a:t>sur deux lignes</a:t>
            </a:r>
            <a:endParaRPr/>
          </a:p>
        </p:txBody>
      </p:sp>
      <p:sp>
        <p:nvSpPr>
          <p:cNvPr id="1861" name="Google Shape;1861;p36"/>
          <p:cNvSpPr txBox="1"/>
          <p:nvPr>
            <p:ph idx="1" type="body"/>
          </p:nvPr>
        </p:nvSpPr>
        <p:spPr>
          <a:xfrm>
            <a:off x="344713" y="1647370"/>
            <a:ext cx="7086599" cy="4166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</a:pPr>
            <a:r>
              <a:rPr lang="fr-FR">
                <a:solidFill>
                  <a:schemeClr val="accent2"/>
                </a:solidFill>
              </a:rPr>
              <a:t>Ex his quidam aeternitati se commendari posse per statuas aestimantes </a:t>
            </a:r>
            <a:r>
              <a:rPr lang="fr-FR"/>
              <a:t>eas ardenter adfectant quasi plus praemii de figmentis aereis </a:t>
            </a:r>
            <a:r>
              <a:rPr lang="fr-FR">
                <a:solidFill>
                  <a:schemeClr val="accent2"/>
                </a:solidFill>
              </a:rPr>
              <a:t>sensu carentibus adepturi, quam ex conscientia honeste recteque factorum</a:t>
            </a:r>
            <a:endParaRPr>
              <a:solidFill>
                <a:schemeClr val="accent2"/>
              </a:solidFill>
            </a:endParaRPr>
          </a:p>
          <a:p>
            <a:pPr indent="-228600" lvl="1" marL="6858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fr-FR"/>
              <a:t>Easque auro curant inbracteari, quod Acilio Glabrioni delatum est primo, cum consiliis armisque regem superasset</a:t>
            </a:r>
            <a:endParaRPr/>
          </a:p>
          <a:p>
            <a:pPr indent="-228600" lvl="1" marL="6858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fr-FR"/>
              <a:t>Antiochum. quam autem sit pulchrum exigua haec spernentem et minima ad ascensus verae gloriae tendere longos et arduos, ut memorat vates Ascraeus</a:t>
            </a:r>
            <a:endParaRPr/>
          </a:p>
          <a:p>
            <a:pPr indent="-228600" lvl="1" marL="6858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fr-FR"/>
              <a:t>Censorius Cato monstravit. qui interrogatus quam ob rem inter multos... statuam non haberet malo inquit ambigere bonos quam ob rem id non meruerim, quam quod est gravius cur inpetraverim mussitare.</a:t>
            </a:r>
            <a:endParaRPr/>
          </a:p>
        </p:txBody>
      </p:sp>
      <p:sp>
        <p:nvSpPr>
          <p:cNvPr id="1862" name="Google Shape;1862;p36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/>
              <a:t>Source</a:t>
            </a:r>
            <a:endParaRPr sz="1000"/>
          </a:p>
        </p:txBody>
      </p:sp>
      <p:pic>
        <p:nvPicPr>
          <p:cNvPr id="1863" name="Google Shape;1863;p3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7941" r="27941" t="0"/>
          <a:stretch/>
        </p:blipFill>
        <p:spPr>
          <a:xfrm>
            <a:off x="7801428" y="298450"/>
            <a:ext cx="3922053" cy="5928179"/>
          </a:xfrm>
          <a:prstGeom prst="roundRect">
            <a:avLst>
              <a:gd fmla="val 5493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7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8" name="Google Shape;1868;p37"/>
          <p:cNvSpPr txBox="1"/>
          <p:nvPr>
            <p:ph type="title"/>
          </p:nvPr>
        </p:nvSpPr>
        <p:spPr>
          <a:xfrm>
            <a:off x="344713" y="246742"/>
            <a:ext cx="3523344" cy="1879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Titre de</a:t>
            </a:r>
            <a:br>
              <a:rPr lang="fr-FR"/>
            </a:br>
            <a:r>
              <a:rPr lang="fr-FR"/>
              <a:t>la slide</a:t>
            </a:r>
            <a:br>
              <a:rPr lang="fr-FR"/>
            </a:br>
            <a:r>
              <a:rPr lang="fr-FR"/>
              <a:t>sur PLUSIEURS lignes</a:t>
            </a:r>
            <a:endParaRPr/>
          </a:p>
        </p:txBody>
      </p:sp>
      <p:sp>
        <p:nvSpPr>
          <p:cNvPr id="1869" name="Google Shape;1869;p37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/>
              <a:t>Source</a:t>
            </a:r>
            <a:endParaRPr sz="1000"/>
          </a:p>
        </p:txBody>
      </p:sp>
      <p:sp>
        <p:nvSpPr>
          <p:cNvPr id="1870" name="Google Shape;1870;p37"/>
          <p:cNvSpPr/>
          <p:nvPr/>
        </p:nvSpPr>
        <p:spPr>
          <a:xfrm>
            <a:off x="4455885" y="486229"/>
            <a:ext cx="7213599" cy="5878285"/>
          </a:xfrm>
          <a:prstGeom prst="roundRect">
            <a:avLst>
              <a:gd fmla="val 3799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871" name="Google Shape;1871;p37"/>
          <p:cNvGraphicFramePr/>
          <p:nvPr/>
        </p:nvGraphicFramePr>
        <p:xfrm>
          <a:off x="3998684" y="770466"/>
          <a:ext cx="8128000" cy="5418667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5" name="Shape 1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6" name="Google Shape;1876;p38"/>
          <p:cNvSpPr txBox="1"/>
          <p:nvPr>
            <p:ph type="title"/>
          </p:nvPr>
        </p:nvSpPr>
        <p:spPr>
          <a:xfrm>
            <a:off x="344713" y="246742"/>
            <a:ext cx="3523344" cy="1879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Titre de</a:t>
            </a:r>
            <a:br>
              <a:rPr lang="fr-FR"/>
            </a:br>
            <a:r>
              <a:rPr lang="fr-FR"/>
              <a:t>la slide</a:t>
            </a:r>
            <a:br>
              <a:rPr lang="fr-FR"/>
            </a:br>
            <a:r>
              <a:rPr lang="fr-FR"/>
              <a:t>sur PLUSIEURS lignes</a:t>
            </a:r>
            <a:endParaRPr/>
          </a:p>
        </p:txBody>
      </p:sp>
      <p:sp>
        <p:nvSpPr>
          <p:cNvPr id="1877" name="Google Shape;1877;p38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/>
              <a:t>Source</a:t>
            </a:r>
            <a:endParaRPr sz="1000"/>
          </a:p>
        </p:txBody>
      </p:sp>
      <p:sp>
        <p:nvSpPr>
          <p:cNvPr id="1878" name="Google Shape;1878;p38"/>
          <p:cNvSpPr txBox="1"/>
          <p:nvPr/>
        </p:nvSpPr>
        <p:spPr>
          <a:xfrm>
            <a:off x="4680857" y="863601"/>
            <a:ext cx="2547257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/>
          </a:p>
        </p:txBody>
      </p:sp>
      <p:sp>
        <p:nvSpPr>
          <p:cNvPr id="1879" name="Google Shape;1879;p38"/>
          <p:cNvSpPr txBox="1"/>
          <p:nvPr/>
        </p:nvSpPr>
        <p:spPr>
          <a:xfrm>
            <a:off x="4772300" y="2242458"/>
            <a:ext cx="2547257" cy="25299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0" name="Google Shape;1880;p38"/>
          <p:cNvSpPr txBox="1"/>
          <p:nvPr/>
        </p:nvSpPr>
        <p:spPr>
          <a:xfrm>
            <a:off x="8672285" y="863601"/>
            <a:ext cx="2547257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/>
          </a:p>
        </p:txBody>
      </p:sp>
      <p:sp>
        <p:nvSpPr>
          <p:cNvPr id="1881" name="Google Shape;1881;p38"/>
          <p:cNvSpPr txBox="1"/>
          <p:nvPr/>
        </p:nvSpPr>
        <p:spPr>
          <a:xfrm>
            <a:off x="8763728" y="2242458"/>
            <a:ext cx="2547257" cy="25299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5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6" name="Google Shape;1886;p39"/>
          <p:cNvSpPr txBox="1"/>
          <p:nvPr>
            <p:ph type="title"/>
          </p:nvPr>
        </p:nvSpPr>
        <p:spPr>
          <a:xfrm>
            <a:off x="344713" y="246742"/>
            <a:ext cx="11588763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TITRE DE LA CARTE</a:t>
            </a:r>
            <a:endParaRPr/>
          </a:p>
        </p:txBody>
      </p:sp>
      <p:sp>
        <p:nvSpPr>
          <p:cNvPr id="1887" name="Google Shape;1887;p39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/>
              <a:t>Source</a:t>
            </a:r>
            <a:endParaRPr sz="1000"/>
          </a:p>
        </p:txBody>
      </p:sp>
      <p:pic>
        <p:nvPicPr>
          <p:cNvPr id="1888" name="Google Shape;1888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5199" y="1228639"/>
            <a:ext cx="10261602" cy="51990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89" name="Google Shape;1889;p39"/>
          <p:cNvGrpSpPr/>
          <p:nvPr/>
        </p:nvGrpSpPr>
        <p:grpSpPr>
          <a:xfrm>
            <a:off x="4593340" y="1612823"/>
            <a:ext cx="1577836" cy="685154"/>
            <a:chOff x="5249684" y="1910465"/>
            <a:chExt cx="2706914" cy="1175441"/>
          </a:xfrm>
        </p:grpSpPr>
        <p:grpSp>
          <p:nvGrpSpPr>
            <p:cNvPr id="1890" name="Google Shape;1890;p39"/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1891" name="Google Shape;1891;p39"/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Islande</a:t>
                </a:r>
                <a:endParaRPr/>
              </a:p>
            </p:txBody>
          </p:sp>
          <p:sp>
            <p:nvSpPr>
              <p:cNvPr id="1892" name="Google Shape;1892;p39"/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>
                  <a:gd fmla="val 16667" name="adj"/>
                </a:avLst>
              </a:prstGeom>
              <a:noFill/>
              <a:ln cap="flat" cmpd="sng" w="1905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93" name="Google Shape;1893;p39"/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4"/>
            </a:solidFill>
            <a:ln cap="flat" cmpd="sng" w="381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94" name="Google Shape;1894;p39"/>
          <p:cNvGrpSpPr/>
          <p:nvPr/>
        </p:nvGrpSpPr>
        <p:grpSpPr>
          <a:xfrm>
            <a:off x="8094319" y="3094964"/>
            <a:ext cx="1577836" cy="685154"/>
            <a:chOff x="5249684" y="1910465"/>
            <a:chExt cx="2706914" cy="1175441"/>
          </a:xfrm>
        </p:grpSpPr>
        <p:grpSp>
          <p:nvGrpSpPr>
            <p:cNvPr id="1895" name="Google Shape;1895;p39"/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1896" name="Google Shape;1896;p39"/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Chine</a:t>
                </a:r>
                <a:endParaRPr/>
              </a:p>
            </p:txBody>
          </p:sp>
          <p:sp>
            <p:nvSpPr>
              <p:cNvPr id="1897" name="Google Shape;1897;p39"/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>
                  <a:gd fmla="val 16667" name="adj"/>
                </a:avLst>
              </a:prstGeom>
              <a:noFill/>
              <a:ln cap="flat" cmpd="sng" w="1905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98" name="Google Shape;1898;p39"/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4"/>
            </a:solidFill>
            <a:ln cap="flat" cmpd="sng" w="381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99" name="Google Shape;1899;p39"/>
          <p:cNvGrpSpPr/>
          <p:nvPr/>
        </p:nvGrpSpPr>
        <p:grpSpPr>
          <a:xfrm>
            <a:off x="2240477" y="2672599"/>
            <a:ext cx="1577836" cy="685154"/>
            <a:chOff x="5249684" y="1910465"/>
            <a:chExt cx="2706914" cy="1175441"/>
          </a:xfrm>
        </p:grpSpPr>
        <p:grpSp>
          <p:nvGrpSpPr>
            <p:cNvPr id="1900" name="Google Shape;1900;p39"/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1901" name="Google Shape;1901;p39"/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États-Unis</a:t>
                </a:r>
                <a:endParaRPr/>
              </a:p>
            </p:txBody>
          </p:sp>
          <p:sp>
            <p:nvSpPr>
              <p:cNvPr id="1902" name="Google Shape;1902;p39"/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>
                  <a:gd fmla="val 16667" name="adj"/>
                </a:avLst>
              </a:prstGeom>
              <a:noFill/>
              <a:ln cap="flat" cmpd="sng" w="1905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03" name="Google Shape;1903;p39"/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4"/>
            </a:solidFill>
            <a:ln cap="flat" cmpd="sng" w="381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04" name="Google Shape;1904;p39"/>
          <p:cNvGrpSpPr/>
          <p:nvPr/>
        </p:nvGrpSpPr>
        <p:grpSpPr>
          <a:xfrm>
            <a:off x="5079569" y="2483680"/>
            <a:ext cx="1577836" cy="685154"/>
            <a:chOff x="5249684" y="1910465"/>
            <a:chExt cx="2706914" cy="1175441"/>
          </a:xfrm>
        </p:grpSpPr>
        <p:grpSp>
          <p:nvGrpSpPr>
            <p:cNvPr id="1905" name="Google Shape;1905;p39"/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1906" name="Google Shape;1906;p39"/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France</a:t>
                </a:r>
                <a:endParaRPr/>
              </a:p>
            </p:txBody>
          </p:sp>
          <p:sp>
            <p:nvSpPr>
              <p:cNvPr id="1907" name="Google Shape;1907;p39"/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>
                  <a:gd fmla="val 16667" name="adj"/>
                </a:avLst>
              </a:prstGeom>
              <a:noFill/>
              <a:ln cap="flat" cmpd="sng" w="1905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08" name="Google Shape;1908;p39"/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4"/>
            </a:solidFill>
            <a:ln cap="flat" cmpd="sng" w="381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4"/>
          <p:cNvSpPr txBox="1"/>
          <p:nvPr>
            <p:ph type="title"/>
          </p:nvPr>
        </p:nvSpPr>
        <p:spPr>
          <a:xfrm>
            <a:off x="344714" y="246742"/>
            <a:ext cx="3501146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AGENDA</a:t>
            </a:r>
            <a:endParaRPr/>
          </a:p>
        </p:txBody>
      </p:sp>
      <p:sp>
        <p:nvSpPr>
          <p:cNvPr id="1175" name="Google Shape;1175;p4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Source</a:t>
            </a:r>
            <a:endParaRPr/>
          </a:p>
        </p:txBody>
      </p:sp>
      <p:sp>
        <p:nvSpPr>
          <p:cNvPr id="1176" name="Google Shape;1176;p4"/>
          <p:cNvSpPr txBox="1"/>
          <p:nvPr>
            <p:ph idx="1" type="body"/>
          </p:nvPr>
        </p:nvSpPr>
        <p:spPr>
          <a:xfrm>
            <a:off x="5076265" y="874059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Chapitre 1</a:t>
            </a:r>
            <a:br>
              <a:rPr lang="fr-FR"/>
            </a:br>
            <a:r>
              <a:rPr lang="fr-FR"/>
              <a:t>sur deux lignes</a:t>
            </a:r>
            <a:endParaRPr/>
          </a:p>
        </p:txBody>
      </p:sp>
      <p:sp>
        <p:nvSpPr>
          <p:cNvPr id="1177" name="Google Shape;1177;p4"/>
          <p:cNvSpPr txBox="1"/>
          <p:nvPr>
            <p:ph idx="2" type="body"/>
          </p:nvPr>
        </p:nvSpPr>
        <p:spPr>
          <a:xfrm>
            <a:off x="5076265" y="1916206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Chapitre 2</a:t>
            </a:r>
            <a:br>
              <a:rPr lang="fr-FR"/>
            </a:br>
            <a:r>
              <a:rPr lang="fr-FR"/>
              <a:t>sur deux lignes</a:t>
            </a:r>
            <a:endParaRPr/>
          </a:p>
        </p:txBody>
      </p:sp>
      <p:sp>
        <p:nvSpPr>
          <p:cNvPr id="1178" name="Google Shape;1178;p4"/>
          <p:cNvSpPr txBox="1"/>
          <p:nvPr>
            <p:ph idx="4" type="body"/>
          </p:nvPr>
        </p:nvSpPr>
        <p:spPr>
          <a:xfrm>
            <a:off x="5076265" y="4007224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Chapitre 4</a:t>
            </a:r>
            <a:br>
              <a:rPr lang="fr-FR"/>
            </a:br>
            <a:r>
              <a:rPr lang="fr-FR"/>
              <a:t>sur deux lignes</a:t>
            </a:r>
            <a:endParaRPr/>
          </a:p>
        </p:txBody>
      </p:sp>
      <p:sp>
        <p:nvSpPr>
          <p:cNvPr id="1179" name="Google Shape;1179;p4"/>
          <p:cNvSpPr txBox="1"/>
          <p:nvPr>
            <p:ph idx="5" type="body"/>
          </p:nvPr>
        </p:nvSpPr>
        <p:spPr>
          <a:xfrm>
            <a:off x="5076265" y="2958354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Chapitre 3</a:t>
            </a:r>
            <a:br>
              <a:rPr lang="fr-FR"/>
            </a:br>
            <a:r>
              <a:rPr lang="fr-FR"/>
              <a:t>sur deux lignes</a:t>
            </a:r>
            <a:endParaRPr/>
          </a:p>
        </p:txBody>
      </p:sp>
      <p:sp>
        <p:nvSpPr>
          <p:cNvPr id="1180" name="Google Shape;1180;p4"/>
          <p:cNvSpPr txBox="1"/>
          <p:nvPr>
            <p:ph idx="3" type="body"/>
          </p:nvPr>
        </p:nvSpPr>
        <p:spPr>
          <a:xfrm>
            <a:off x="5076265" y="5035924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Chapitre 5</a:t>
            </a:r>
            <a:br>
              <a:rPr lang="fr-FR"/>
            </a:br>
            <a:r>
              <a:rPr lang="fr-FR"/>
              <a:t>sur deux lignes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2" name="Shape 1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3" name="Google Shape;1913;p40"/>
          <p:cNvSpPr txBox="1"/>
          <p:nvPr>
            <p:ph type="title"/>
          </p:nvPr>
        </p:nvSpPr>
        <p:spPr>
          <a:xfrm>
            <a:off x="344713" y="246742"/>
            <a:ext cx="11588763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TITRE DE LA TIMELINE</a:t>
            </a:r>
            <a:endParaRPr/>
          </a:p>
        </p:txBody>
      </p:sp>
      <p:sp>
        <p:nvSpPr>
          <p:cNvPr id="1914" name="Google Shape;1914;p40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/>
              <a:t>Source</a:t>
            </a:r>
            <a:endParaRPr/>
          </a:p>
        </p:txBody>
      </p:sp>
      <p:cxnSp>
        <p:nvCxnSpPr>
          <p:cNvPr id="1915" name="Google Shape;1915;p40"/>
          <p:cNvCxnSpPr/>
          <p:nvPr/>
        </p:nvCxnSpPr>
        <p:spPr>
          <a:xfrm rot="10800000">
            <a:off x="215898" y="2320945"/>
            <a:ext cx="11758388" cy="0"/>
          </a:xfrm>
          <a:prstGeom prst="straightConnector1">
            <a:avLst/>
          </a:prstGeom>
          <a:noFill/>
          <a:ln cap="flat" cmpd="sng" w="2444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1916" name="Google Shape;1916;p40"/>
          <p:cNvGrpSpPr/>
          <p:nvPr/>
        </p:nvGrpSpPr>
        <p:grpSpPr>
          <a:xfrm>
            <a:off x="558270" y="1473783"/>
            <a:ext cx="1577836" cy="1568856"/>
            <a:chOff x="1291242" y="2649441"/>
            <a:chExt cx="1577836" cy="1568856"/>
          </a:xfrm>
        </p:grpSpPr>
        <p:sp>
          <p:nvSpPr>
            <p:cNvPr id="1917" name="Google Shape;1917;p40"/>
            <p:cNvSpPr/>
            <p:nvPr/>
          </p:nvSpPr>
          <p:spPr>
            <a:xfrm>
              <a:off x="1725870" y="3123251"/>
              <a:ext cx="663544" cy="1095046"/>
            </a:xfrm>
            <a:custGeom>
              <a:rect b="b" l="l" r="r" t="t"/>
              <a:pathLst>
                <a:path extrusionOk="0" h="742569" w="449960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18" name="Google Shape;1918;p40"/>
            <p:cNvGrpSpPr/>
            <p:nvPr/>
          </p:nvGrpSpPr>
          <p:grpSpPr>
            <a:xfrm>
              <a:off x="1291242" y="2649441"/>
              <a:ext cx="1577836" cy="685154"/>
              <a:chOff x="5249684" y="1910465"/>
              <a:chExt cx="2706914" cy="1175441"/>
            </a:xfrm>
          </p:grpSpPr>
          <p:grpSp>
            <p:nvGrpSpPr>
              <p:cNvPr id="1919" name="Google Shape;1919;p40"/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1920" name="Google Shape;1920;p40"/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>
                    <a:gd fmla="val 16667" name="adj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1080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fr-FR" sz="32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1976</a:t>
                  </a:r>
                  <a:endParaRPr/>
                </a:p>
              </p:txBody>
            </p:sp>
            <p:sp>
              <p:nvSpPr>
                <p:cNvPr id="1921" name="Google Shape;1921;p40"/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1905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922" name="Google Shape;1922;p40"/>
              <p:cNvSpPr/>
              <p:nvPr/>
            </p:nvSpPr>
            <p:spPr>
              <a:xfrm>
                <a:off x="6381468" y="2703520"/>
                <a:ext cx="382386" cy="382386"/>
              </a:xfrm>
              <a:prstGeom prst="ellipse">
                <a:avLst/>
              </a:prstGeom>
              <a:solidFill>
                <a:schemeClr val="lt1"/>
              </a:solidFill>
              <a:ln cap="flat" cmpd="sng" w="381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923" name="Google Shape;1923;p40"/>
          <p:cNvGrpSpPr/>
          <p:nvPr/>
        </p:nvGrpSpPr>
        <p:grpSpPr>
          <a:xfrm>
            <a:off x="2463996" y="1473783"/>
            <a:ext cx="1577836" cy="1568856"/>
            <a:chOff x="1291242" y="2649441"/>
            <a:chExt cx="1577836" cy="1568856"/>
          </a:xfrm>
        </p:grpSpPr>
        <p:sp>
          <p:nvSpPr>
            <p:cNvPr id="1924" name="Google Shape;1924;p40"/>
            <p:cNvSpPr/>
            <p:nvPr/>
          </p:nvSpPr>
          <p:spPr>
            <a:xfrm>
              <a:off x="1725870" y="3123251"/>
              <a:ext cx="663544" cy="1095046"/>
            </a:xfrm>
            <a:custGeom>
              <a:rect b="b" l="l" r="r" t="t"/>
              <a:pathLst>
                <a:path extrusionOk="0" h="742569" w="449960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25" name="Google Shape;1925;p40"/>
            <p:cNvGrpSpPr/>
            <p:nvPr/>
          </p:nvGrpSpPr>
          <p:grpSpPr>
            <a:xfrm>
              <a:off x="1291242" y="2649441"/>
              <a:ext cx="1577836" cy="685154"/>
              <a:chOff x="5249684" y="1910465"/>
              <a:chExt cx="2706914" cy="1175441"/>
            </a:xfrm>
          </p:grpSpPr>
          <p:grpSp>
            <p:nvGrpSpPr>
              <p:cNvPr id="1926" name="Google Shape;1926;p40"/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1927" name="Google Shape;1927;p40"/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>
                    <a:gd fmla="val 16667" name="adj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1080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fr-FR" sz="32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1986</a:t>
                  </a:r>
                  <a:endParaRPr/>
                </a:p>
              </p:txBody>
            </p:sp>
            <p:sp>
              <p:nvSpPr>
                <p:cNvPr id="1928" name="Google Shape;1928;p40"/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1905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929" name="Google Shape;1929;p40"/>
              <p:cNvSpPr/>
              <p:nvPr/>
            </p:nvSpPr>
            <p:spPr>
              <a:xfrm>
                <a:off x="6381468" y="2703520"/>
                <a:ext cx="382386" cy="382386"/>
              </a:xfrm>
              <a:prstGeom prst="ellipse">
                <a:avLst/>
              </a:prstGeom>
              <a:solidFill>
                <a:schemeClr val="lt1"/>
              </a:solidFill>
              <a:ln cap="flat" cmpd="sng" w="381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930" name="Google Shape;1930;p40"/>
          <p:cNvGrpSpPr/>
          <p:nvPr/>
        </p:nvGrpSpPr>
        <p:grpSpPr>
          <a:xfrm>
            <a:off x="4369722" y="1473783"/>
            <a:ext cx="1577836" cy="1568856"/>
            <a:chOff x="1291242" y="2649441"/>
            <a:chExt cx="1577836" cy="1568856"/>
          </a:xfrm>
        </p:grpSpPr>
        <p:sp>
          <p:nvSpPr>
            <p:cNvPr id="1931" name="Google Shape;1931;p40"/>
            <p:cNvSpPr/>
            <p:nvPr/>
          </p:nvSpPr>
          <p:spPr>
            <a:xfrm>
              <a:off x="1725870" y="3123251"/>
              <a:ext cx="663544" cy="1095046"/>
            </a:xfrm>
            <a:custGeom>
              <a:rect b="b" l="l" r="r" t="t"/>
              <a:pathLst>
                <a:path extrusionOk="0" h="742569" w="449960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32" name="Google Shape;1932;p40"/>
            <p:cNvGrpSpPr/>
            <p:nvPr/>
          </p:nvGrpSpPr>
          <p:grpSpPr>
            <a:xfrm>
              <a:off x="1291242" y="2649441"/>
              <a:ext cx="1577836" cy="685154"/>
              <a:chOff x="5249684" y="1910465"/>
              <a:chExt cx="2706914" cy="1175441"/>
            </a:xfrm>
          </p:grpSpPr>
          <p:grpSp>
            <p:nvGrpSpPr>
              <p:cNvPr id="1933" name="Google Shape;1933;p40"/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1934" name="Google Shape;1934;p40"/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>
                    <a:gd fmla="val 16667" name="adj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1080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fr-FR" sz="32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1996</a:t>
                  </a:r>
                  <a:endParaRPr/>
                </a:p>
              </p:txBody>
            </p:sp>
            <p:sp>
              <p:nvSpPr>
                <p:cNvPr id="1935" name="Google Shape;1935;p40"/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1905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936" name="Google Shape;1936;p40"/>
              <p:cNvSpPr/>
              <p:nvPr/>
            </p:nvSpPr>
            <p:spPr>
              <a:xfrm>
                <a:off x="6381468" y="2703520"/>
                <a:ext cx="382386" cy="382386"/>
              </a:xfrm>
              <a:prstGeom prst="ellipse">
                <a:avLst/>
              </a:prstGeom>
              <a:solidFill>
                <a:schemeClr val="lt1"/>
              </a:solidFill>
              <a:ln cap="flat" cmpd="sng" w="381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937" name="Google Shape;1937;p40"/>
          <p:cNvGrpSpPr/>
          <p:nvPr/>
        </p:nvGrpSpPr>
        <p:grpSpPr>
          <a:xfrm>
            <a:off x="6275448" y="1473783"/>
            <a:ext cx="1577836" cy="1568856"/>
            <a:chOff x="1291242" y="2649441"/>
            <a:chExt cx="1577836" cy="1568856"/>
          </a:xfrm>
        </p:grpSpPr>
        <p:sp>
          <p:nvSpPr>
            <p:cNvPr id="1938" name="Google Shape;1938;p40"/>
            <p:cNvSpPr/>
            <p:nvPr/>
          </p:nvSpPr>
          <p:spPr>
            <a:xfrm>
              <a:off x="1725870" y="3123251"/>
              <a:ext cx="663544" cy="1095046"/>
            </a:xfrm>
            <a:custGeom>
              <a:rect b="b" l="l" r="r" t="t"/>
              <a:pathLst>
                <a:path extrusionOk="0" h="742569" w="449960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39" name="Google Shape;1939;p40"/>
            <p:cNvGrpSpPr/>
            <p:nvPr/>
          </p:nvGrpSpPr>
          <p:grpSpPr>
            <a:xfrm>
              <a:off x="1291242" y="2649441"/>
              <a:ext cx="1577836" cy="685154"/>
              <a:chOff x="5249684" y="1910465"/>
              <a:chExt cx="2706914" cy="1175441"/>
            </a:xfrm>
          </p:grpSpPr>
          <p:grpSp>
            <p:nvGrpSpPr>
              <p:cNvPr id="1940" name="Google Shape;1940;p40"/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1941" name="Google Shape;1941;p40"/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>
                    <a:gd fmla="val 16667" name="adj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1080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fr-FR" sz="32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2006</a:t>
                  </a:r>
                  <a:endParaRPr/>
                </a:p>
              </p:txBody>
            </p:sp>
            <p:sp>
              <p:nvSpPr>
                <p:cNvPr id="1942" name="Google Shape;1942;p40"/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1905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943" name="Google Shape;1943;p40"/>
              <p:cNvSpPr/>
              <p:nvPr/>
            </p:nvSpPr>
            <p:spPr>
              <a:xfrm>
                <a:off x="6381468" y="2703520"/>
                <a:ext cx="382386" cy="382386"/>
              </a:xfrm>
              <a:prstGeom prst="ellipse">
                <a:avLst/>
              </a:prstGeom>
              <a:solidFill>
                <a:schemeClr val="lt1"/>
              </a:solidFill>
              <a:ln cap="flat" cmpd="sng" w="381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944" name="Google Shape;1944;p40"/>
          <p:cNvGrpSpPr/>
          <p:nvPr/>
        </p:nvGrpSpPr>
        <p:grpSpPr>
          <a:xfrm>
            <a:off x="8181174" y="1473783"/>
            <a:ext cx="1577836" cy="1568856"/>
            <a:chOff x="1291242" y="2649441"/>
            <a:chExt cx="1577836" cy="1568856"/>
          </a:xfrm>
        </p:grpSpPr>
        <p:sp>
          <p:nvSpPr>
            <p:cNvPr id="1945" name="Google Shape;1945;p40"/>
            <p:cNvSpPr/>
            <p:nvPr/>
          </p:nvSpPr>
          <p:spPr>
            <a:xfrm>
              <a:off x="1725870" y="3123251"/>
              <a:ext cx="663544" cy="1095046"/>
            </a:xfrm>
            <a:custGeom>
              <a:rect b="b" l="l" r="r" t="t"/>
              <a:pathLst>
                <a:path extrusionOk="0" h="742569" w="449960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46" name="Google Shape;1946;p40"/>
            <p:cNvGrpSpPr/>
            <p:nvPr/>
          </p:nvGrpSpPr>
          <p:grpSpPr>
            <a:xfrm>
              <a:off x="1291242" y="2649441"/>
              <a:ext cx="1577836" cy="685154"/>
              <a:chOff x="5249684" y="1910465"/>
              <a:chExt cx="2706914" cy="1175441"/>
            </a:xfrm>
          </p:grpSpPr>
          <p:grpSp>
            <p:nvGrpSpPr>
              <p:cNvPr id="1947" name="Google Shape;1947;p40"/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1948" name="Google Shape;1948;p40"/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>
                    <a:gd fmla="val 16667" name="adj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1080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fr-FR" sz="32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2016</a:t>
                  </a:r>
                  <a:endParaRPr/>
                </a:p>
              </p:txBody>
            </p:sp>
            <p:sp>
              <p:nvSpPr>
                <p:cNvPr id="1949" name="Google Shape;1949;p40"/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1905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950" name="Google Shape;1950;p40"/>
              <p:cNvSpPr/>
              <p:nvPr/>
            </p:nvSpPr>
            <p:spPr>
              <a:xfrm>
                <a:off x="6381468" y="2703520"/>
                <a:ext cx="382386" cy="382386"/>
              </a:xfrm>
              <a:prstGeom prst="ellipse">
                <a:avLst/>
              </a:prstGeom>
              <a:solidFill>
                <a:schemeClr val="lt1"/>
              </a:solidFill>
              <a:ln cap="flat" cmpd="sng" w="381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951" name="Google Shape;1951;p40"/>
          <p:cNvGrpSpPr/>
          <p:nvPr/>
        </p:nvGrpSpPr>
        <p:grpSpPr>
          <a:xfrm>
            <a:off x="10086900" y="1473783"/>
            <a:ext cx="1577836" cy="1568856"/>
            <a:chOff x="1291242" y="2649441"/>
            <a:chExt cx="1577836" cy="1568856"/>
          </a:xfrm>
        </p:grpSpPr>
        <p:sp>
          <p:nvSpPr>
            <p:cNvPr id="1952" name="Google Shape;1952;p40"/>
            <p:cNvSpPr/>
            <p:nvPr/>
          </p:nvSpPr>
          <p:spPr>
            <a:xfrm>
              <a:off x="1725870" y="3123251"/>
              <a:ext cx="663544" cy="1095046"/>
            </a:xfrm>
            <a:custGeom>
              <a:rect b="b" l="l" r="r" t="t"/>
              <a:pathLst>
                <a:path extrusionOk="0" h="742569" w="449960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53" name="Google Shape;1953;p40"/>
            <p:cNvGrpSpPr/>
            <p:nvPr/>
          </p:nvGrpSpPr>
          <p:grpSpPr>
            <a:xfrm>
              <a:off x="1291242" y="2649441"/>
              <a:ext cx="1577836" cy="685154"/>
              <a:chOff x="5249684" y="1910465"/>
              <a:chExt cx="2706914" cy="1175441"/>
            </a:xfrm>
          </p:grpSpPr>
          <p:grpSp>
            <p:nvGrpSpPr>
              <p:cNvPr id="1954" name="Google Shape;1954;p40"/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1955" name="Google Shape;1955;p40"/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>
                    <a:gd fmla="val 16667" name="adj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1080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fr-FR" sz="32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2026</a:t>
                  </a:r>
                  <a:endParaRPr/>
                </a:p>
              </p:txBody>
            </p:sp>
            <p:sp>
              <p:nvSpPr>
                <p:cNvPr id="1956" name="Google Shape;1956;p40"/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1905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957" name="Google Shape;1957;p40"/>
              <p:cNvSpPr/>
              <p:nvPr/>
            </p:nvSpPr>
            <p:spPr>
              <a:xfrm>
                <a:off x="6381468" y="2703520"/>
                <a:ext cx="382386" cy="382386"/>
              </a:xfrm>
              <a:prstGeom prst="ellipse">
                <a:avLst/>
              </a:prstGeom>
              <a:solidFill>
                <a:schemeClr val="lt1"/>
              </a:solidFill>
              <a:ln cap="flat" cmpd="sng" w="381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958" name="Google Shape;1958;p40"/>
          <p:cNvSpPr txBox="1"/>
          <p:nvPr/>
        </p:nvSpPr>
        <p:spPr>
          <a:xfrm>
            <a:off x="558270" y="3242185"/>
            <a:ext cx="1652211" cy="208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9" name="Google Shape;1959;p40"/>
          <p:cNvSpPr txBox="1"/>
          <p:nvPr/>
        </p:nvSpPr>
        <p:spPr>
          <a:xfrm>
            <a:off x="2463996" y="3242185"/>
            <a:ext cx="1652211" cy="208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0" name="Google Shape;1960;p40"/>
          <p:cNvSpPr txBox="1"/>
          <p:nvPr/>
        </p:nvSpPr>
        <p:spPr>
          <a:xfrm>
            <a:off x="4369722" y="3242185"/>
            <a:ext cx="1652211" cy="208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1" name="Google Shape;1961;p40"/>
          <p:cNvSpPr txBox="1"/>
          <p:nvPr/>
        </p:nvSpPr>
        <p:spPr>
          <a:xfrm>
            <a:off x="6275448" y="3242185"/>
            <a:ext cx="1652211" cy="208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2" name="Google Shape;1962;p40"/>
          <p:cNvSpPr txBox="1"/>
          <p:nvPr/>
        </p:nvSpPr>
        <p:spPr>
          <a:xfrm>
            <a:off x="8181174" y="3242185"/>
            <a:ext cx="1652211" cy="208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3" name="Google Shape;1963;p40"/>
          <p:cNvSpPr txBox="1"/>
          <p:nvPr/>
        </p:nvSpPr>
        <p:spPr>
          <a:xfrm>
            <a:off x="10086900" y="3242185"/>
            <a:ext cx="1652211" cy="208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7" name="Shape 1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8" name="Google Shape;1968;p41"/>
          <p:cNvSpPr txBox="1"/>
          <p:nvPr>
            <p:ph type="title"/>
          </p:nvPr>
        </p:nvSpPr>
        <p:spPr>
          <a:xfrm>
            <a:off x="344713" y="246742"/>
            <a:ext cx="11588763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Titre de la slide sur une ligne</a:t>
            </a:r>
            <a:endParaRPr/>
          </a:p>
        </p:txBody>
      </p:sp>
      <p:sp>
        <p:nvSpPr>
          <p:cNvPr id="1969" name="Google Shape;1969;p41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/>
              <a:t>Source</a:t>
            </a:r>
            <a:endParaRPr sz="100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3" name="Shape 1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4" name="Google Shape;1974;p42"/>
          <p:cNvSpPr txBox="1"/>
          <p:nvPr>
            <p:ph type="title"/>
          </p:nvPr>
        </p:nvSpPr>
        <p:spPr>
          <a:xfrm>
            <a:off x="344713" y="246742"/>
            <a:ext cx="11588763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SLIDE DIGITAL</a:t>
            </a:r>
            <a:endParaRPr/>
          </a:p>
        </p:txBody>
      </p:sp>
      <p:sp>
        <p:nvSpPr>
          <p:cNvPr id="1975" name="Google Shape;1975;p42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/>
              <a:t>Source</a:t>
            </a:r>
            <a:endParaRPr sz="1000"/>
          </a:p>
        </p:txBody>
      </p:sp>
      <p:grpSp>
        <p:nvGrpSpPr>
          <p:cNvPr id="1976" name="Google Shape;1976;p42"/>
          <p:cNvGrpSpPr/>
          <p:nvPr/>
        </p:nvGrpSpPr>
        <p:grpSpPr>
          <a:xfrm>
            <a:off x="9038711" y="1982938"/>
            <a:ext cx="1752661" cy="3536517"/>
            <a:chOff x="7609052" y="803417"/>
            <a:chExt cx="2606962" cy="5260325"/>
          </a:xfrm>
        </p:grpSpPr>
        <p:sp>
          <p:nvSpPr>
            <p:cNvPr id="1977" name="Google Shape;1977;p42"/>
            <p:cNvSpPr/>
            <p:nvPr/>
          </p:nvSpPr>
          <p:spPr>
            <a:xfrm>
              <a:off x="7609052" y="803417"/>
              <a:ext cx="2606962" cy="5260325"/>
            </a:xfrm>
            <a:custGeom>
              <a:rect b="b" l="l" r="r" t="t"/>
              <a:pathLst>
                <a:path extrusionOk="0" h="5260325" w="2606962">
                  <a:moveTo>
                    <a:pt x="2252203" y="0"/>
                  </a:moveTo>
                  <a:lnTo>
                    <a:pt x="354759" y="0"/>
                  </a:lnTo>
                  <a:cubicBezTo>
                    <a:pt x="158756" y="0"/>
                    <a:pt x="0" y="158756"/>
                    <a:pt x="0" y="354454"/>
                  </a:cubicBezTo>
                  <a:lnTo>
                    <a:pt x="0" y="4905872"/>
                  </a:lnTo>
                  <a:cubicBezTo>
                    <a:pt x="0" y="5101569"/>
                    <a:pt x="158756" y="5260325"/>
                    <a:pt x="354759" y="5260325"/>
                  </a:cubicBezTo>
                  <a:lnTo>
                    <a:pt x="2252203" y="5260325"/>
                  </a:lnTo>
                  <a:cubicBezTo>
                    <a:pt x="2447901" y="5260325"/>
                    <a:pt x="2606963" y="5101569"/>
                    <a:pt x="2606963" y="4905872"/>
                  </a:cubicBezTo>
                  <a:lnTo>
                    <a:pt x="2606963" y="354454"/>
                  </a:lnTo>
                  <a:cubicBezTo>
                    <a:pt x="2606963" y="158756"/>
                    <a:pt x="2448206" y="0"/>
                    <a:pt x="2252203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28575">
              <a:solidFill>
                <a:srgbClr val="03030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8" name="Google Shape;1978;p42"/>
            <p:cNvSpPr/>
            <p:nvPr/>
          </p:nvSpPr>
          <p:spPr>
            <a:xfrm>
              <a:off x="8761104" y="988429"/>
              <a:ext cx="302858" cy="31751"/>
            </a:xfrm>
            <a:custGeom>
              <a:rect b="b" l="l" r="r" t="t"/>
              <a:pathLst>
                <a:path extrusionOk="0" h="31751" w="302858">
                  <a:moveTo>
                    <a:pt x="286983" y="31751"/>
                  </a:moveTo>
                  <a:lnTo>
                    <a:pt x="15876" y="31751"/>
                  </a:lnTo>
                  <a:cubicBezTo>
                    <a:pt x="7022" y="31751"/>
                    <a:pt x="0" y="24729"/>
                    <a:pt x="0" y="15876"/>
                  </a:cubicBezTo>
                  <a:lnTo>
                    <a:pt x="0" y="15876"/>
                  </a:lnTo>
                  <a:cubicBezTo>
                    <a:pt x="0" y="7022"/>
                    <a:pt x="7022" y="0"/>
                    <a:pt x="15876" y="0"/>
                  </a:cubicBezTo>
                  <a:lnTo>
                    <a:pt x="286983" y="0"/>
                  </a:lnTo>
                  <a:cubicBezTo>
                    <a:pt x="295836" y="0"/>
                    <a:pt x="302858" y="7022"/>
                    <a:pt x="302858" y="15876"/>
                  </a:cubicBezTo>
                  <a:lnTo>
                    <a:pt x="302858" y="15876"/>
                  </a:lnTo>
                  <a:cubicBezTo>
                    <a:pt x="302858" y="24729"/>
                    <a:pt x="295836" y="31751"/>
                    <a:pt x="286983" y="31751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60850">
              <a:solidFill>
                <a:srgbClr val="03030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9" name="Google Shape;1979;p42"/>
            <p:cNvSpPr/>
            <p:nvPr/>
          </p:nvSpPr>
          <p:spPr>
            <a:xfrm>
              <a:off x="7773915" y="969195"/>
              <a:ext cx="2277237" cy="4930905"/>
            </a:xfrm>
            <a:custGeom>
              <a:rect b="b" l="l" r="r" t="t"/>
              <a:pathLst>
                <a:path extrusionOk="0" h="4930905" w="2277237">
                  <a:moveTo>
                    <a:pt x="2100163" y="305"/>
                  </a:moveTo>
                  <a:lnTo>
                    <a:pt x="2095889" y="305"/>
                  </a:lnTo>
                  <a:cubicBezTo>
                    <a:pt x="2092836" y="0"/>
                    <a:pt x="2090089" y="0"/>
                    <a:pt x="2087646" y="0"/>
                  </a:cubicBezTo>
                  <a:lnTo>
                    <a:pt x="1813791" y="0"/>
                  </a:lnTo>
                  <a:cubicBezTo>
                    <a:pt x="1798221" y="916"/>
                    <a:pt x="1785398" y="12823"/>
                    <a:pt x="1783872" y="28393"/>
                  </a:cubicBezTo>
                  <a:cubicBezTo>
                    <a:pt x="1783872" y="29309"/>
                    <a:pt x="1783872" y="30530"/>
                    <a:pt x="1783872" y="31751"/>
                  </a:cubicBezTo>
                  <a:lnTo>
                    <a:pt x="1783872" y="31751"/>
                  </a:lnTo>
                  <a:cubicBezTo>
                    <a:pt x="1780208" y="112351"/>
                    <a:pt x="1713958" y="176158"/>
                    <a:pt x="1632748" y="176158"/>
                  </a:cubicBezTo>
                  <a:lnTo>
                    <a:pt x="644795" y="176158"/>
                  </a:lnTo>
                  <a:cubicBezTo>
                    <a:pt x="563585" y="176158"/>
                    <a:pt x="497335" y="112351"/>
                    <a:pt x="493671" y="32057"/>
                  </a:cubicBezTo>
                  <a:lnTo>
                    <a:pt x="493671" y="32057"/>
                  </a:lnTo>
                  <a:cubicBezTo>
                    <a:pt x="493671" y="32057"/>
                    <a:pt x="493671" y="29614"/>
                    <a:pt x="493671" y="28393"/>
                  </a:cubicBezTo>
                  <a:cubicBezTo>
                    <a:pt x="492145" y="12823"/>
                    <a:pt x="479322" y="916"/>
                    <a:pt x="463752" y="0"/>
                  </a:cubicBezTo>
                  <a:lnTo>
                    <a:pt x="189897" y="0"/>
                  </a:lnTo>
                  <a:cubicBezTo>
                    <a:pt x="187455" y="0"/>
                    <a:pt x="184707" y="0"/>
                    <a:pt x="181654" y="0"/>
                  </a:cubicBezTo>
                  <a:lnTo>
                    <a:pt x="179212" y="0"/>
                  </a:lnTo>
                  <a:cubicBezTo>
                    <a:pt x="179212" y="0"/>
                    <a:pt x="177380" y="0"/>
                    <a:pt x="177380" y="0"/>
                  </a:cubicBezTo>
                  <a:cubicBezTo>
                    <a:pt x="77852" y="6411"/>
                    <a:pt x="0" y="89453"/>
                    <a:pt x="0" y="189592"/>
                  </a:cubicBezTo>
                  <a:lnTo>
                    <a:pt x="0" y="4741009"/>
                  </a:lnTo>
                  <a:cubicBezTo>
                    <a:pt x="0" y="4839621"/>
                    <a:pt x="76936" y="4922663"/>
                    <a:pt x="174937" y="4930601"/>
                  </a:cubicBezTo>
                  <a:cubicBezTo>
                    <a:pt x="175853" y="4930601"/>
                    <a:pt x="176769" y="4930601"/>
                    <a:pt x="177380" y="4930601"/>
                  </a:cubicBezTo>
                  <a:lnTo>
                    <a:pt x="178601" y="4930601"/>
                  </a:lnTo>
                  <a:cubicBezTo>
                    <a:pt x="178601" y="4930601"/>
                    <a:pt x="179822" y="4930601"/>
                    <a:pt x="179822" y="4930601"/>
                  </a:cubicBezTo>
                  <a:lnTo>
                    <a:pt x="180127" y="4930601"/>
                  </a:lnTo>
                  <a:cubicBezTo>
                    <a:pt x="183486" y="4930601"/>
                    <a:pt x="186844" y="4930906"/>
                    <a:pt x="189897" y="4930906"/>
                  </a:cubicBezTo>
                  <a:lnTo>
                    <a:pt x="2087341" y="4930906"/>
                  </a:lnTo>
                  <a:cubicBezTo>
                    <a:pt x="2090699" y="4930906"/>
                    <a:pt x="2094057" y="4930906"/>
                    <a:pt x="2097110" y="4930906"/>
                  </a:cubicBezTo>
                  <a:lnTo>
                    <a:pt x="2097416" y="4930906"/>
                  </a:lnTo>
                  <a:cubicBezTo>
                    <a:pt x="2097416" y="4930906"/>
                    <a:pt x="2098637" y="4930906"/>
                    <a:pt x="2098637" y="4930906"/>
                  </a:cubicBezTo>
                  <a:lnTo>
                    <a:pt x="2099248" y="4930906"/>
                  </a:lnTo>
                  <a:cubicBezTo>
                    <a:pt x="2099248" y="4930906"/>
                    <a:pt x="2099858" y="4930906"/>
                    <a:pt x="2099858" y="4930906"/>
                  </a:cubicBezTo>
                  <a:cubicBezTo>
                    <a:pt x="2100774" y="4930906"/>
                    <a:pt x="2101385" y="4930906"/>
                    <a:pt x="2102301" y="4930906"/>
                  </a:cubicBezTo>
                  <a:cubicBezTo>
                    <a:pt x="2200302" y="4923274"/>
                    <a:pt x="2277238" y="4839927"/>
                    <a:pt x="2277238" y="4741314"/>
                  </a:cubicBezTo>
                  <a:lnTo>
                    <a:pt x="2277238" y="189897"/>
                  </a:lnTo>
                  <a:cubicBezTo>
                    <a:pt x="2277238" y="89758"/>
                    <a:pt x="2199386" y="6717"/>
                    <a:pt x="2099858" y="305"/>
                  </a:cubicBezTo>
                  <a:close/>
                </a:path>
              </a:pathLst>
            </a:custGeom>
            <a:noFill/>
            <a:ln cap="flat" cmpd="sng" w="30425">
              <a:solidFill>
                <a:srgbClr val="03030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80" name="Google Shape;1980;p42"/>
          <p:cNvGrpSpPr/>
          <p:nvPr/>
        </p:nvGrpSpPr>
        <p:grpSpPr>
          <a:xfrm>
            <a:off x="980736" y="1204063"/>
            <a:ext cx="7648284" cy="4320184"/>
            <a:chOff x="1198450" y="1204063"/>
            <a:chExt cx="7648284" cy="4320184"/>
          </a:xfrm>
        </p:grpSpPr>
        <p:sp>
          <p:nvSpPr>
            <p:cNvPr id="1981" name="Google Shape;1981;p42"/>
            <p:cNvSpPr/>
            <p:nvPr/>
          </p:nvSpPr>
          <p:spPr>
            <a:xfrm>
              <a:off x="1948377" y="1204063"/>
              <a:ext cx="6205176" cy="4130633"/>
            </a:xfrm>
            <a:custGeom>
              <a:rect b="b" l="l" r="r" t="t"/>
              <a:pathLst>
                <a:path extrusionOk="0" h="4130633" w="6205176">
                  <a:moveTo>
                    <a:pt x="328222" y="0"/>
                  </a:moveTo>
                  <a:lnTo>
                    <a:pt x="5876782" y="0"/>
                  </a:lnTo>
                  <a:cubicBezTo>
                    <a:pt x="6058054" y="0"/>
                    <a:pt x="6205177" y="147122"/>
                    <a:pt x="6205177" y="328395"/>
                  </a:cubicBezTo>
                  <a:lnTo>
                    <a:pt x="6205177" y="4130633"/>
                  </a:lnTo>
                  <a:lnTo>
                    <a:pt x="0" y="4130633"/>
                  </a:lnTo>
                  <a:lnTo>
                    <a:pt x="0" y="328395"/>
                  </a:lnTo>
                  <a:cubicBezTo>
                    <a:pt x="0" y="147122"/>
                    <a:pt x="147122" y="0"/>
                    <a:pt x="328395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4450">
              <a:solidFill>
                <a:srgbClr val="03030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82" name="Google Shape;1982;p42"/>
            <p:cNvGrpSpPr/>
            <p:nvPr/>
          </p:nvGrpSpPr>
          <p:grpSpPr>
            <a:xfrm>
              <a:off x="1198450" y="1466227"/>
              <a:ext cx="7648284" cy="4058020"/>
              <a:chOff x="1198450" y="1466227"/>
              <a:chExt cx="7648284" cy="4058020"/>
            </a:xfrm>
          </p:grpSpPr>
          <p:sp>
            <p:nvSpPr>
              <p:cNvPr id="1983" name="Google Shape;1983;p42"/>
              <p:cNvSpPr/>
              <p:nvPr/>
            </p:nvSpPr>
            <p:spPr>
              <a:xfrm>
                <a:off x="1198450" y="5334524"/>
                <a:ext cx="7648284" cy="86583"/>
              </a:xfrm>
              <a:prstGeom prst="rect">
                <a:avLst/>
              </a:prstGeom>
              <a:solidFill>
                <a:srgbClr val="FFFFFF"/>
              </a:solidFill>
              <a:ln cap="rnd" cmpd="sng" w="34450">
                <a:solidFill>
                  <a:srgbClr val="03030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4" name="Google Shape;1984;p42"/>
              <p:cNvSpPr/>
              <p:nvPr/>
            </p:nvSpPr>
            <p:spPr>
              <a:xfrm>
                <a:off x="4478085" y="5336249"/>
                <a:ext cx="1098673" cy="87790"/>
              </a:xfrm>
              <a:custGeom>
                <a:rect b="b" l="l" r="r" t="t"/>
                <a:pathLst>
                  <a:path extrusionOk="0" h="87790" w="1098673">
                    <a:moveTo>
                      <a:pt x="1094362" y="0"/>
                    </a:moveTo>
                    <a:cubicBezTo>
                      <a:pt x="1094362" y="22594"/>
                      <a:pt x="1084531" y="42947"/>
                      <a:pt x="1068318" y="57779"/>
                    </a:cubicBezTo>
                    <a:cubicBezTo>
                      <a:pt x="1052278" y="72612"/>
                      <a:pt x="1030201" y="81754"/>
                      <a:pt x="1005536" y="81754"/>
                    </a:cubicBezTo>
                    <a:lnTo>
                      <a:pt x="92965" y="81754"/>
                    </a:lnTo>
                    <a:cubicBezTo>
                      <a:pt x="43981" y="81754"/>
                      <a:pt x="4312" y="45189"/>
                      <a:pt x="4312" y="0"/>
                    </a:cubicBezTo>
                    <a:lnTo>
                      <a:pt x="0" y="0"/>
                    </a:lnTo>
                    <a:lnTo>
                      <a:pt x="0" y="6037"/>
                    </a:lnTo>
                    <a:cubicBezTo>
                      <a:pt x="0" y="51225"/>
                      <a:pt x="39842" y="87790"/>
                      <a:pt x="88825" y="87790"/>
                    </a:cubicBezTo>
                    <a:lnTo>
                      <a:pt x="1009848" y="87790"/>
                    </a:lnTo>
                    <a:cubicBezTo>
                      <a:pt x="1058831" y="87790"/>
                      <a:pt x="1098674" y="51225"/>
                      <a:pt x="1098674" y="6037"/>
                    </a:cubicBezTo>
                    <a:lnTo>
                      <a:pt x="1098674" y="0"/>
                    </a:lnTo>
                    <a:lnTo>
                      <a:pt x="1094362" y="0"/>
                    </a:lnTo>
                    <a:close/>
                  </a:path>
                </a:pathLst>
              </a:custGeom>
              <a:solidFill>
                <a:srgbClr val="FFFFFF"/>
              </a:solidFill>
              <a:ln cap="rnd" cmpd="sng" w="34450">
                <a:solidFill>
                  <a:srgbClr val="03030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5" name="Google Shape;1985;p42"/>
              <p:cNvSpPr/>
              <p:nvPr/>
            </p:nvSpPr>
            <p:spPr>
              <a:xfrm>
                <a:off x="1215593" y="5422142"/>
                <a:ext cx="7624001" cy="102105"/>
              </a:xfrm>
              <a:custGeom>
                <a:rect b="b" l="l" r="r" t="t"/>
                <a:pathLst>
                  <a:path extrusionOk="0" h="102105" w="7624001">
                    <a:moveTo>
                      <a:pt x="2347" y="0"/>
                    </a:moveTo>
                    <a:cubicBezTo>
                      <a:pt x="-413" y="0"/>
                      <a:pt x="-931" y="3967"/>
                      <a:pt x="1829" y="4657"/>
                    </a:cubicBezTo>
                    <a:cubicBezTo>
                      <a:pt x="265373" y="69336"/>
                      <a:pt x="539265" y="102106"/>
                      <a:pt x="814709" y="102106"/>
                    </a:cubicBezTo>
                    <a:lnTo>
                      <a:pt x="6809293" y="102106"/>
                    </a:lnTo>
                    <a:cubicBezTo>
                      <a:pt x="7084737" y="102106"/>
                      <a:pt x="7358630" y="69336"/>
                      <a:pt x="7622173" y="4657"/>
                    </a:cubicBezTo>
                    <a:cubicBezTo>
                      <a:pt x="7624932" y="3967"/>
                      <a:pt x="7624415" y="0"/>
                      <a:pt x="7621656" y="0"/>
                    </a:cubicBezTo>
                    <a:lnTo>
                      <a:pt x="2347" y="0"/>
                    </a:lnTo>
                    <a:close/>
                  </a:path>
                </a:pathLst>
              </a:custGeom>
              <a:solidFill>
                <a:srgbClr val="FFFFFF"/>
              </a:solidFill>
              <a:ln cap="rnd" cmpd="sng" w="34450">
                <a:solidFill>
                  <a:srgbClr val="03030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6" name="Google Shape;1986;p42"/>
              <p:cNvSpPr/>
              <p:nvPr/>
            </p:nvSpPr>
            <p:spPr>
              <a:xfrm>
                <a:off x="2109642" y="1466227"/>
                <a:ext cx="5897651" cy="3649079"/>
              </a:xfrm>
              <a:prstGeom prst="rect">
                <a:avLst/>
              </a:prstGeom>
              <a:solidFill>
                <a:srgbClr val="FFFFFF"/>
              </a:solidFill>
              <a:ln cap="flat" cmpd="sng" w="34450">
                <a:solidFill>
                  <a:srgbClr val="030303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0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1" name="Google Shape;1991;p4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4003" l="0" r="0" t="14003"/>
          <a:stretch/>
        </p:blipFill>
        <p:spPr>
          <a:xfrm>
            <a:off x="258524" y="0"/>
            <a:ext cx="11674952" cy="6611258"/>
          </a:xfrm>
          <a:prstGeom prst="round2SameRect">
            <a:avLst>
              <a:gd fmla="val 0" name="adj1"/>
              <a:gd fmla="val 3800" name="adj2"/>
            </a:avLst>
          </a:prstGeom>
          <a:solidFill>
            <a:srgbClr val="E8E8E8"/>
          </a:solidFill>
          <a:ln>
            <a:noFill/>
          </a:ln>
        </p:spPr>
      </p:pic>
      <p:sp>
        <p:nvSpPr>
          <p:cNvPr id="1992" name="Google Shape;1992;p43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Source</a:t>
            </a:r>
            <a:endParaRPr/>
          </a:p>
        </p:txBody>
      </p:sp>
      <p:sp>
        <p:nvSpPr>
          <p:cNvPr id="1993" name="Google Shape;1993;p43"/>
          <p:cNvSpPr txBox="1"/>
          <p:nvPr>
            <p:ph type="title"/>
          </p:nvPr>
        </p:nvSpPr>
        <p:spPr>
          <a:xfrm>
            <a:off x="344713" y="246742"/>
            <a:ext cx="11588763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LEGENDE PHOTO</a:t>
            </a:r>
            <a:endParaRPr/>
          </a:p>
        </p:txBody>
      </p:sp>
      <p:pic>
        <p:nvPicPr>
          <p:cNvPr id="1994" name="Google Shape;1994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9123" y="5873463"/>
            <a:ext cx="1279047" cy="5692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8" name="Shape 1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9" name="Google Shape;1999;p44"/>
          <p:cNvSpPr/>
          <p:nvPr/>
        </p:nvSpPr>
        <p:spPr>
          <a:xfrm rot="359357">
            <a:off x="5000446" y="-36822"/>
            <a:ext cx="6704627" cy="4765698"/>
          </a:xfrm>
          <a:prstGeom prst="roundRect">
            <a:avLst>
              <a:gd fmla="val 736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0" name="Google Shape;2000;p44"/>
          <p:cNvSpPr txBox="1"/>
          <p:nvPr/>
        </p:nvSpPr>
        <p:spPr>
          <a:xfrm rot="360000">
            <a:off x="5347081" y="-375596"/>
            <a:ext cx="6127946" cy="45089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7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Q&amp;A</a:t>
            </a:r>
            <a:endParaRPr/>
          </a:p>
        </p:txBody>
      </p:sp>
      <p:sp>
        <p:nvSpPr>
          <p:cNvPr id="2001" name="Google Shape;2001;p44"/>
          <p:cNvSpPr/>
          <p:nvPr/>
        </p:nvSpPr>
        <p:spPr>
          <a:xfrm rot="-264472">
            <a:off x="-755779" y="2992499"/>
            <a:ext cx="6704627" cy="4765698"/>
          </a:xfrm>
          <a:prstGeom prst="roundRect">
            <a:avLst>
              <a:gd fmla="val 7364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02" name="Google Shape;2002;p44"/>
          <p:cNvGrpSpPr/>
          <p:nvPr/>
        </p:nvGrpSpPr>
        <p:grpSpPr>
          <a:xfrm rot="-240000">
            <a:off x="-184293" y="2945055"/>
            <a:ext cx="5583494" cy="3825541"/>
            <a:chOff x="1197620" y="956110"/>
            <a:chExt cx="3468683" cy="2376574"/>
          </a:xfrm>
        </p:grpSpPr>
        <p:grpSp>
          <p:nvGrpSpPr>
            <p:cNvPr id="2003" name="Google Shape;2003;p44"/>
            <p:cNvGrpSpPr/>
            <p:nvPr/>
          </p:nvGrpSpPr>
          <p:grpSpPr>
            <a:xfrm>
              <a:off x="1245266" y="2304651"/>
              <a:ext cx="3296567" cy="1028033"/>
              <a:chOff x="3650456" y="3659504"/>
              <a:chExt cx="4777930" cy="1489995"/>
            </a:xfrm>
          </p:grpSpPr>
          <p:grpSp>
            <p:nvGrpSpPr>
              <p:cNvPr id="2004" name="Google Shape;2004;p44"/>
              <p:cNvGrpSpPr/>
              <p:nvPr/>
            </p:nvGrpSpPr>
            <p:grpSpPr>
              <a:xfrm>
                <a:off x="3650456" y="3659504"/>
                <a:ext cx="2379534" cy="742569"/>
                <a:chOff x="3650456" y="3659504"/>
                <a:chExt cx="2379534" cy="742569"/>
              </a:xfrm>
            </p:grpSpPr>
            <p:sp>
              <p:nvSpPr>
                <p:cNvPr id="2005" name="Google Shape;2005;p44"/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rect b="b" l="l" r="r" t="t"/>
                  <a:pathLst>
                    <a:path extrusionOk="0" h="716280" w="69942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6" name="Google Shape;2006;p44"/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rect b="b" l="l" r="r" t="t"/>
                  <a:pathLst>
                    <a:path extrusionOk="0" h="742569" w="449960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7" name="Google Shape;2007;p44"/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rect b="b" l="l" r="r" t="t"/>
                  <a:pathLst>
                    <a:path extrusionOk="0" h="700373" w="424814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8" name="Google Shape;2008;p44"/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rect b="b" l="l" r="r" t="t"/>
                  <a:pathLst>
                    <a:path extrusionOk="0" h="700468" w="340137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9" name="Google Shape;2009;p44"/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rect b="b" l="l" r="r" t="t"/>
                  <a:pathLst>
                    <a:path extrusionOk="0" h="700373" w="419385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10" name="Google Shape;2010;p44"/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</p:grpSpPr>
            <p:sp>
              <p:nvSpPr>
                <p:cNvPr id="2011" name="Google Shape;2011;p44"/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rect b="b" l="l" r="r" t="t"/>
                  <a:pathLst>
                    <a:path extrusionOk="0" h="716280" w="69942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12" name="Google Shape;2012;p44"/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rect b="b" l="l" r="r" t="t"/>
                  <a:pathLst>
                    <a:path extrusionOk="0" h="700373" w="169068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13" name="Google Shape;2013;p44"/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rect b="b" l="l" r="r" t="t"/>
                  <a:pathLst>
                    <a:path extrusionOk="0" h="700373" w="412051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14" name="Google Shape;2014;p44"/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rect b="b" l="l" r="r" t="t"/>
                  <a:pathLst>
                    <a:path extrusionOk="0" h="700373" w="425672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15" name="Google Shape;2015;p44"/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</p:grpSpPr>
            <p:sp>
              <p:nvSpPr>
                <p:cNvPr id="2016" name="Google Shape;2016;p44"/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rect b="b" l="l" r="r" t="t"/>
                  <a:pathLst>
                    <a:path extrusionOk="0" h="716280" w="69942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17" name="Google Shape;2017;p44"/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rect b="b" l="l" r="r" t="t"/>
                  <a:pathLst>
                    <a:path extrusionOk="0" h="742568" w="449961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18" name="Google Shape;2018;p44"/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rect b="b" l="l" r="r" t="t"/>
                  <a:pathLst>
                    <a:path extrusionOk="0" h="700373" w="630650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19" name="Google Shape;2019;p44"/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rect b="b" l="l" r="r" t="t"/>
                  <a:pathLst>
                    <a:path extrusionOk="0" h="700468" w="358140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20" name="Google Shape;2020;p44"/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rect b="b" l="l" r="r" t="t"/>
                  <a:pathLst>
                    <a:path extrusionOk="0" h="700373" w="466915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21" name="Google Shape;2021;p44"/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rect b="b" l="l" r="r" t="t"/>
                  <a:pathLst>
                    <a:path extrusionOk="0" h="503396" w="171164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022" name="Google Shape;2022;p44"/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23" name="Google Shape;2023;p44"/>
            <p:cNvGrpSpPr/>
            <p:nvPr/>
          </p:nvGrpSpPr>
          <p:grpSpPr>
            <a:xfrm>
              <a:off x="1197620" y="956110"/>
              <a:ext cx="3468683" cy="1542607"/>
              <a:chOff x="3581400" y="1704975"/>
              <a:chExt cx="5027389" cy="2235802"/>
            </a:xfrm>
          </p:grpSpPr>
          <p:sp>
            <p:nvSpPr>
              <p:cNvPr id="2024" name="Google Shape;2024;p44"/>
              <p:cNvSpPr/>
              <p:nvPr/>
            </p:nvSpPr>
            <p:spPr>
              <a:xfrm>
                <a:off x="3581400" y="1714976"/>
                <a:ext cx="1023080" cy="1172717"/>
              </a:xfrm>
              <a:custGeom>
                <a:rect b="b" l="l" r="r" t="t"/>
                <a:pathLst>
                  <a:path extrusionOk="0" h="1172717" w="1023080">
                    <a:moveTo>
                      <a:pt x="797528" y="583406"/>
                    </a:moveTo>
                    <a:lnTo>
                      <a:pt x="787051" y="583406"/>
                    </a:lnTo>
                    <a:lnTo>
                      <a:pt x="689801" y="90011"/>
                    </a:lnTo>
                    <a:cubicBezTo>
                      <a:pt x="679228" y="37624"/>
                      <a:pt x="633222" y="0"/>
                      <a:pt x="579787" y="0"/>
                    </a:cubicBezTo>
                    <a:cubicBezTo>
                      <a:pt x="526352" y="0"/>
                      <a:pt x="480346" y="37624"/>
                      <a:pt x="469773" y="90011"/>
                    </a:cubicBezTo>
                    <a:lnTo>
                      <a:pt x="372523" y="583406"/>
                    </a:lnTo>
                    <a:lnTo>
                      <a:pt x="362045" y="583406"/>
                    </a:lnTo>
                    <a:lnTo>
                      <a:pt x="271082" y="15621"/>
                    </a:lnTo>
                    <a:lnTo>
                      <a:pt x="0" y="15621"/>
                    </a:lnTo>
                    <a:lnTo>
                      <a:pt x="204406" y="1063752"/>
                    </a:lnTo>
                    <a:cubicBezTo>
                      <a:pt x="216694" y="1127093"/>
                      <a:pt x="272129" y="1172718"/>
                      <a:pt x="336709" y="1172718"/>
                    </a:cubicBezTo>
                    <a:cubicBezTo>
                      <a:pt x="401288" y="1172718"/>
                      <a:pt x="451580" y="1131380"/>
                      <a:pt x="467106" y="1072039"/>
                    </a:cubicBezTo>
                    <a:lnTo>
                      <a:pt x="573691" y="663797"/>
                    </a:lnTo>
                    <a:lnTo>
                      <a:pt x="584168" y="663797"/>
                    </a:lnTo>
                    <a:lnTo>
                      <a:pt x="690753" y="1072039"/>
                    </a:lnTo>
                    <a:cubicBezTo>
                      <a:pt x="706279" y="1131380"/>
                      <a:pt x="759809" y="1172718"/>
                      <a:pt x="821150" y="1172718"/>
                    </a:cubicBezTo>
                    <a:cubicBezTo>
                      <a:pt x="885635" y="1172718"/>
                      <a:pt x="941070" y="1126998"/>
                      <a:pt x="953453" y="1063752"/>
                    </a:cubicBezTo>
                    <a:lnTo>
                      <a:pt x="1023080" y="706850"/>
                    </a:lnTo>
                    <a:lnTo>
                      <a:pt x="888492" y="15621"/>
                    </a:lnTo>
                    <a:lnTo>
                      <a:pt x="797528" y="58340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5" name="Google Shape;2025;p44"/>
              <p:cNvSpPr/>
              <p:nvPr/>
            </p:nvSpPr>
            <p:spPr>
              <a:xfrm>
                <a:off x="4544663" y="1708975"/>
                <a:ext cx="1414081" cy="1625536"/>
              </a:xfrm>
              <a:custGeom>
                <a:rect b="b" l="l" r="r" t="t"/>
                <a:pathLst>
                  <a:path extrusionOk="0" h="1625536" w="1414081">
                    <a:moveTo>
                      <a:pt x="1102138" y="811054"/>
                    </a:moveTo>
                    <a:lnTo>
                      <a:pt x="1087660" y="811054"/>
                    </a:lnTo>
                    <a:lnTo>
                      <a:pt x="953357" y="124396"/>
                    </a:lnTo>
                    <a:cubicBezTo>
                      <a:pt x="938689" y="52007"/>
                      <a:pt x="875157" y="0"/>
                      <a:pt x="801243" y="0"/>
                    </a:cubicBezTo>
                    <a:cubicBezTo>
                      <a:pt x="727329" y="0"/>
                      <a:pt x="663797" y="52007"/>
                      <a:pt x="649129" y="124396"/>
                    </a:cubicBezTo>
                    <a:lnTo>
                      <a:pt x="514826" y="811054"/>
                    </a:lnTo>
                    <a:lnTo>
                      <a:pt x="500348" y="811054"/>
                    </a:lnTo>
                    <a:lnTo>
                      <a:pt x="374618" y="21622"/>
                    </a:lnTo>
                    <a:lnTo>
                      <a:pt x="0" y="21622"/>
                    </a:lnTo>
                    <a:lnTo>
                      <a:pt x="282511" y="1474851"/>
                    </a:lnTo>
                    <a:cubicBezTo>
                      <a:pt x="299561" y="1562386"/>
                      <a:pt x="376142" y="1625537"/>
                      <a:pt x="465296" y="1625537"/>
                    </a:cubicBezTo>
                    <a:cubicBezTo>
                      <a:pt x="554450" y="1625537"/>
                      <a:pt x="624078" y="1568387"/>
                      <a:pt x="645414" y="1486376"/>
                    </a:cubicBezTo>
                    <a:lnTo>
                      <a:pt x="792766" y="922211"/>
                    </a:lnTo>
                    <a:lnTo>
                      <a:pt x="807244" y="922211"/>
                    </a:lnTo>
                    <a:lnTo>
                      <a:pt x="954596" y="1486376"/>
                    </a:lnTo>
                    <a:cubicBezTo>
                      <a:pt x="976027" y="1568387"/>
                      <a:pt x="1050036" y="1625537"/>
                      <a:pt x="1134713" y="1625537"/>
                    </a:cubicBezTo>
                    <a:lnTo>
                      <a:pt x="1134713" y="1625537"/>
                    </a:lnTo>
                    <a:cubicBezTo>
                      <a:pt x="1223867" y="1625537"/>
                      <a:pt x="1300448" y="1562386"/>
                      <a:pt x="1317498" y="1474851"/>
                    </a:cubicBezTo>
                    <a:lnTo>
                      <a:pt x="1414082" y="978122"/>
                    </a:lnTo>
                    <a:lnTo>
                      <a:pt x="1227773" y="21622"/>
                    </a:lnTo>
                    <a:lnTo>
                      <a:pt x="1102043" y="81095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6" name="Google Shape;2026;p44"/>
              <p:cNvSpPr/>
              <p:nvPr/>
            </p:nvSpPr>
            <p:spPr>
              <a:xfrm>
                <a:off x="5847397" y="1704975"/>
                <a:ext cx="2205704" cy="2235708"/>
              </a:xfrm>
              <a:custGeom>
                <a:rect b="b" l="l" r="r" t="t"/>
                <a:pathLst>
                  <a:path extrusionOk="0" h="2235708" w="2205704">
                    <a:moveTo>
                      <a:pt x="1519333" y="1112901"/>
                    </a:moveTo>
                    <a:lnTo>
                      <a:pt x="1499330" y="1112901"/>
                    </a:lnTo>
                    <a:lnTo>
                      <a:pt x="1314164" y="171450"/>
                    </a:lnTo>
                    <a:cubicBezTo>
                      <a:pt x="1293971" y="71723"/>
                      <a:pt x="1206341" y="0"/>
                      <a:pt x="1104519" y="0"/>
                    </a:cubicBezTo>
                    <a:cubicBezTo>
                      <a:pt x="1002697" y="0"/>
                      <a:pt x="915067" y="71723"/>
                      <a:pt x="894874" y="171450"/>
                    </a:cubicBezTo>
                    <a:lnTo>
                      <a:pt x="709708" y="1112901"/>
                    </a:lnTo>
                    <a:lnTo>
                      <a:pt x="689705" y="1112901"/>
                    </a:lnTo>
                    <a:lnTo>
                      <a:pt x="516446" y="25622"/>
                    </a:lnTo>
                    <a:lnTo>
                      <a:pt x="0" y="25622"/>
                    </a:lnTo>
                    <a:lnTo>
                      <a:pt x="389382" y="2028063"/>
                    </a:lnTo>
                    <a:cubicBezTo>
                      <a:pt x="412813" y="2148650"/>
                      <a:pt x="518446" y="2235708"/>
                      <a:pt x="641318" y="2235708"/>
                    </a:cubicBezTo>
                    <a:cubicBezTo>
                      <a:pt x="764191" y="2235708"/>
                      <a:pt x="860203" y="2156841"/>
                      <a:pt x="889635" y="2043875"/>
                    </a:cubicBezTo>
                    <a:lnTo>
                      <a:pt x="1092803" y="1266158"/>
                    </a:lnTo>
                    <a:lnTo>
                      <a:pt x="1112806" y="1266158"/>
                    </a:lnTo>
                    <a:lnTo>
                      <a:pt x="1315974" y="2043875"/>
                    </a:lnTo>
                    <a:cubicBezTo>
                      <a:pt x="1345502" y="2156841"/>
                      <a:pt x="1447514" y="2235708"/>
                      <a:pt x="1564386" y="2235708"/>
                    </a:cubicBezTo>
                    <a:cubicBezTo>
                      <a:pt x="1687259" y="2235708"/>
                      <a:pt x="1792891" y="2148650"/>
                      <a:pt x="1816322" y="2028063"/>
                    </a:cubicBezTo>
                    <a:lnTo>
                      <a:pt x="2205704" y="25622"/>
                    </a:lnTo>
                    <a:lnTo>
                      <a:pt x="1692593" y="25622"/>
                    </a:lnTo>
                    <a:lnTo>
                      <a:pt x="1519333" y="111290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7" name="Google Shape;2027;p44"/>
              <p:cNvSpPr/>
              <p:nvPr/>
            </p:nvSpPr>
            <p:spPr>
              <a:xfrm>
                <a:off x="8080057" y="1730597"/>
                <a:ext cx="524922" cy="1606105"/>
              </a:xfrm>
              <a:custGeom>
                <a:rect b="b" l="l" r="r" t="t"/>
                <a:pathLst>
                  <a:path extrusionOk="0" h="1606105" w="524922">
                    <a:moveTo>
                      <a:pt x="30956" y="1032224"/>
                    </a:moveTo>
                    <a:lnTo>
                      <a:pt x="55531" y="1412081"/>
                    </a:lnTo>
                    <a:cubicBezTo>
                      <a:pt x="62579" y="1521238"/>
                      <a:pt x="153162" y="1606106"/>
                      <a:pt x="262509" y="1606106"/>
                    </a:cubicBezTo>
                    <a:lnTo>
                      <a:pt x="262509" y="1606106"/>
                    </a:lnTo>
                    <a:cubicBezTo>
                      <a:pt x="371856" y="1606106"/>
                      <a:pt x="462439" y="1521238"/>
                      <a:pt x="469488" y="1412081"/>
                    </a:cubicBezTo>
                    <a:lnTo>
                      <a:pt x="494062" y="1032224"/>
                    </a:lnTo>
                    <a:cubicBezTo>
                      <a:pt x="514636" y="765524"/>
                      <a:pt x="524923" y="498158"/>
                      <a:pt x="524923" y="230696"/>
                    </a:cubicBezTo>
                    <a:lnTo>
                      <a:pt x="524923" y="0"/>
                    </a:lnTo>
                    <a:lnTo>
                      <a:pt x="0" y="0"/>
                    </a:lnTo>
                    <a:cubicBezTo>
                      <a:pt x="0" y="0"/>
                      <a:pt x="0" y="235649"/>
                      <a:pt x="0" y="238125"/>
                    </a:cubicBezTo>
                    <a:cubicBezTo>
                      <a:pt x="191" y="503110"/>
                      <a:pt x="10478" y="767906"/>
                      <a:pt x="30861" y="103212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8" name="Google Shape;2028;p44"/>
              <p:cNvSpPr/>
              <p:nvPr/>
            </p:nvSpPr>
            <p:spPr>
              <a:xfrm>
                <a:off x="8076342" y="3408330"/>
                <a:ext cx="532447" cy="532447"/>
              </a:xfrm>
              <a:custGeom>
                <a:rect b="b" l="l" r="r" t="t"/>
                <a:pathLst>
                  <a:path extrusionOk="0" h="532447" w="532447">
                    <a:moveTo>
                      <a:pt x="266224" y="0"/>
                    </a:moveTo>
                    <a:cubicBezTo>
                      <a:pt x="119253" y="0"/>
                      <a:pt x="0" y="119158"/>
                      <a:pt x="0" y="266224"/>
                    </a:cubicBezTo>
                    <a:cubicBezTo>
                      <a:pt x="0" y="413290"/>
                      <a:pt x="119158" y="532447"/>
                      <a:pt x="266224" y="532447"/>
                    </a:cubicBezTo>
                    <a:cubicBezTo>
                      <a:pt x="413290" y="532447"/>
                      <a:pt x="532447" y="413290"/>
                      <a:pt x="532447" y="266224"/>
                    </a:cubicBezTo>
                    <a:cubicBezTo>
                      <a:pt x="532447" y="119158"/>
                      <a:pt x="413290" y="0"/>
                      <a:pt x="2662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029" name="Google Shape;2029;p44"/>
          <p:cNvSpPr/>
          <p:nvPr/>
        </p:nvSpPr>
        <p:spPr>
          <a:xfrm rot="173243">
            <a:off x="5529742" y="4250957"/>
            <a:ext cx="6704627" cy="4765698"/>
          </a:xfrm>
          <a:prstGeom prst="roundRect">
            <a:avLst>
              <a:gd fmla="val 7364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30" name="Google Shape;2030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80000">
            <a:off x="6327668" y="4766869"/>
            <a:ext cx="4918970" cy="2189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4" name="Shape 2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5" name="Google Shape;2035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28257" y="885371"/>
            <a:ext cx="9025965" cy="5114713"/>
          </a:xfrm>
          <a:prstGeom prst="rect">
            <a:avLst/>
          </a:prstGeom>
          <a:noFill/>
          <a:ln>
            <a:noFill/>
          </a:ln>
        </p:spPr>
      </p:pic>
      <p:sp>
        <p:nvSpPr>
          <p:cNvPr id="2036" name="Google Shape;2036;p45"/>
          <p:cNvSpPr/>
          <p:nvPr/>
        </p:nvSpPr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12192000">
                <a:moveTo>
                  <a:pt x="8595883" y="5067824"/>
                </a:moveTo>
                <a:cubicBezTo>
                  <a:pt x="8539169" y="5067824"/>
                  <a:pt x="8493194" y="5113799"/>
                  <a:pt x="8493194" y="5170513"/>
                </a:cubicBezTo>
                <a:cubicBezTo>
                  <a:pt x="8493194" y="5227227"/>
                  <a:pt x="8539169" y="5273202"/>
                  <a:pt x="8595883" y="5273202"/>
                </a:cubicBezTo>
                <a:cubicBezTo>
                  <a:pt x="8652597" y="5273202"/>
                  <a:pt x="8698572" y="5227227"/>
                  <a:pt x="8698572" y="5170513"/>
                </a:cubicBezTo>
                <a:cubicBezTo>
                  <a:pt x="8698572" y="5113799"/>
                  <a:pt x="8652597" y="5067824"/>
                  <a:pt x="8595883" y="5067824"/>
                </a:cubicBezTo>
                <a:close/>
                <a:moveTo>
                  <a:pt x="6287794" y="4554643"/>
                </a:moveTo>
                <a:cubicBezTo>
                  <a:pt x="6323932" y="4554643"/>
                  <a:pt x="6353785" y="4577088"/>
                  <a:pt x="6353785" y="4633091"/>
                </a:cubicBezTo>
                <a:lnTo>
                  <a:pt x="6353785" y="4945534"/>
                </a:lnTo>
                <a:cubicBezTo>
                  <a:pt x="6353785" y="5000302"/>
                  <a:pt x="6323932" y="5022747"/>
                  <a:pt x="6287794" y="5022747"/>
                </a:cubicBezTo>
                <a:cubicBezTo>
                  <a:pt x="6251657" y="5022747"/>
                  <a:pt x="6221805" y="5000302"/>
                  <a:pt x="6221805" y="4945534"/>
                </a:cubicBezTo>
                <a:lnTo>
                  <a:pt x="6221805" y="4633091"/>
                </a:lnTo>
                <a:cubicBezTo>
                  <a:pt x="6221805" y="4577088"/>
                  <a:pt x="6251657" y="4554643"/>
                  <a:pt x="6287794" y="4554643"/>
                </a:cubicBezTo>
                <a:close/>
                <a:moveTo>
                  <a:pt x="8497009" y="4375415"/>
                </a:moveTo>
                <a:lnTo>
                  <a:pt x="8497009" y="4440283"/>
                </a:lnTo>
                <a:lnTo>
                  <a:pt x="8497121" y="4440283"/>
                </a:lnTo>
                <a:cubicBezTo>
                  <a:pt x="8497121" y="4542972"/>
                  <a:pt x="8501161" y="4645661"/>
                  <a:pt x="8509018" y="4748126"/>
                </a:cubicBezTo>
                <a:lnTo>
                  <a:pt x="8518445" y="4894023"/>
                </a:lnTo>
                <a:cubicBezTo>
                  <a:pt x="8521138" y="4935883"/>
                  <a:pt x="8555929" y="4968542"/>
                  <a:pt x="8597903" y="4968542"/>
                </a:cubicBezTo>
                <a:cubicBezTo>
                  <a:pt x="8639875" y="4968542"/>
                  <a:pt x="8674667" y="4935883"/>
                  <a:pt x="8677360" y="4894023"/>
                </a:cubicBezTo>
                <a:lnTo>
                  <a:pt x="8686787" y="4748126"/>
                </a:lnTo>
                <a:cubicBezTo>
                  <a:pt x="8694755" y="4645661"/>
                  <a:pt x="8698683" y="4542972"/>
                  <a:pt x="8698683" y="4440283"/>
                </a:cubicBezTo>
                <a:lnTo>
                  <a:pt x="8698683" y="4375415"/>
                </a:lnTo>
                <a:close/>
                <a:moveTo>
                  <a:pt x="7827230" y="4375415"/>
                </a:moveTo>
                <a:lnTo>
                  <a:pt x="7827230" y="5200630"/>
                </a:lnTo>
                <a:lnTo>
                  <a:pt x="8012743" y="5200630"/>
                </a:lnTo>
                <a:lnTo>
                  <a:pt x="8012743" y="4774948"/>
                </a:lnTo>
                <a:lnTo>
                  <a:pt x="8020151" y="4774948"/>
                </a:lnTo>
                <a:lnTo>
                  <a:pt x="8175699" y="5200630"/>
                </a:lnTo>
                <a:lnTo>
                  <a:pt x="8377373" y="5200630"/>
                </a:lnTo>
                <a:lnTo>
                  <a:pt x="8377373" y="4375415"/>
                </a:lnTo>
                <a:lnTo>
                  <a:pt x="8193206" y="4375415"/>
                </a:lnTo>
                <a:lnTo>
                  <a:pt x="8193206" y="4760022"/>
                </a:lnTo>
                <a:lnTo>
                  <a:pt x="8185688" y="4760022"/>
                </a:lnTo>
                <a:lnTo>
                  <a:pt x="8037545" y="4375415"/>
                </a:lnTo>
                <a:close/>
                <a:moveTo>
                  <a:pt x="7374277" y="4375415"/>
                </a:moveTo>
                <a:lnTo>
                  <a:pt x="7374165" y="4375527"/>
                </a:lnTo>
                <a:lnTo>
                  <a:pt x="7374165" y="5200742"/>
                </a:lnTo>
                <a:lnTo>
                  <a:pt x="7796143" y="5200742"/>
                </a:lnTo>
                <a:lnTo>
                  <a:pt x="7796143" y="5001538"/>
                </a:lnTo>
                <a:lnTo>
                  <a:pt x="7573370" y="5001538"/>
                </a:lnTo>
                <a:lnTo>
                  <a:pt x="7573370" y="4864619"/>
                </a:lnTo>
                <a:lnTo>
                  <a:pt x="7781217" y="4864619"/>
                </a:lnTo>
                <a:lnTo>
                  <a:pt x="7781217" y="4677871"/>
                </a:lnTo>
                <a:lnTo>
                  <a:pt x="7573370" y="4677871"/>
                </a:lnTo>
                <a:lnTo>
                  <a:pt x="7573370" y="4573274"/>
                </a:lnTo>
                <a:lnTo>
                  <a:pt x="7791205" y="4573274"/>
                </a:lnTo>
                <a:lnTo>
                  <a:pt x="7791205" y="4375415"/>
                </a:lnTo>
                <a:close/>
                <a:moveTo>
                  <a:pt x="6585648" y="4375415"/>
                </a:moveTo>
                <a:lnTo>
                  <a:pt x="6585648" y="5200630"/>
                </a:lnTo>
                <a:lnTo>
                  <a:pt x="6772396" y="5200630"/>
                </a:lnTo>
                <a:lnTo>
                  <a:pt x="6772396" y="4730169"/>
                </a:lnTo>
                <a:lnTo>
                  <a:pt x="6779690" y="4730169"/>
                </a:lnTo>
                <a:lnTo>
                  <a:pt x="6885522" y="5200630"/>
                </a:lnTo>
                <a:lnTo>
                  <a:pt x="7028613" y="5200630"/>
                </a:lnTo>
                <a:lnTo>
                  <a:pt x="7134443" y="4730169"/>
                </a:lnTo>
                <a:lnTo>
                  <a:pt x="7141963" y="4730169"/>
                </a:lnTo>
                <a:lnTo>
                  <a:pt x="7141963" y="5200630"/>
                </a:lnTo>
                <a:lnTo>
                  <a:pt x="7328711" y="5200630"/>
                </a:lnTo>
                <a:lnTo>
                  <a:pt x="7328711" y="4375415"/>
                </a:lnTo>
                <a:lnTo>
                  <a:pt x="7077319" y="4375415"/>
                </a:lnTo>
                <a:lnTo>
                  <a:pt x="6960266" y="4812320"/>
                </a:lnTo>
                <a:lnTo>
                  <a:pt x="6952747" y="4812320"/>
                </a:lnTo>
                <a:lnTo>
                  <a:pt x="6837039" y="4375415"/>
                </a:lnTo>
                <a:close/>
                <a:moveTo>
                  <a:pt x="4626478" y="4375414"/>
                </a:moveTo>
                <a:lnTo>
                  <a:pt x="4626478" y="5200630"/>
                </a:lnTo>
                <a:lnTo>
                  <a:pt x="4823102" y="5200630"/>
                </a:lnTo>
                <a:lnTo>
                  <a:pt x="4823102" y="4859567"/>
                </a:lnTo>
                <a:lnTo>
                  <a:pt x="4931402" y="4859567"/>
                </a:lnTo>
                <a:lnTo>
                  <a:pt x="4931402" y="5200630"/>
                </a:lnTo>
                <a:lnTo>
                  <a:pt x="5128026" y="5200630"/>
                </a:lnTo>
                <a:lnTo>
                  <a:pt x="5128026" y="4375414"/>
                </a:lnTo>
                <a:lnTo>
                  <a:pt x="4931402" y="4375414"/>
                </a:lnTo>
                <a:lnTo>
                  <a:pt x="4931402" y="4669116"/>
                </a:lnTo>
                <a:lnTo>
                  <a:pt x="4823102" y="4669116"/>
                </a:lnTo>
                <a:lnTo>
                  <a:pt x="4823102" y="4375414"/>
                </a:lnTo>
                <a:close/>
                <a:moveTo>
                  <a:pt x="4119206" y="4375414"/>
                </a:moveTo>
                <a:lnTo>
                  <a:pt x="4119206" y="4568334"/>
                </a:lnTo>
                <a:lnTo>
                  <a:pt x="4264879" y="4568334"/>
                </a:lnTo>
                <a:lnTo>
                  <a:pt x="4264879" y="5200630"/>
                </a:lnTo>
                <a:lnTo>
                  <a:pt x="4464083" y="5200630"/>
                </a:lnTo>
                <a:lnTo>
                  <a:pt x="4464083" y="4568334"/>
                </a:lnTo>
                <a:lnTo>
                  <a:pt x="4604706" y="4568334"/>
                </a:lnTo>
                <a:lnTo>
                  <a:pt x="4604706" y="4375414"/>
                </a:lnTo>
                <a:lnTo>
                  <a:pt x="4119318" y="4375414"/>
                </a:lnTo>
                <a:close/>
                <a:moveTo>
                  <a:pt x="3899239" y="4375414"/>
                </a:moveTo>
                <a:lnTo>
                  <a:pt x="3899239" y="5200630"/>
                </a:lnTo>
                <a:lnTo>
                  <a:pt x="4098444" y="5200630"/>
                </a:lnTo>
                <a:lnTo>
                  <a:pt x="4098444" y="4375414"/>
                </a:lnTo>
                <a:close/>
                <a:moveTo>
                  <a:pt x="5627331" y="4356673"/>
                </a:moveTo>
                <a:cubicBezTo>
                  <a:pt x="5589286" y="4356673"/>
                  <a:pt x="5556515" y="4383496"/>
                  <a:pt x="5548995" y="4420756"/>
                </a:cubicBezTo>
                <a:lnTo>
                  <a:pt x="5479863" y="4781233"/>
                </a:lnTo>
                <a:lnTo>
                  <a:pt x="5472343" y="4781233"/>
                </a:lnTo>
                <a:lnTo>
                  <a:pt x="5407588" y="4375416"/>
                </a:lnTo>
                <a:lnTo>
                  <a:pt x="5214667" y="4375416"/>
                </a:lnTo>
                <a:lnTo>
                  <a:pt x="5360115" y="5123080"/>
                </a:lnTo>
                <a:cubicBezTo>
                  <a:pt x="5368869" y="5168083"/>
                  <a:pt x="5408374" y="5200630"/>
                  <a:pt x="5454275" y="5200630"/>
                </a:cubicBezTo>
                <a:cubicBezTo>
                  <a:pt x="5497931" y="5200630"/>
                  <a:pt x="5536089" y="5171114"/>
                  <a:pt x="5547088" y="5128916"/>
                </a:cubicBezTo>
                <a:lnTo>
                  <a:pt x="5622954" y="4838357"/>
                </a:lnTo>
                <a:lnTo>
                  <a:pt x="5630473" y="4838357"/>
                </a:lnTo>
                <a:lnTo>
                  <a:pt x="5706339" y="5128916"/>
                </a:lnTo>
                <a:cubicBezTo>
                  <a:pt x="5717450" y="5171226"/>
                  <a:pt x="5755496" y="5200630"/>
                  <a:pt x="5799152" y="5200630"/>
                </a:cubicBezTo>
                <a:cubicBezTo>
                  <a:pt x="5845053" y="5200630"/>
                  <a:pt x="5884558" y="5168083"/>
                  <a:pt x="5893312" y="5123080"/>
                </a:cubicBezTo>
                <a:lnTo>
                  <a:pt x="6038760" y="4375416"/>
                </a:lnTo>
                <a:lnTo>
                  <a:pt x="5847074" y="4375416"/>
                </a:lnTo>
                <a:lnTo>
                  <a:pt x="5782318" y="4781233"/>
                </a:lnTo>
                <a:lnTo>
                  <a:pt x="5774799" y="4781233"/>
                </a:lnTo>
                <a:lnTo>
                  <a:pt x="5705666" y="4420756"/>
                </a:lnTo>
                <a:cubicBezTo>
                  <a:pt x="5698147" y="4383496"/>
                  <a:pt x="5665376" y="4356673"/>
                  <a:pt x="5627331" y="4356673"/>
                </a:cubicBezTo>
                <a:close/>
                <a:moveTo>
                  <a:pt x="3481750" y="4356672"/>
                </a:moveTo>
                <a:cubicBezTo>
                  <a:pt x="3443705" y="4356672"/>
                  <a:pt x="3410934" y="4383495"/>
                  <a:pt x="3403415" y="4420755"/>
                </a:cubicBezTo>
                <a:lnTo>
                  <a:pt x="3334282" y="4781233"/>
                </a:lnTo>
                <a:lnTo>
                  <a:pt x="3326762" y="4781233"/>
                </a:lnTo>
                <a:lnTo>
                  <a:pt x="3262007" y="4375415"/>
                </a:lnTo>
                <a:lnTo>
                  <a:pt x="3069086" y="4375415"/>
                </a:lnTo>
                <a:lnTo>
                  <a:pt x="3214534" y="5123080"/>
                </a:lnTo>
                <a:cubicBezTo>
                  <a:pt x="3223288" y="5168083"/>
                  <a:pt x="3262793" y="5200630"/>
                  <a:pt x="3308694" y="5200630"/>
                </a:cubicBezTo>
                <a:cubicBezTo>
                  <a:pt x="3352350" y="5200630"/>
                  <a:pt x="3390508" y="5171114"/>
                  <a:pt x="3401507" y="5128916"/>
                </a:cubicBezTo>
                <a:lnTo>
                  <a:pt x="3477374" y="4838357"/>
                </a:lnTo>
                <a:lnTo>
                  <a:pt x="3484892" y="4838357"/>
                </a:lnTo>
                <a:lnTo>
                  <a:pt x="3560758" y="5128916"/>
                </a:lnTo>
                <a:cubicBezTo>
                  <a:pt x="3571869" y="5171226"/>
                  <a:pt x="3609915" y="5200630"/>
                  <a:pt x="3653571" y="5200630"/>
                </a:cubicBezTo>
                <a:cubicBezTo>
                  <a:pt x="3699473" y="5200630"/>
                  <a:pt x="3738977" y="5168083"/>
                  <a:pt x="3747731" y="5123080"/>
                </a:cubicBezTo>
                <a:lnTo>
                  <a:pt x="3893179" y="4375415"/>
                </a:lnTo>
                <a:lnTo>
                  <a:pt x="3701493" y="4375415"/>
                </a:lnTo>
                <a:lnTo>
                  <a:pt x="3636738" y="4781233"/>
                </a:lnTo>
                <a:lnTo>
                  <a:pt x="3629218" y="4781233"/>
                </a:lnTo>
                <a:lnTo>
                  <a:pt x="3560086" y="4420755"/>
                </a:lnTo>
                <a:cubicBezTo>
                  <a:pt x="3552566" y="4383495"/>
                  <a:pt x="3519795" y="4356672"/>
                  <a:pt x="3481750" y="4356672"/>
                </a:cubicBezTo>
                <a:close/>
                <a:moveTo>
                  <a:pt x="6287794" y="4350500"/>
                </a:moveTo>
                <a:cubicBezTo>
                  <a:pt x="6150876" y="4350500"/>
                  <a:pt x="6022711" y="4432651"/>
                  <a:pt x="6022711" y="4628041"/>
                </a:cubicBezTo>
                <a:lnTo>
                  <a:pt x="6022711" y="4949126"/>
                </a:lnTo>
                <a:cubicBezTo>
                  <a:pt x="6022711" y="5150801"/>
                  <a:pt x="6150876" y="5225432"/>
                  <a:pt x="6287794" y="5225432"/>
                </a:cubicBezTo>
                <a:cubicBezTo>
                  <a:pt x="6424714" y="5225432"/>
                  <a:pt x="6552878" y="5147096"/>
                  <a:pt x="6552878" y="4947892"/>
                </a:cubicBezTo>
                <a:lnTo>
                  <a:pt x="6552878" y="4626806"/>
                </a:lnTo>
                <a:cubicBezTo>
                  <a:pt x="6552878" y="4432651"/>
                  <a:pt x="6424714" y="4350500"/>
                  <a:pt x="6287794" y="4350500"/>
                </a:cubicBezTo>
                <a:close/>
                <a:moveTo>
                  <a:pt x="5577838" y="3695086"/>
                </a:moveTo>
                <a:lnTo>
                  <a:pt x="5605221" y="3695086"/>
                </a:lnTo>
                <a:cubicBezTo>
                  <a:pt x="5651234" y="3695086"/>
                  <a:pt x="5672446" y="3713828"/>
                  <a:pt x="5672446" y="3771064"/>
                </a:cubicBezTo>
                <a:lnTo>
                  <a:pt x="5672446" y="4043556"/>
                </a:lnTo>
                <a:cubicBezTo>
                  <a:pt x="5672446" y="4099670"/>
                  <a:pt x="5651234" y="4119535"/>
                  <a:pt x="5605221" y="4119535"/>
                </a:cubicBezTo>
                <a:lnTo>
                  <a:pt x="5577838" y="4119535"/>
                </a:lnTo>
                <a:close/>
                <a:moveTo>
                  <a:pt x="4138510" y="3673987"/>
                </a:moveTo>
                <a:cubicBezTo>
                  <a:pt x="4174647" y="3673987"/>
                  <a:pt x="4204500" y="3696433"/>
                  <a:pt x="4204500" y="3752435"/>
                </a:cubicBezTo>
                <a:lnTo>
                  <a:pt x="4204500" y="4064879"/>
                </a:lnTo>
                <a:cubicBezTo>
                  <a:pt x="4204500" y="4119646"/>
                  <a:pt x="4174647" y="4142092"/>
                  <a:pt x="4138510" y="4142092"/>
                </a:cubicBezTo>
                <a:cubicBezTo>
                  <a:pt x="4102372" y="4142092"/>
                  <a:pt x="4072520" y="4119646"/>
                  <a:pt x="4072520" y="4064879"/>
                </a:cubicBezTo>
                <a:lnTo>
                  <a:pt x="4072520" y="3752435"/>
                </a:lnTo>
                <a:cubicBezTo>
                  <a:pt x="4072520" y="3696433"/>
                  <a:pt x="4102372" y="3673987"/>
                  <a:pt x="4138510" y="3673987"/>
                </a:cubicBezTo>
                <a:close/>
                <a:moveTo>
                  <a:pt x="4629958" y="3671518"/>
                </a:moveTo>
                <a:lnTo>
                  <a:pt x="4662279" y="3671518"/>
                </a:lnTo>
                <a:cubicBezTo>
                  <a:pt x="4707057" y="3671518"/>
                  <a:pt x="4728269" y="3696432"/>
                  <a:pt x="4728269" y="3746150"/>
                </a:cubicBezTo>
                <a:cubicBezTo>
                  <a:pt x="4728269" y="3795868"/>
                  <a:pt x="4708405" y="3830771"/>
                  <a:pt x="4658576" y="3830771"/>
                </a:cubicBezTo>
                <a:lnTo>
                  <a:pt x="4629958" y="3830771"/>
                </a:lnTo>
                <a:close/>
                <a:moveTo>
                  <a:pt x="5378632" y="3494758"/>
                </a:moveTo>
                <a:lnTo>
                  <a:pt x="5378632" y="4319974"/>
                </a:lnTo>
                <a:lnTo>
                  <a:pt x="5567850" y="4319974"/>
                </a:lnTo>
                <a:cubicBezTo>
                  <a:pt x="5768177" y="4319974"/>
                  <a:pt x="5872774" y="4256453"/>
                  <a:pt x="5872774" y="4017519"/>
                </a:cubicBezTo>
                <a:lnTo>
                  <a:pt x="5872774" y="3797214"/>
                </a:lnTo>
                <a:cubicBezTo>
                  <a:pt x="5872774" y="3558280"/>
                  <a:pt x="5768289" y="3494758"/>
                  <a:pt x="5567850" y="3494758"/>
                </a:cubicBezTo>
                <a:close/>
                <a:moveTo>
                  <a:pt x="4958114" y="3494758"/>
                </a:moveTo>
                <a:lnTo>
                  <a:pt x="4958114" y="3494870"/>
                </a:lnTo>
                <a:lnTo>
                  <a:pt x="4958114" y="4320085"/>
                </a:lnTo>
                <a:lnTo>
                  <a:pt x="5358882" y="4320085"/>
                </a:lnTo>
                <a:lnTo>
                  <a:pt x="5358882" y="4120881"/>
                </a:lnTo>
                <a:lnTo>
                  <a:pt x="5154738" y="4120881"/>
                </a:lnTo>
                <a:lnTo>
                  <a:pt x="5154738" y="3494758"/>
                </a:lnTo>
                <a:close/>
                <a:moveTo>
                  <a:pt x="4430864" y="3494758"/>
                </a:moveTo>
                <a:lnTo>
                  <a:pt x="4430864" y="4319862"/>
                </a:lnTo>
                <a:lnTo>
                  <a:pt x="4430752" y="4319862"/>
                </a:lnTo>
                <a:lnTo>
                  <a:pt x="4430864" y="4319974"/>
                </a:lnTo>
                <a:lnTo>
                  <a:pt x="4430864" y="4319862"/>
                </a:lnTo>
                <a:lnTo>
                  <a:pt x="4629958" y="4319862"/>
                </a:lnTo>
                <a:lnTo>
                  <a:pt x="4629958" y="4009888"/>
                </a:lnTo>
                <a:lnTo>
                  <a:pt x="4664861" y="4009888"/>
                </a:lnTo>
                <a:cubicBezTo>
                  <a:pt x="4714690" y="4009888"/>
                  <a:pt x="4732084" y="4037270"/>
                  <a:pt x="4732084" y="4092039"/>
                </a:cubicBezTo>
                <a:lnTo>
                  <a:pt x="4732084" y="4319862"/>
                </a:lnTo>
                <a:lnTo>
                  <a:pt x="4931290" y="4319862"/>
                </a:lnTo>
                <a:lnTo>
                  <a:pt x="4931290" y="4087101"/>
                </a:lnTo>
                <a:cubicBezTo>
                  <a:pt x="4931290" y="3968923"/>
                  <a:pt x="4870238" y="3917859"/>
                  <a:pt x="4813001" y="3901698"/>
                </a:cubicBezTo>
                <a:lnTo>
                  <a:pt x="4813001" y="3896761"/>
                </a:lnTo>
                <a:cubicBezTo>
                  <a:pt x="4865300" y="3866908"/>
                  <a:pt x="4922536" y="3805968"/>
                  <a:pt x="4922536" y="3712593"/>
                </a:cubicBezTo>
                <a:cubicBezTo>
                  <a:pt x="4922536" y="3605528"/>
                  <a:pt x="4862831" y="3494758"/>
                  <a:pt x="4671144" y="3494758"/>
                </a:cubicBezTo>
                <a:close/>
                <a:moveTo>
                  <a:pt x="3481750" y="3476016"/>
                </a:moveTo>
                <a:cubicBezTo>
                  <a:pt x="3443705" y="3476016"/>
                  <a:pt x="3410934" y="3502839"/>
                  <a:pt x="3403415" y="3540099"/>
                </a:cubicBezTo>
                <a:lnTo>
                  <a:pt x="3334282" y="3900577"/>
                </a:lnTo>
                <a:lnTo>
                  <a:pt x="3326762" y="3900577"/>
                </a:lnTo>
                <a:lnTo>
                  <a:pt x="3262007" y="3494759"/>
                </a:lnTo>
                <a:lnTo>
                  <a:pt x="3069086" y="3494759"/>
                </a:lnTo>
                <a:lnTo>
                  <a:pt x="3214534" y="4242424"/>
                </a:lnTo>
                <a:cubicBezTo>
                  <a:pt x="3223288" y="4287427"/>
                  <a:pt x="3262793" y="4319974"/>
                  <a:pt x="3308694" y="4319974"/>
                </a:cubicBezTo>
                <a:cubicBezTo>
                  <a:pt x="3352350" y="4319974"/>
                  <a:pt x="3390508" y="4290458"/>
                  <a:pt x="3401507" y="4248260"/>
                </a:cubicBezTo>
                <a:lnTo>
                  <a:pt x="3477374" y="3957701"/>
                </a:lnTo>
                <a:lnTo>
                  <a:pt x="3484892" y="3957701"/>
                </a:lnTo>
                <a:lnTo>
                  <a:pt x="3560758" y="4248260"/>
                </a:lnTo>
                <a:cubicBezTo>
                  <a:pt x="3571869" y="4290570"/>
                  <a:pt x="3609915" y="4319974"/>
                  <a:pt x="3653571" y="4319974"/>
                </a:cubicBezTo>
                <a:cubicBezTo>
                  <a:pt x="3699473" y="4319974"/>
                  <a:pt x="3738977" y="4287427"/>
                  <a:pt x="3747731" y="4242424"/>
                </a:cubicBezTo>
                <a:lnTo>
                  <a:pt x="3893179" y="3494759"/>
                </a:lnTo>
                <a:lnTo>
                  <a:pt x="3701493" y="3494759"/>
                </a:lnTo>
                <a:lnTo>
                  <a:pt x="3636738" y="3900577"/>
                </a:lnTo>
                <a:lnTo>
                  <a:pt x="3629218" y="3900577"/>
                </a:lnTo>
                <a:lnTo>
                  <a:pt x="3560086" y="3540099"/>
                </a:lnTo>
                <a:cubicBezTo>
                  <a:pt x="3552566" y="3502839"/>
                  <a:pt x="3519795" y="3476016"/>
                  <a:pt x="3481750" y="3476016"/>
                </a:cubicBezTo>
                <a:close/>
                <a:moveTo>
                  <a:pt x="4138397" y="3469843"/>
                </a:moveTo>
                <a:cubicBezTo>
                  <a:pt x="4001478" y="3469843"/>
                  <a:pt x="3873314" y="3551994"/>
                  <a:pt x="3873314" y="3747384"/>
                </a:cubicBezTo>
                <a:lnTo>
                  <a:pt x="3873314" y="4068470"/>
                </a:lnTo>
                <a:cubicBezTo>
                  <a:pt x="3873314" y="4270145"/>
                  <a:pt x="4001478" y="4344776"/>
                  <a:pt x="4138397" y="4344776"/>
                </a:cubicBezTo>
                <a:cubicBezTo>
                  <a:pt x="4275317" y="4344776"/>
                  <a:pt x="4403481" y="4266440"/>
                  <a:pt x="4403481" y="4067235"/>
                </a:cubicBezTo>
                <a:lnTo>
                  <a:pt x="4403481" y="3746150"/>
                </a:lnTo>
                <a:cubicBezTo>
                  <a:pt x="4403481" y="3551994"/>
                  <a:pt x="4275317" y="3469843"/>
                  <a:pt x="4138397" y="3469843"/>
                </a:cubicBezTo>
                <a:close/>
                <a:moveTo>
                  <a:pt x="8597566" y="3173897"/>
                </a:moveTo>
                <a:cubicBezTo>
                  <a:pt x="8424397" y="3173897"/>
                  <a:pt x="8283887" y="3314295"/>
                  <a:pt x="8283887" y="3487576"/>
                </a:cubicBezTo>
                <a:cubicBezTo>
                  <a:pt x="8283887" y="3660856"/>
                  <a:pt x="8424285" y="3801253"/>
                  <a:pt x="8597566" y="3801253"/>
                </a:cubicBezTo>
                <a:cubicBezTo>
                  <a:pt x="8770846" y="3801253"/>
                  <a:pt x="8911243" y="3660856"/>
                  <a:pt x="8911243" y="3487576"/>
                </a:cubicBezTo>
                <a:cubicBezTo>
                  <a:pt x="8911243" y="3314295"/>
                  <a:pt x="8770846" y="3173897"/>
                  <a:pt x="8597566" y="3173897"/>
                </a:cubicBezTo>
                <a:close/>
                <a:moveTo>
                  <a:pt x="8288264" y="1197108"/>
                </a:moveTo>
                <a:cubicBezTo>
                  <a:pt x="8288264" y="1197108"/>
                  <a:pt x="8288264" y="1474761"/>
                  <a:pt x="8288264" y="1477679"/>
                </a:cubicBezTo>
                <a:cubicBezTo>
                  <a:pt x="8288489" y="1789897"/>
                  <a:pt x="8300610" y="2101893"/>
                  <a:pt x="8324626" y="2413214"/>
                </a:cubicBezTo>
                <a:lnTo>
                  <a:pt x="8324738" y="2413326"/>
                </a:lnTo>
                <a:lnTo>
                  <a:pt x="8353694" y="2860892"/>
                </a:lnTo>
                <a:cubicBezTo>
                  <a:pt x="8361998" y="2989506"/>
                  <a:pt x="8468727" y="3089502"/>
                  <a:pt x="8597566" y="3089502"/>
                </a:cubicBezTo>
                <a:cubicBezTo>
                  <a:pt x="8726404" y="3089502"/>
                  <a:pt x="8833133" y="2989506"/>
                  <a:pt x="8841439" y="2860892"/>
                </a:cubicBezTo>
                <a:lnTo>
                  <a:pt x="8870393" y="2413326"/>
                </a:lnTo>
                <a:cubicBezTo>
                  <a:pt x="8894634" y="2099086"/>
                  <a:pt x="8906755" y="1784063"/>
                  <a:pt x="8906755" y="1468926"/>
                </a:cubicBezTo>
                <a:lnTo>
                  <a:pt x="8906755" y="1197108"/>
                </a:lnTo>
                <a:close/>
                <a:moveTo>
                  <a:pt x="3670854" y="1178703"/>
                </a:moveTo>
                <a:cubicBezTo>
                  <a:pt x="3607894" y="1178703"/>
                  <a:pt x="3553688" y="1223034"/>
                  <a:pt x="3541230" y="1284759"/>
                </a:cubicBezTo>
                <a:lnTo>
                  <a:pt x="3426645" y="1866102"/>
                </a:lnTo>
                <a:lnTo>
                  <a:pt x="3414300" y="1866102"/>
                </a:lnTo>
                <a:lnTo>
                  <a:pt x="3307123" y="1197109"/>
                </a:lnTo>
                <a:lnTo>
                  <a:pt x="2987720" y="1197109"/>
                </a:lnTo>
                <a:lnTo>
                  <a:pt x="3228562" y="2432069"/>
                </a:lnTo>
                <a:cubicBezTo>
                  <a:pt x="3243040" y="2506700"/>
                  <a:pt x="3308356" y="2560458"/>
                  <a:pt x="3384448" y="2560458"/>
                </a:cubicBezTo>
                <a:cubicBezTo>
                  <a:pt x="3460538" y="2560458"/>
                  <a:pt x="3519794" y="2511752"/>
                  <a:pt x="3538088" y="2441833"/>
                </a:cubicBezTo>
                <a:lnTo>
                  <a:pt x="3663672" y="1960822"/>
                </a:lnTo>
                <a:lnTo>
                  <a:pt x="3676016" y="1960822"/>
                </a:lnTo>
                <a:lnTo>
                  <a:pt x="3801600" y="2441833"/>
                </a:lnTo>
                <a:cubicBezTo>
                  <a:pt x="3819893" y="2511752"/>
                  <a:pt x="3882965" y="2560458"/>
                  <a:pt x="3955240" y="2560458"/>
                </a:cubicBezTo>
                <a:cubicBezTo>
                  <a:pt x="4031219" y="2560458"/>
                  <a:pt x="4096536" y="2506588"/>
                  <a:pt x="4111126" y="2432069"/>
                </a:cubicBezTo>
                <a:lnTo>
                  <a:pt x="4193164" y="2011549"/>
                </a:lnTo>
                <a:lnTo>
                  <a:pt x="4034586" y="1197109"/>
                </a:lnTo>
                <a:lnTo>
                  <a:pt x="3927407" y="1866102"/>
                </a:lnTo>
                <a:lnTo>
                  <a:pt x="3915063" y="1866102"/>
                </a:lnTo>
                <a:lnTo>
                  <a:pt x="3800478" y="1284759"/>
                </a:lnTo>
                <a:cubicBezTo>
                  <a:pt x="3788020" y="1223034"/>
                  <a:pt x="3733814" y="1178703"/>
                  <a:pt x="3670854" y="1178703"/>
                </a:cubicBezTo>
                <a:close/>
                <a:moveTo>
                  <a:pt x="5066749" y="1171632"/>
                </a:moveTo>
                <a:cubicBezTo>
                  <a:pt x="4979660" y="1171632"/>
                  <a:pt x="4904804" y="1232909"/>
                  <a:pt x="4887521" y="1318202"/>
                </a:cubicBezTo>
                <a:lnTo>
                  <a:pt x="4729279" y="2127256"/>
                </a:lnTo>
                <a:lnTo>
                  <a:pt x="4712220" y="2127256"/>
                </a:lnTo>
                <a:lnTo>
                  <a:pt x="4564078" y="1197108"/>
                </a:lnTo>
                <a:lnTo>
                  <a:pt x="4122685" y="1197108"/>
                </a:lnTo>
                <a:lnTo>
                  <a:pt x="4455553" y="2909376"/>
                </a:lnTo>
                <a:cubicBezTo>
                  <a:pt x="4475643" y="3012513"/>
                  <a:pt x="4565874" y="3086921"/>
                  <a:pt x="4670920" y="3086921"/>
                </a:cubicBezTo>
                <a:cubicBezTo>
                  <a:pt x="4775966" y="3086921"/>
                  <a:pt x="4858005" y="3019584"/>
                  <a:pt x="4883144" y="2922955"/>
                </a:cubicBezTo>
                <a:lnTo>
                  <a:pt x="5056761" y="2258227"/>
                </a:lnTo>
                <a:lnTo>
                  <a:pt x="5073820" y="2258227"/>
                </a:lnTo>
                <a:lnTo>
                  <a:pt x="5247438" y="2922955"/>
                </a:lnTo>
                <a:cubicBezTo>
                  <a:pt x="5272689" y="3019584"/>
                  <a:pt x="5359890" y="3086921"/>
                  <a:pt x="5459661" y="3086921"/>
                </a:cubicBezTo>
                <a:cubicBezTo>
                  <a:pt x="5564706" y="3086921"/>
                  <a:pt x="5654938" y="3012513"/>
                  <a:pt x="5675027" y="2909376"/>
                </a:cubicBezTo>
                <a:lnTo>
                  <a:pt x="5788827" y="2324104"/>
                </a:lnTo>
                <a:lnTo>
                  <a:pt x="5569308" y="1197108"/>
                </a:lnTo>
                <a:lnTo>
                  <a:pt x="5421167" y="2127144"/>
                </a:lnTo>
                <a:lnTo>
                  <a:pt x="5421279" y="2127256"/>
                </a:lnTo>
                <a:lnTo>
                  <a:pt x="5404220" y="2127256"/>
                </a:lnTo>
                <a:lnTo>
                  <a:pt x="5245978" y="1318202"/>
                </a:lnTo>
                <a:cubicBezTo>
                  <a:pt x="5228695" y="1232909"/>
                  <a:pt x="5153839" y="1171632"/>
                  <a:pt x="5066749" y="1171632"/>
                </a:cubicBezTo>
                <a:close/>
                <a:moveTo>
                  <a:pt x="6959031" y="1166919"/>
                </a:moveTo>
                <a:cubicBezTo>
                  <a:pt x="6839060" y="1166919"/>
                  <a:pt x="6735810" y="1251427"/>
                  <a:pt x="6712017" y="1368930"/>
                </a:cubicBezTo>
                <a:lnTo>
                  <a:pt x="6493845" y="2478194"/>
                </a:lnTo>
                <a:lnTo>
                  <a:pt x="6470277" y="2478194"/>
                </a:lnTo>
                <a:lnTo>
                  <a:pt x="6266134" y="1197108"/>
                </a:lnTo>
                <a:lnTo>
                  <a:pt x="5657632" y="1197108"/>
                </a:lnTo>
                <a:lnTo>
                  <a:pt x="6116421" y="3556484"/>
                </a:lnTo>
                <a:cubicBezTo>
                  <a:pt x="6144029" y="3698566"/>
                  <a:pt x="6268491" y="3801142"/>
                  <a:pt x="6413265" y="3801142"/>
                </a:cubicBezTo>
                <a:cubicBezTo>
                  <a:pt x="6558040" y="3801142"/>
                  <a:pt x="6671166" y="3708217"/>
                  <a:pt x="6705844" y="3575115"/>
                </a:cubicBezTo>
                <a:lnTo>
                  <a:pt x="6945227" y="2658770"/>
                </a:lnTo>
                <a:lnTo>
                  <a:pt x="6968796" y="2658770"/>
                </a:lnTo>
                <a:lnTo>
                  <a:pt x="7208178" y="3575115"/>
                </a:lnTo>
                <a:cubicBezTo>
                  <a:pt x="7242970" y="3708217"/>
                  <a:pt x="7363165" y="3801142"/>
                  <a:pt x="7500870" y="3801142"/>
                </a:cubicBezTo>
                <a:cubicBezTo>
                  <a:pt x="7645645" y="3801142"/>
                  <a:pt x="7770106" y="3698566"/>
                  <a:pt x="7797713" y="3556484"/>
                </a:cubicBezTo>
                <a:lnTo>
                  <a:pt x="8256503" y="1197108"/>
                </a:lnTo>
                <a:lnTo>
                  <a:pt x="7651930" y="1197108"/>
                </a:lnTo>
                <a:lnTo>
                  <a:pt x="7447786" y="2478194"/>
                </a:lnTo>
                <a:lnTo>
                  <a:pt x="7424218" y="2478194"/>
                </a:lnTo>
                <a:lnTo>
                  <a:pt x="7206046" y="1368930"/>
                </a:lnTo>
                <a:cubicBezTo>
                  <a:pt x="7182253" y="1251427"/>
                  <a:pt x="7079003" y="1166919"/>
                  <a:pt x="6959031" y="116691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0" name="Shape 2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1" name="Google Shape;2041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28257" y="885371"/>
            <a:ext cx="9025965" cy="5114713"/>
          </a:xfrm>
          <a:prstGeom prst="rect">
            <a:avLst/>
          </a:prstGeom>
          <a:noFill/>
          <a:ln>
            <a:noFill/>
          </a:ln>
        </p:spPr>
      </p:pic>
      <p:sp>
        <p:nvSpPr>
          <p:cNvPr id="2042" name="Google Shape;2042;p46"/>
          <p:cNvSpPr/>
          <p:nvPr/>
        </p:nvSpPr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12192000">
                <a:moveTo>
                  <a:pt x="8595883" y="5067824"/>
                </a:moveTo>
                <a:cubicBezTo>
                  <a:pt x="8539169" y="5067824"/>
                  <a:pt x="8493194" y="5113799"/>
                  <a:pt x="8493194" y="5170513"/>
                </a:cubicBezTo>
                <a:cubicBezTo>
                  <a:pt x="8493194" y="5227227"/>
                  <a:pt x="8539169" y="5273202"/>
                  <a:pt x="8595883" y="5273202"/>
                </a:cubicBezTo>
                <a:cubicBezTo>
                  <a:pt x="8652597" y="5273202"/>
                  <a:pt x="8698572" y="5227227"/>
                  <a:pt x="8698572" y="5170513"/>
                </a:cubicBezTo>
                <a:cubicBezTo>
                  <a:pt x="8698572" y="5113799"/>
                  <a:pt x="8652597" y="5067824"/>
                  <a:pt x="8595883" y="5067824"/>
                </a:cubicBezTo>
                <a:close/>
                <a:moveTo>
                  <a:pt x="6287794" y="4554643"/>
                </a:moveTo>
                <a:cubicBezTo>
                  <a:pt x="6323932" y="4554643"/>
                  <a:pt x="6353785" y="4577088"/>
                  <a:pt x="6353785" y="4633091"/>
                </a:cubicBezTo>
                <a:lnTo>
                  <a:pt x="6353785" y="4945534"/>
                </a:lnTo>
                <a:cubicBezTo>
                  <a:pt x="6353785" y="5000302"/>
                  <a:pt x="6323932" y="5022747"/>
                  <a:pt x="6287794" y="5022747"/>
                </a:cubicBezTo>
                <a:cubicBezTo>
                  <a:pt x="6251657" y="5022747"/>
                  <a:pt x="6221805" y="5000302"/>
                  <a:pt x="6221805" y="4945534"/>
                </a:cubicBezTo>
                <a:lnTo>
                  <a:pt x="6221805" y="4633091"/>
                </a:lnTo>
                <a:cubicBezTo>
                  <a:pt x="6221805" y="4577088"/>
                  <a:pt x="6251657" y="4554643"/>
                  <a:pt x="6287794" y="4554643"/>
                </a:cubicBezTo>
                <a:close/>
                <a:moveTo>
                  <a:pt x="8497009" y="4375415"/>
                </a:moveTo>
                <a:lnTo>
                  <a:pt x="8497009" y="4440283"/>
                </a:lnTo>
                <a:lnTo>
                  <a:pt x="8497121" y="4440283"/>
                </a:lnTo>
                <a:cubicBezTo>
                  <a:pt x="8497121" y="4542972"/>
                  <a:pt x="8501161" y="4645661"/>
                  <a:pt x="8509018" y="4748126"/>
                </a:cubicBezTo>
                <a:lnTo>
                  <a:pt x="8518445" y="4894023"/>
                </a:lnTo>
                <a:cubicBezTo>
                  <a:pt x="8521138" y="4935883"/>
                  <a:pt x="8555929" y="4968542"/>
                  <a:pt x="8597903" y="4968542"/>
                </a:cubicBezTo>
                <a:cubicBezTo>
                  <a:pt x="8639875" y="4968542"/>
                  <a:pt x="8674667" y="4935883"/>
                  <a:pt x="8677360" y="4894023"/>
                </a:cubicBezTo>
                <a:lnTo>
                  <a:pt x="8686787" y="4748126"/>
                </a:lnTo>
                <a:cubicBezTo>
                  <a:pt x="8694755" y="4645661"/>
                  <a:pt x="8698683" y="4542972"/>
                  <a:pt x="8698683" y="4440283"/>
                </a:cubicBezTo>
                <a:lnTo>
                  <a:pt x="8698683" y="4375415"/>
                </a:lnTo>
                <a:close/>
                <a:moveTo>
                  <a:pt x="7827230" y="4375415"/>
                </a:moveTo>
                <a:lnTo>
                  <a:pt x="7827230" y="5200630"/>
                </a:lnTo>
                <a:lnTo>
                  <a:pt x="8012743" y="5200630"/>
                </a:lnTo>
                <a:lnTo>
                  <a:pt x="8012743" y="4774948"/>
                </a:lnTo>
                <a:lnTo>
                  <a:pt x="8020151" y="4774948"/>
                </a:lnTo>
                <a:lnTo>
                  <a:pt x="8175699" y="5200630"/>
                </a:lnTo>
                <a:lnTo>
                  <a:pt x="8377373" y="5200630"/>
                </a:lnTo>
                <a:lnTo>
                  <a:pt x="8377373" y="4375415"/>
                </a:lnTo>
                <a:lnTo>
                  <a:pt x="8193206" y="4375415"/>
                </a:lnTo>
                <a:lnTo>
                  <a:pt x="8193206" y="4760022"/>
                </a:lnTo>
                <a:lnTo>
                  <a:pt x="8185688" y="4760022"/>
                </a:lnTo>
                <a:lnTo>
                  <a:pt x="8037545" y="4375415"/>
                </a:lnTo>
                <a:close/>
                <a:moveTo>
                  <a:pt x="7374277" y="4375415"/>
                </a:moveTo>
                <a:lnTo>
                  <a:pt x="7374165" y="4375527"/>
                </a:lnTo>
                <a:lnTo>
                  <a:pt x="7374165" y="5200742"/>
                </a:lnTo>
                <a:lnTo>
                  <a:pt x="7796143" y="5200742"/>
                </a:lnTo>
                <a:lnTo>
                  <a:pt x="7796143" y="5001538"/>
                </a:lnTo>
                <a:lnTo>
                  <a:pt x="7573370" y="5001538"/>
                </a:lnTo>
                <a:lnTo>
                  <a:pt x="7573370" y="4864619"/>
                </a:lnTo>
                <a:lnTo>
                  <a:pt x="7781217" y="4864619"/>
                </a:lnTo>
                <a:lnTo>
                  <a:pt x="7781217" y="4677871"/>
                </a:lnTo>
                <a:lnTo>
                  <a:pt x="7573370" y="4677871"/>
                </a:lnTo>
                <a:lnTo>
                  <a:pt x="7573370" y="4573274"/>
                </a:lnTo>
                <a:lnTo>
                  <a:pt x="7791205" y="4573274"/>
                </a:lnTo>
                <a:lnTo>
                  <a:pt x="7791205" y="4375415"/>
                </a:lnTo>
                <a:close/>
                <a:moveTo>
                  <a:pt x="6585648" y="4375415"/>
                </a:moveTo>
                <a:lnTo>
                  <a:pt x="6585648" y="5200630"/>
                </a:lnTo>
                <a:lnTo>
                  <a:pt x="6772396" y="5200630"/>
                </a:lnTo>
                <a:lnTo>
                  <a:pt x="6772396" y="4730169"/>
                </a:lnTo>
                <a:lnTo>
                  <a:pt x="6779690" y="4730169"/>
                </a:lnTo>
                <a:lnTo>
                  <a:pt x="6885522" y="5200630"/>
                </a:lnTo>
                <a:lnTo>
                  <a:pt x="7028613" y="5200630"/>
                </a:lnTo>
                <a:lnTo>
                  <a:pt x="7134443" y="4730169"/>
                </a:lnTo>
                <a:lnTo>
                  <a:pt x="7141963" y="4730169"/>
                </a:lnTo>
                <a:lnTo>
                  <a:pt x="7141963" y="5200630"/>
                </a:lnTo>
                <a:lnTo>
                  <a:pt x="7328711" y="5200630"/>
                </a:lnTo>
                <a:lnTo>
                  <a:pt x="7328711" y="4375415"/>
                </a:lnTo>
                <a:lnTo>
                  <a:pt x="7077319" y="4375415"/>
                </a:lnTo>
                <a:lnTo>
                  <a:pt x="6960266" y="4812320"/>
                </a:lnTo>
                <a:lnTo>
                  <a:pt x="6952747" y="4812320"/>
                </a:lnTo>
                <a:lnTo>
                  <a:pt x="6837039" y="4375415"/>
                </a:lnTo>
                <a:close/>
                <a:moveTo>
                  <a:pt x="4626478" y="4375414"/>
                </a:moveTo>
                <a:lnTo>
                  <a:pt x="4626478" y="5200630"/>
                </a:lnTo>
                <a:lnTo>
                  <a:pt x="4823102" y="5200630"/>
                </a:lnTo>
                <a:lnTo>
                  <a:pt x="4823102" y="4859567"/>
                </a:lnTo>
                <a:lnTo>
                  <a:pt x="4931402" y="4859567"/>
                </a:lnTo>
                <a:lnTo>
                  <a:pt x="4931402" y="5200630"/>
                </a:lnTo>
                <a:lnTo>
                  <a:pt x="5128026" y="5200630"/>
                </a:lnTo>
                <a:lnTo>
                  <a:pt x="5128026" y="4375414"/>
                </a:lnTo>
                <a:lnTo>
                  <a:pt x="4931402" y="4375414"/>
                </a:lnTo>
                <a:lnTo>
                  <a:pt x="4931402" y="4669116"/>
                </a:lnTo>
                <a:lnTo>
                  <a:pt x="4823102" y="4669116"/>
                </a:lnTo>
                <a:lnTo>
                  <a:pt x="4823102" y="4375414"/>
                </a:lnTo>
                <a:close/>
                <a:moveTo>
                  <a:pt x="4119206" y="4375414"/>
                </a:moveTo>
                <a:lnTo>
                  <a:pt x="4119206" y="4568334"/>
                </a:lnTo>
                <a:lnTo>
                  <a:pt x="4264879" y="4568334"/>
                </a:lnTo>
                <a:lnTo>
                  <a:pt x="4264879" y="5200630"/>
                </a:lnTo>
                <a:lnTo>
                  <a:pt x="4464083" y="5200630"/>
                </a:lnTo>
                <a:lnTo>
                  <a:pt x="4464083" y="4568334"/>
                </a:lnTo>
                <a:lnTo>
                  <a:pt x="4604706" y="4568334"/>
                </a:lnTo>
                <a:lnTo>
                  <a:pt x="4604706" y="4375414"/>
                </a:lnTo>
                <a:lnTo>
                  <a:pt x="4119318" y="4375414"/>
                </a:lnTo>
                <a:close/>
                <a:moveTo>
                  <a:pt x="3899239" y="4375414"/>
                </a:moveTo>
                <a:lnTo>
                  <a:pt x="3899239" y="5200630"/>
                </a:lnTo>
                <a:lnTo>
                  <a:pt x="4098444" y="5200630"/>
                </a:lnTo>
                <a:lnTo>
                  <a:pt x="4098444" y="4375414"/>
                </a:lnTo>
                <a:close/>
                <a:moveTo>
                  <a:pt x="5627331" y="4356673"/>
                </a:moveTo>
                <a:cubicBezTo>
                  <a:pt x="5589286" y="4356673"/>
                  <a:pt x="5556515" y="4383496"/>
                  <a:pt x="5548995" y="4420756"/>
                </a:cubicBezTo>
                <a:lnTo>
                  <a:pt x="5479863" y="4781233"/>
                </a:lnTo>
                <a:lnTo>
                  <a:pt x="5472343" y="4781233"/>
                </a:lnTo>
                <a:lnTo>
                  <a:pt x="5407588" y="4375416"/>
                </a:lnTo>
                <a:lnTo>
                  <a:pt x="5214667" y="4375416"/>
                </a:lnTo>
                <a:lnTo>
                  <a:pt x="5360115" y="5123080"/>
                </a:lnTo>
                <a:cubicBezTo>
                  <a:pt x="5368869" y="5168083"/>
                  <a:pt x="5408374" y="5200630"/>
                  <a:pt x="5454275" y="5200630"/>
                </a:cubicBezTo>
                <a:cubicBezTo>
                  <a:pt x="5497931" y="5200630"/>
                  <a:pt x="5536089" y="5171114"/>
                  <a:pt x="5547088" y="5128916"/>
                </a:cubicBezTo>
                <a:lnTo>
                  <a:pt x="5622954" y="4838357"/>
                </a:lnTo>
                <a:lnTo>
                  <a:pt x="5630473" y="4838357"/>
                </a:lnTo>
                <a:lnTo>
                  <a:pt x="5706339" y="5128916"/>
                </a:lnTo>
                <a:cubicBezTo>
                  <a:pt x="5717450" y="5171226"/>
                  <a:pt x="5755496" y="5200630"/>
                  <a:pt x="5799152" y="5200630"/>
                </a:cubicBezTo>
                <a:cubicBezTo>
                  <a:pt x="5845053" y="5200630"/>
                  <a:pt x="5884558" y="5168083"/>
                  <a:pt x="5893312" y="5123080"/>
                </a:cubicBezTo>
                <a:lnTo>
                  <a:pt x="6038760" y="4375416"/>
                </a:lnTo>
                <a:lnTo>
                  <a:pt x="5847074" y="4375416"/>
                </a:lnTo>
                <a:lnTo>
                  <a:pt x="5782318" y="4781233"/>
                </a:lnTo>
                <a:lnTo>
                  <a:pt x="5774799" y="4781233"/>
                </a:lnTo>
                <a:lnTo>
                  <a:pt x="5705666" y="4420756"/>
                </a:lnTo>
                <a:cubicBezTo>
                  <a:pt x="5698147" y="4383496"/>
                  <a:pt x="5665376" y="4356673"/>
                  <a:pt x="5627331" y="4356673"/>
                </a:cubicBezTo>
                <a:close/>
                <a:moveTo>
                  <a:pt x="3481750" y="4356672"/>
                </a:moveTo>
                <a:cubicBezTo>
                  <a:pt x="3443705" y="4356672"/>
                  <a:pt x="3410934" y="4383495"/>
                  <a:pt x="3403415" y="4420755"/>
                </a:cubicBezTo>
                <a:lnTo>
                  <a:pt x="3334282" y="4781233"/>
                </a:lnTo>
                <a:lnTo>
                  <a:pt x="3326762" y="4781233"/>
                </a:lnTo>
                <a:lnTo>
                  <a:pt x="3262007" y="4375415"/>
                </a:lnTo>
                <a:lnTo>
                  <a:pt x="3069086" y="4375415"/>
                </a:lnTo>
                <a:lnTo>
                  <a:pt x="3214534" y="5123080"/>
                </a:lnTo>
                <a:cubicBezTo>
                  <a:pt x="3223288" y="5168083"/>
                  <a:pt x="3262793" y="5200630"/>
                  <a:pt x="3308694" y="5200630"/>
                </a:cubicBezTo>
                <a:cubicBezTo>
                  <a:pt x="3352350" y="5200630"/>
                  <a:pt x="3390508" y="5171114"/>
                  <a:pt x="3401507" y="5128916"/>
                </a:cubicBezTo>
                <a:lnTo>
                  <a:pt x="3477374" y="4838357"/>
                </a:lnTo>
                <a:lnTo>
                  <a:pt x="3484892" y="4838357"/>
                </a:lnTo>
                <a:lnTo>
                  <a:pt x="3560758" y="5128916"/>
                </a:lnTo>
                <a:cubicBezTo>
                  <a:pt x="3571869" y="5171226"/>
                  <a:pt x="3609915" y="5200630"/>
                  <a:pt x="3653571" y="5200630"/>
                </a:cubicBezTo>
                <a:cubicBezTo>
                  <a:pt x="3699473" y="5200630"/>
                  <a:pt x="3738977" y="5168083"/>
                  <a:pt x="3747731" y="5123080"/>
                </a:cubicBezTo>
                <a:lnTo>
                  <a:pt x="3893179" y="4375415"/>
                </a:lnTo>
                <a:lnTo>
                  <a:pt x="3701493" y="4375415"/>
                </a:lnTo>
                <a:lnTo>
                  <a:pt x="3636738" y="4781233"/>
                </a:lnTo>
                <a:lnTo>
                  <a:pt x="3629218" y="4781233"/>
                </a:lnTo>
                <a:lnTo>
                  <a:pt x="3560086" y="4420755"/>
                </a:lnTo>
                <a:cubicBezTo>
                  <a:pt x="3552566" y="4383495"/>
                  <a:pt x="3519795" y="4356672"/>
                  <a:pt x="3481750" y="4356672"/>
                </a:cubicBezTo>
                <a:close/>
                <a:moveTo>
                  <a:pt x="6287794" y="4350500"/>
                </a:moveTo>
                <a:cubicBezTo>
                  <a:pt x="6150876" y="4350500"/>
                  <a:pt x="6022711" y="4432651"/>
                  <a:pt x="6022711" y="4628041"/>
                </a:cubicBezTo>
                <a:lnTo>
                  <a:pt x="6022711" y="4949126"/>
                </a:lnTo>
                <a:cubicBezTo>
                  <a:pt x="6022711" y="5150801"/>
                  <a:pt x="6150876" y="5225432"/>
                  <a:pt x="6287794" y="5225432"/>
                </a:cubicBezTo>
                <a:cubicBezTo>
                  <a:pt x="6424714" y="5225432"/>
                  <a:pt x="6552878" y="5147096"/>
                  <a:pt x="6552878" y="4947892"/>
                </a:cubicBezTo>
                <a:lnTo>
                  <a:pt x="6552878" y="4626806"/>
                </a:lnTo>
                <a:cubicBezTo>
                  <a:pt x="6552878" y="4432651"/>
                  <a:pt x="6424714" y="4350500"/>
                  <a:pt x="6287794" y="4350500"/>
                </a:cubicBezTo>
                <a:close/>
                <a:moveTo>
                  <a:pt x="5577838" y="3695086"/>
                </a:moveTo>
                <a:lnTo>
                  <a:pt x="5605221" y="3695086"/>
                </a:lnTo>
                <a:cubicBezTo>
                  <a:pt x="5651234" y="3695086"/>
                  <a:pt x="5672446" y="3713828"/>
                  <a:pt x="5672446" y="3771064"/>
                </a:cubicBezTo>
                <a:lnTo>
                  <a:pt x="5672446" y="4043556"/>
                </a:lnTo>
                <a:cubicBezTo>
                  <a:pt x="5672446" y="4099670"/>
                  <a:pt x="5651234" y="4119535"/>
                  <a:pt x="5605221" y="4119535"/>
                </a:cubicBezTo>
                <a:lnTo>
                  <a:pt x="5577838" y="4119535"/>
                </a:lnTo>
                <a:close/>
                <a:moveTo>
                  <a:pt x="4138510" y="3673987"/>
                </a:moveTo>
                <a:cubicBezTo>
                  <a:pt x="4174647" y="3673987"/>
                  <a:pt x="4204500" y="3696433"/>
                  <a:pt x="4204500" y="3752435"/>
                </a:cubicBezTo>
                <a:lnTo>
                  <a:pt x="4204500" y="4064879"/>
                </a:lnTo>
                <a:cubicBezTo>
                  <a:pt x="4204500" y="4119646"/>
                  <a:pt x="4174647" y="4142092"/>
                  <a:pt x="4138510" y="4142092"/>
                </a:cubicBezTo>
                <a:cubicBezTo>
                  <a:pt x="4102372" y="4142092"/>
                  <a:pt x="4072520" y="4119646"/>
                  <a:pt x="4072520" y="4064879"/>
                </a:cubicBezTo>
                <a:lnTo>
                  <a:pt x="4072520" y="3752435"/>
                </a:lnTo>
                <a:cubicBezTo>
                  <a:pt x="4072520" y="3696433"/>
                  <a:pt x="4102372" y="3673987"/>
                  <a:pt x="4138510" y="3673987"/>
                </a:cubicBezTo>
                <a:close/>
                <a:moveTo>
                  <a:pt x="4629958" y="3671518"/>
                </a:moveTo>
                <a:lnTo>
                  <a:pt x="4662279" y="3671518"/>
                </a:lnTo>
                <a:cubicBezTo>
                  <a:pt x="4707057" y="3671518"/>
                  <a:pt x="4728269" y="3696432"/>
                  <a:pt x="4728269" y="3746150"/>
                </a:cubicBezTo>
                <a:cubicBezTo>
                  <a:pt x="4728269" y="3795868"/>
                  <a:pt x="4708405" y="3830771"/>
                  <a:pt x="4658576" y="3830771"/>
                </a:cubicBezTo>
                <a:lnTo>
                  <a:pt x="4629958" y="3830771"/>
                </a:lnTo>
                <a:close/>
                <a:moveTo>
                  <a:pt x="5378632" y="3494758"/>
                </a:moveTo>
                <a:lnTo>
                  <a:pt x="5378632" y="4319974"/>
                </a:lnTo>
                <a:lnTo>
                  <a:pt x="5567850" y="4319974"/>
                </a:lnTo>
                <a:cubicBezTo>
                  <a:pt x="5768177" y="4319974"/>
                  <a:pt x="5872774" y="4256453"/>
                  <a:pt x="5872774" y="4017519"/>
                </a:cubicBezTo>
                <a:lnTo>
                  <a:pt x="5872774" y="3797214"/>
                </a:lnTo>
                <a:cubicBezTo>
                  <a:pt x="5872774" y="3558280"/>
                  <a:pt x="5768289" y="3494758"/>
                  <a:pt x="5567850" y="3494758"/>
                </a:cubicBezTo>
                <a:close/>
                <a:moveTo>
                  <a:pt x="4958114" y="3494758"/>
                </a:moveTo>
                <a:lnTo>
                  <a:pt x="4958114" y="3494870"/>
                </a:lnTo>
                <a:lnTo>
                  <a:pt x="4958114" y="4320085"/>
                </a:lnTo>
                <a:lnTo>
                  <a:pt x="5358882" y="4320085"/>
                </a:lnTo>
                <a:lnTo>
                  <a:pt x="5358882" y="4120881"/>
                </a:lnTo>
                <a:lnTo>
                  <a:pt x="5154738" y="4120881"/>
                </a:lnTo>
                <a:lnTo>
                  <a:pt x="5154738" y="3494758"/>
                </a:lnTo>
                <a:close/>
                <a:moveTo>
                  <a:pt x="4430864" y="3494758"/>
                </a:moveTo>
                <a:lnTo>
                  <a:pt x="4430864" y="4319862"/>
                </a:lnTo>
                <a:lnTo>
                  <a:pt x="4430752" y="4319862"/>
                </a:lnTo>
                <a:lnTo>
                  <a:pt x="4430864" y="4319974"/>
                </a:lnTo>
                <a:lnTo>
                  <a:pt x="4430864" y="4319862"/>
                </a:lnTo>
                <a:lnTo>
                  <a:pt x="4629958" y="4319862"/>
                </a:lnTo>
                <a:lnTo>
                  <a:pt x="4629958" y="4009888"/>
                </a:lnTo>
                <a:lnTo>
                  <a:pt x="4664861" y="4009888"/>
                </a:lnTo>
                <a:cubicBezTo>
                  <a:pt x="4714690" y="4009888"/>
                  <a:pt x="4732084" y="4037270"/>
                  <a:pt x="4732084" y="4092039"/>
                </a:cubicBezTo>
                <a:lnTo>
                  <a:pt x="4732084" y="4319862"/>
                </a:lnTo>
                <a:lnTo>
                  <a:pt x="4931290" y="4319862"/>
                </a:lnTo>
                <a:lnTo>
                  <a:pt x="4931290" y="4087101"/>
                </a:lnTo>
                <a:cubicBezTo>
                  <a:pt x="4931290" y="3968923"/>
                  <a:pt x="4870238" y="3917859"/>
                  <a:pt x="4813001" y="3901698"/>
                </a:cubicBezTo>
                <a:lnTo>
                  <a:pt x="4813001" y="3896761"/>
                </a:lnTo>
                <a:cubicBezTo>
                  <a:pt x="4865300" y="3866908"/>
                  <a:pt x="4922536" y="3805968"/>
                  <a:pt x="4922536" y="3712593"/>
                </a:cubicBezTo>
                <a:cubicBezTo>
                  <a:pt x="4922536" y="3605528"/>
                  <a:pt x="4862831" y="3494758"/>
                  <a:pt x="4671144" y="3494758"/>
                </a:cubicBezTo>
                <a:close/>
                <a:moveTo>
                  <a:pt x="3481750" y="3476016"/>
                </a:moveTo>
                <a:cubicBezTo>
                  <a:pt x="3443705" y="3476016"/>
                  <a:pt x="3410934" y="3502839"/>
                  <a:pt x="3403415" y="3540099"/>
                </a:cubicBezTo>
                <a:lnTo>
                  <a:pt x="3334282" y="3900577"/>
                </a:lnTo>
                <a:lnTo>
                  <a:pt x="3326762" y="3900577"/>
                </a:lnTo>
                <a:lnTo>
                  <a:pt x="3262007" y="3494759"/>
                </a:lnTo>
                <a:lnTo>
                  <a:pt x="3069086" y="3494759"/>
                </a:lnTo>
                <a:lnTo>
                  <a:pt x="3214534" y="4242424"/>
                </a:lnTo>
                <a:cubicBezTo>
                  <a:pt x="3223288" y="4287427"/>
                  <a:pt x="3262793" y="4319974"/>
                  <a:pt x="3308694" y="4319974"/>
                </a:cubicBezTo>
                <a:cubicBezTo>
                  <a:pt x="3352350" y="4319974"/>
                  <a:pt x="3390508" y="4290458"/>
                  <a:pt x="3401507" y="4248260"/>
                </a:cubicBezTo>
                <a:lnTo>
                  <a:pt x="3477374" y="3957701"/>
                </a:lnTo>
                <a:lnTo>
                  <a:pt x="3484892" y="3957701"/>
                </a:lnTo>
                <a:lnTo>
                  <a:pt x="3560758" y="4248260"/>
                </a:lnTo>
                <a:cubicBezTo>
                  <a:pt x="3571869" y="4290570"/>
                  <a:pt x="3609915" y="4319974"/>
                  <a:pt x="3653571" y="4319974"/>
                </a:cubicBezTo>
                <a:cubicBezTo>
                  <a:pt x="3699473" y="4319974"/>
                  <a:pt x="3738977" y="4287427"/>
                  <a:pt x="3747731" y="4242424"/>
                </a:cubicBezTo>
                <a:lnTo>
                  <a:pt x="3893179" y="3494759"/>
                </a:lnTo>
                <a:lnTo>
                  <a:pt x="3701493" y="3494759"/>
                </a:lnTo>
                <a:lnTo>
                  <a:pt x="3636738" y="3900577"/>
                </a:lnTo>
                <a:lnTo>
                  <a:pt x="3629218" y="3900577"/>
                </a:lnTo>
                <a:lnTo>
                  <a:pt x="3560086" y="3540099"/>
                </a:lnTo>
                <a:cubicBezTo>
                  <a:pt x="3552566" y="3502839"/>
                  <a:pt x="3519795" y="3476016"/>
                  <a:pt x="3481750" y="3476016"/>
                </a:cubicBezTo>
                <a:close/>
                <a:moveTo>
                  <a:pt x="4138397" y="3469843"/>
                </a:moveTo>
                <a:cubicBezTo>
                  <a:pt x="4001478" y="3469843"/>
                  <a:pt x="3873314" y="3551994"/>
                  <a:pt x="3873314" y="3747384"/>
                </a:cubicBezTo>
                <a:lnTo>
                  <a:pt x="3873314" y="4068470"/>
                </a:lnTo>
                <a:cubicBezTo>
                  <a:pt x="3873314" y="4270145"/>
                  <a:pt x="4001478" y="4344776"/>
                  <a:pt x="4138397" y="4344776"/>
                </a:cubicBezTo>
                <a:cubicBezTo>
                  <a:pt x="4275317" y="4344776"/>
                  <a:pt x="4403481" y="4266440"/>
                  <a:pt x="4403481" y="4067235"/>
                </a:cubicBezTo>
                <a:lnTo>
                  <a:pt x="4403481" y="3746150"/>
                </a:lnTo>
                <a:cubicBezTo>
                  <a:pt x="4403481" y="3551994"/>
                  <a:pt x="4275317" y="3469843"/>
                  <a:pt x="4138397" y="3469843"/>
                </a:cubicBezTo>
                <a:close/>
                <a:moveTo>
                  <a:pt x="8597566" y="3173897"/>
                </a:moveTo>
                <a:cubicBezTo>
                  <a:pt x="8424397" y="3173897"/>
                  <a:pt x="8283887" y="3314295"/>
                  <a:pt x="8283887" y="3487576"/>
                </a:cubicBezTo>
                <a:cubicBezTo>
                  <a:pt x="8283887" y="3660856"/>
                  <a:pt x="8424285" y="3801253"/>
                  <a:pt x="8597566" y="3801253"/>
                </a:cubicBezTo>
                <a:cubicBezTo>
                  <a:pt x="8770846" y="3801253"/>
                  <a:pt x="8911243" y="3660856"/>
                  <a:pt x="8911243" y="3487576"/>
                </a:cubicBezTo>
                <a:cubicBezTo>
                  <a:pt x="8911243" y="3314295"/>
                  <a:pt x="8770846" y="3173897"/>
                  <a:pt x="8597566" y="3173897"/>
                </a:cubicBezTo>
                <a:close/>
                <a:moveTo>
                  <a:pt x="8288264" y="1197108"/>
                </a:moveTo>
                <a:cubicBezTo>
                  <a:pt x="8288264" y="1197108"/>
                  <a:pt x="8288264" y="1474761"/>
                  <a:pt x="8288264" y="1477679"/>
                </a:cubicBezTo>
                <a:cubicBezTo>
                  <a:pt x="8288489" y="1789897"/>
                  <a:pt x="8300610" y="2101893"/>
                  <a:pt x="8324626" y="2413214"/>
                </a:cubicBezTo>
                <a:lnTo>
                  <a:pt x="8324738" y="2413326"/>
                </a:lnTo>
                <a:lnTo>
                  <a:pt x="8353694" y="2860892"/>
                </a:lnTo>
                <a:cubicBezTo>
                  <a:pt x="8361998" y="2989506"/>
                  <a:pt x="8468727" y="3089502"/>
                  <a:pt x="8597566" y="3089502"/>
                </a:cubicBezTo>
                <a:cubicBezTo>
                  <a:pt x="8726404" y="3089502"/>
                  <a:pt x="8833133" y="2989506"/>
                  <a:pt x="8841439" y="2860892"/>
                </a:cubicBezTo>
                <a:lnTo>
                  <a:pt x="8870393" y="2413326"/>
                </a:lnTo>
                <a:cubicBezTo>
                  <a:pt x="8894634" y="2099086"/>
                  <a:pt x="8906755" y="1784063"/>
                  <a:pt x="8906755" y="1468926"/>
                </a:cubicBezTo>
                <a:lnTo>
                  <a:pt x="8906755" y="1197108"/>
                </a:lnTo>
                <a:close/>
                <a:moveTo>
                  <a:pt x="3670854" y="1178703"/>
                </a:moveTo>
                <a:cubicBezTo>
                  <a:pt x="3607894" y="1178703"/>
                  <a:pt x="3553688" y="1223034"/>
                  <a:pt x="3541230" y="1284759"/>
                </a:cubicBezTo>
                <a:lnTo>
                  <a:pt x="3426645" y="1866102"/>
                </a:lnTo>
                <a:lnTo>
                  <a:pt x="3414300" y="1866102"/>
                </a:lnTo>
                <a:lnTo>
                  <a:pt x="3307123" y="1197109"/>
                </a:lnTo>
                <a:lnTo>
                  <a:pt x="2987720" y="1197109"/>
                </a:lnTo>
                <a:lnTo>
                  <a:pt x="3228562" y="2432069"/>
                </a:lnTo>
                <a:cubicBezTo>
                  <a:pt x="3243040" y="2506700"/>
                  <a:pt x="3308356" y="2560458"/>
                  <a:pt x="3384448" y="2560458"/>
                </a:cubicBezTo>
                <a:cubicBezTo>
                  <a:pt x="3460538" y="2560458"/>
                  <a:pt x="3519794" y="2511752"/>
                  <a:pt x="3538088" y="2441833"/>
                </a:cubicBezTo>
                <a:lnTo>
                  <a:pt x="3663672" y="1960822"/>
                </a:lnTo>
                <a:lnTo>
                  <a:pt x="3676016" y="1960822"/>
                </a:lnTo>
                <a:lnTo>
                  <a:pt x="3801600" y="2441833"/>
                </a:lnTo>
                <a:cubicBezTo>
                  <a:pt x="3819893" y="2511752"/>
                  <a:pt x="3882965" y="2560458"/>
                  <a:pt x="3955240" y="2560458"/>
                </a:cubicBezTo>
                <a:cubicBezTo>
                  <a:pt x="4031219" y="2560458"/>
                  <a:pt x="4096536" y="2506588"/>
                  <a:pt x="4111126" y="2432069"/>
                </a:cubicBezTo>
                <a:lnTo>
                  <a:pt x="4193164" y="2011549"/>
                </a:lnTo>
                <a:lnTo>
                  <a:pt x="4034586" y="1197109"/>
                </a:lnTo>
                <a:lnTo>
                  <a:pt x="3927407" y="1866102"/>
                </a:lnTo>
                <a:lnTo>
                  <a:pt x="3915063" y="1866102"/>
                </a:lnTo>
                <a:lnTo>
                  <a:pt x="3800478" y="1284759"/>
                </a:lnTo>
                <a:cubicBezTo>
                  <a:pt x="3788020" y="1223034"/>
                  <a:pt x="3733814" y="1178703"/>
                  <a:pt x="3670854" y="1178703"/>
                </a:cubicBezTo>
                <a:close/>
                <a:moveTo>
                  <a:pt x="5066749" y="1171632"/>
                </a:moveTo>
                <a:cubicBezTo>
                  <a:pt x="4979660" y="1171632"/>
                  <a:pt x="4904804" y="1232909"/>
                  <a:pt x="4887521" y="1318202"/>
                </a:cubicBezTo>
                <a:lnTo>
                  <a:pt x="4729279" y="2127256"/>
                </a:lnTo>
                <a:lnTo>
                  <a:pt x="4712220" y="2127256"/>
                </a:lnTo>
                <a:lnTo>
                  <a:pt x="4564078" y="1197108"/>
                </a:lnTo>
                <a:lnTo>
                  <a:pt x="4122685" y="1197108"/>
                </a:lnTo>
                <a:lnTo>
                  <a:pt x="4455553" y="2909376"/>
                </a:lnTo>
                <a:cubicBezTo>
                  <a:pt x="4475643" y="3012513"/>
                  <a:pt x="4565874" y="3086921"/>
                  <a:pt x="4670920" y="3086921"/>
                </a:cubicBezTo>
                <a:cubicBezTo>
                  <a:pt x="4775966" y="3086921"/>
                  <a:pt x="4858005" y="3019584"/>
                  <a:pt x="4883144" y="2922955"/>
                </a:cubicBezTo>
                <a:lnTo>
                  <a:pt x="5056761" y="2258227"/>
                </a:lnTo>
                <a:lnTo>
                  <a:pt x="5073820" y="2258227"/>
                </a:lnTo>
                <a:lnTo>
                  <a:pt x="5247438" y="2922955"/>
                </a:lnTo>
                <a:cubicBezTo>
                  <a:pt x="5272689" y="3019584"/>
                  <a:pt x="5359890" y="3086921"/>
                  <a:pt x="5459661" y="3086921"/>
                </a:cubicBezTo>
                <a:cubicBezTo>
                  <a:pt x="5564706" y="3086921"/>
                  <a:pt x="5654938" y="3012513"/>
                  <a:pt x="5675027" y="2909376"/>
                </a:cubicBezTo>
                <a:lnTo>
                  <a:pt x="5788827" y="2324104"/>
                </a:lnTo>
                <a:lnTo>
                  <a:pt x="5569308" y="1197108"/>
                </a:lnTo>
                <a:lnTo>
                  <a:pt x="5421167" y="2127144"/>
                </a:lnTo>
                <a:lnTo>
                  <a:pt x="5421279" y="2127256"/>
                </a:lnTo>
                <a:lnTo>
                  <a:pt x="5404220" y="2127256"/>
                </a:lnTo>
                <a:lnTo>
                  <a:pt x="5245978" y="1318202"/>
                </a:lnTo>
                <a:cubicBezTo>
                  <a:pt x="5228695" y="1232909"/>
                  <a:pt x="5153839" y="1171632"/>
                  <a:pt x="5066749" y="1171632"/>
                </a:cubicBezTo>
                <a:close/>
                <a:moveTo>
                  <a:pt x="6959031" y="1166919"/>
                </a:moveTo>
                <a:cubicBezTo>
                  <a:pt x="6839060" y="1166919"/>
                  <a:pt x="6735810" y="1251427"/>
                  <a:pt x="6712017" y="1368930"/>
                </a:cubicBezTo>
                <a:lnTo>
                  <a:pt x="6493845" y="2478194"/>
                </a:lnTo>
                <a:lnTo>
                  <a:pt x="6470277" y="2478194"/>
                </a:lnTo>
                <a:lnTo>
                  <a:pt x="6266134" y="1197108"/>
                </a:lnTo>
                <a:lnTo>
                  <a:pt x="5657632" y="1197108"/>
                </a:lnTo>
                <a:lnTo>
                  <a:pt x="6116421" y="3556484"/>
                </a:lnTo>
                <a:cubicBezTo>
                  <a:pt x="6144029" y="3698566"/>
                  <a:pt x="6268491" y="3801142"/>
                  <a:pt x="6413265" y="3801142"/>
                </a:cubicBezTo>
                <a:cubicBezTo>
                  <a:pt x="6558040" y="3801142"/>
                  <a:pt x="6671166" y="3708217"/>
                  <a:pt x="6705844" y="3575115"/>
                </a:cubicBezTo>
                <a:lnTo>
                  <a:pt x="6945227" y="2658770"/>
                </a:lnTo>
                <a:lnTo>
                  <a:pt x="6968796" y="2658770"/>
                </a:lnTo>
                <a:lnTo>
                  <a:pt x="7208178" y="3575115"/>
                </a:lnTo>
                <a:cubicBezTo>
                  <a:pt x="7242970" y="3708217"/>
                  <a:pt x="7363165" y="3801142"/>
                  <a:pt x="7500870" y="3801142"/>
                </a:cubicBezTo>
                <a:cubicBezTo>
                  <a:pt x="7645645" y="3801142"/>
                  <a:pt x="7770106" y="3698566"/>
                  <a:pt x="7797713" y="3556484"/>
                </a:cubicBezTo>
                <a:lnTo>
                  <a:pt x="8256503" y="1197108"/>
                </a:lnTo>
                <a:lnTo>
                  <a:pt x="7651930" y="1197108"/>
                </a:lnTo>
                <a:lnTo>
                  <a:pt x="7447786" y="2478194"/>
                </a:lnTo>
                <a:lnTo>
                  <a:pt x="7424218" y="2478194"/>
                </a:lnTo>
                <a:lnTo>
                  <a:pt x="7206046" y="1368930"/>
                </a:lnTo>
                <a:cubicBezTo>
                  <a:pt x="7182253" y="1251427"/>
                  <a:pt x="7079003" y="1166919"/>
                  <a:pt x="6959031" y="116691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6" name="Shape 2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7" name="Google Shape;2047;p47"/>
          <p:cNvSpPr txBox="1"/>
          <p:nvPr>
            <p:ph type="ctrTitle"/>
          </p:nvPr>
        </p:nvSpPr>
        <p:spPr>
          <a:xfrm>
            <a:off x="157645" y="5087389"/>
            <a:ext cx="9144000" cy="9939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fr-FR"/>
              <a:t>TITRE DE LA PRÉSENTATION</a:t>
            </a:r>
            <a:endParaRPr/>
          </a:p>
        </p:txBody>
      </p:sp>
      <p:sp>
        <p:nvSpPr>
          <p:cNvPr id="2048" name="Google Shape;2048;p47"/>
          <p:cNvSpPr txBox="1"/>
          <p:nvPr>
            <p:ph idx="1" type="subTitle"/>
          </p:nvPr>
        </p:nvSpPr>
        <p:spPr>
          <a:xfrm>
            <a:off x="157645" y="6123528"/>
            <a:ext cx="9144000" cy="576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Sous titre / nom intervenant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2" name="Shape 20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6" name="Shape 2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Google Shape;2057;p49"/>
          <p:cNvSpPr txBox="1"/>
          <p:nvPr>
            <p:ph idx="4294967295" type="ftr"/>
          </p:nvPr>
        </p:nvSpPr>
        <p:spPr>
          <a:xfrm>
            <a:off x="1658938" y="6581775"/>
            <a:ext cx="10533062" cy="276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/>
              <a:t>Source</a:t>
            </a:r>
            <a:endParaRPr sz="1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4" name="Shape 1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5" name="Google Shape;1185;p5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25087" l="0" r="0" t="25087"/>
          <a:stretch/>
        </p:blipFill>
        <p:spPr>
          <a:xfrm>
            <a:off x="221343" y="-15202"/>
            <a:ext cx="11749314" cy="3833158"/>
          </a:xfrm>
          <a:prstGeom prst="round2SameRect">
            <a:avLst>
              <a:gd fmla="val 0" name="adj1"/>
              <a:gd fmla="val 7573" name="adj2"/>
            </a:avLst>
          </a:prstGeom>
          <a:solidFill>
            <a:srgbClr val="E8E8E8"/>
          </a:solidFill>
          <a:ln>
            <a:noFill/>
          </a:ln>
        </p:spPr>
      </p:pic>
      <p:sp>
        <p:nvSpPr>
          <p:cNvPr id="1186" name="Google Shape;1186;p5"/>
          <p:cNvSpPr txBox="1"/>
          <p:nvPr>
            <p:ph type="title"/>
          </p:nvPr>
        </p:nvSpPr>
        <p:spPr>
          <a:xfrm>
            <a:off x="3621314" y="3817956"/>
            <a:ext cx="8396515" cy="15065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ial"/>
              <a:buNone/>
            </a:pPr>
            <a:r>
              <a:rPr lang="fr-FR"/>
              <a:t>TITRE DU CHAPITRE</a:t>
            </a:r>
            <a:endParaRPr/>
          </a:p>
        </p:txBody>
      </p:sp>
      <p:sp>
        <p:nvSpPr>
          <p:cNvPr id="1187" name="Google Shape;1187;p5"/>
          <p:cNvSpPr txBox="1"/>
          <p:nvPr>
            <p:ph idx="1" type="body"/>
          </p:nvPr>
        </p:nvSpPr>
        <p:spPr>
          <a:xfrm>
            <a:off x="3621313" y="5351463"/>
            <a:ext cx="8447316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Sous titre du chapitre</a:t>
            </a:r>
            <a:endParaRPr/>
          </a:p>
        </p:txBody>
      </p:sp>
      <p:grpSp>
        <p:nvGrpSpPr>
          <p:cNvPr id="1188" name="Google Shape;1188;p5"/>
          <p:cNvGrpSpPr/>
          <p:nvPr/>
        </p:nvGrpSpPr>
        <p:grpSpPr>
          <a:xfrm>
            <a:off x="276768" y="2019547"/>
            <a:ext cx="2537025" cy="791170"/>
            <a:chOff x="3650456" y="3659504"/>
            <a:chExt cx="4777930" cy="1489995"/>
          </a:xfrm>
        </p:grpSpPr>
        <p:grpSp>
          <p:nvGrpSpPr>
            <p:cNvPr id="1189" name="Google Shape;1189;p5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1190" name="Google Shape;1190;p5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1" name="Google Shape;1191;p5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2" name="Google Shape;1192;p5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3" name="Google Shape;1193;p5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4" name="Google Shape;1194;p5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95" name="Google Shape;1195;p5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1196" name="Google Shape;1196;p5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7" name="Google Shape;1197;p5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8" name="Google Shape;1198;p5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9" name="Google Shape;1199;p5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0" name="Google Shape;1200;p5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1201" name="Google Shape;1201;p5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2" name="Google Shape;1202;p5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3" name="Google Shape;1203;p5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4" name="Google Shape;1204;p5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5" name="Google Shape;1205;p5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6" name="Google Shape;1206;p5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07" name="Google Shape;1207;p5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8" name="Google Shape;1208;p5"/>
          <p:cNvGrpSpPr/>
          <p:nvPr/>
        </p:nvGrpSpPr>
        <p:grpSpPr>
          <a:xfrm>
            <a:off x="276768" y="1001131"/>
            <a:ext cx="2537025" cy="791170"/>
            <a:chOff x="3650456" y="3659504"/>
            <a:chExt cx="4777930" cy="1489995"/>
          </a:xfrm>
        </p:grpSpPr>
        <p:grpSp>
          <p:nvGrpSpPr>
            <p:cNvPr id="1209" name="Google Shape;1209;p5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1210" name="Google Shape;1210;p5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1" name="Google Shape;1211;p5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2" name="Google Shape;1212;p5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3" name="Google Shape;1213;p5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4" name="Google Shape;1214;p5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15" name="Google Shape;1215;p5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1216" name="Google Shape;1216;p5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7" name="Google Shape;1217;p5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8" name="Google Shape;1218;p5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9" name="Google Shape;1219;p5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20" name="Google Shape;1220;p5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1221" name="Google Shape;1221;p5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2" name="Google Shape;1222;p5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3" name="Google Shape;1223;p5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4" name="Google Shape;1224;p5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5" name="Google Shape;1225;p5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6" name="Google Shape;1226;p5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27" name="Google Shape;1227;p5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8" name="Google Shape;1228;p5"/>
          <p:cNvGrpSpPr/>
          <p:nvPr/>
        </p:nvGrpSpPr>
        <p:grpSpPr>
          <a:xfrm>
            <a:off x="276768" y="-17285"/>
            <a:ext cx="2537025" cy="791170"/>
            <a:chOff x="3650456" y="3659504"/>
            <a:chExt cx="4777930" cy="1489995"/>
          </a:xfrm>
        </p:grpSpPr>
        <p:grpSp>
          <p:nvGrpSpPr>
            <p:cNvPr id="1229" name="Google Shape;1229;p5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1230" name="Google Shape;1230;p5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1" name="Google Shape;1231;p5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2" name="Google Shape;1232;p5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3" name="Google Shape;1233;p5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4" name="Google Shape;1234;p5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35" name="Google Shape;1235;p5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1236" name="Google Shape;1236;p5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7" name="Google Shape;1237;p5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8" name="Google Shape;1238;p5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9" name="Google Shape;1239;p5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40" name="Google Shape;1240;p5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1241" name="Google Shape;1241;p5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2" name="Google Shape;1242;p5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3" name="Google Shape;1243;p5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4" name="Google Shape;1244;p5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5" name="Google Shape;1245;p5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6" name="Google Shape;1246;p5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47" name="Google Shape;1247;p5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8" name="Google Shape;1248;p5"/>
          <p:cNvGrpSpPr/>
          <p:nvPr/>
        </p:nvGrpSpPr>
        <p:grpSpPr>
          <a:xfrm>
            <a:off x="276768" y="3037963"/>
            <a:ext cx="2537025" cy="791170"/>
            <a:chOff x="3650456" y="3659504"/>
            <a:chExt cx="4777930" cy="1489995"/>
          </a:xfrm>
        </p:grpSpPr>
        <p:grpSp>
          <p:nvGrpSpPr>
            <p:cNvPr id="1249" name="Google Shape;1249;p5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1250" name="Google Shape;1250;p5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1" name="Google Shape;1251;p5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2" name="Google Shape;1252;p5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3" name="Google Shape;1253;p5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4" name="Google Shape;1254;p5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55" name="Google Shape;1255;p5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1256" name="Google Shape;1256;p5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7" name="Google Shape;1257;p5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8" name="Google Shape;1258;p5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9" name="Google Shape;1259;p5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60" name="Google Shape;1260;p5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1261" name="Google Shape;1261;p5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2" name="Google Shape;1262;p5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3" name="Google Shape;1263;p5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4" name="Google Shape;1264;p5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5" name="Google Shape;1265;p5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6" name="Google Shape;1266;p5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67" name="Google Shape;1267;p5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1" name="Shape 2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2" name="Google Shape;2062;p50"/>
          <p:cNvSpPr txBox="1"/>
          <p:nvPr>
            <p:ph type="title"/>
          </p:nvPr>
        </p:nvSpPr>
        <p:spPr>
          <a:xfrm>
            <a:off x="344714" y="246742"/>
            <a:ext cx="3501146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AGENDA</a:t>
            </a:r>
            <a:endParaRPr/>
          </a:p>
        </p:txBody>
      </p:sp>
      <p:sp>
        <p:nvSpPr>
          <p:cNvPr id="2063" name="Google Shape;2063;p50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Source</a:t>
            </a:r>
            <a:endParaRPr/>
          </a:p>
        </p:txBody>
      </p:sp>
      <p:sp>
        <p:nvSpPr>
          <p:cNvPr id="2064" name="Google Shape;2064;p50"/>
          <p:cNvSpPr txBox="1"/>
          <p:nvPr>
            <p:ph idx="1" type="body"/>
          </p:nvPr>
        </p:nvSpPr>
        <p:spPr>
          <a:xfrm>
            <a:off x="5076265" y="874059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Chapitre 1</a:t>
            </a:r>
            <a:br>
              <a:rPr lang="fr-FR"/>
            </a:br>
            <a:r>
              <a:rPr lang="fr-FR"/>
              <a:t>sur deux lignes</a:t>
            </a:r>
            <a:endParaRPr/>
          </a:p>
        </p:txBody>
      </p:sp>
      <p:sp>
        <p:nvSpPr>
          <p:cNvPr id="2065" name="Google Shape;2065;p50"/>
          <p:cNvSpPr txBox="1"/>
          <p:nvPr>
            <p:ph idx="2" type="body"/>
          </p:nvPr>
        </p:nvSpPr>
        <p:spPr>
          <a:xfrm>
            <a:off x="5076265" y="1916206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Chapitre 2</a:t>
            </a:r>
            <a:br>
              <a:rPr lang="fr-FR"/>
            </a:br>
            <a:r>
              <a:rPr lang="fr-FR"/>
              <a:t>sur deux lignes</a:t>
            </a:r>
            <a:endParaRPr/>
          </a:p>
        </p:txBody>
      </p:sp>
      <p:sp>
        <p:nvSpPr>
          <p:cNvPr id="2066" name="Google Shape;2066;p50"/>
          <p:cNvSpPr txBox="1"/>
          <p:nvPr>
            <p:ph idx="3" type="body"/>
          </p:nvPr>
        </p:nvSpPr>
        <p:spPr>
          <a:xfrm>
            <a:off x="5076265" y="5035924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Chapitre 5</a:t>
            </a:r>
            <a:br>
              <a:rPr lang="fr-FR"/>
            </a:br>
            <a:r>
              <a:rPr lang="fr-FR"/>
              <a:t>sur deux lignes</a:t>
            </a:r>
            <a:endParaRPr/>
          </a:p>
        </p:txBody>
      </p:sp>
      <p:sp>
        <p:nvSpPr>
          <p:cNvPr id="2067" name="Google Shape;2067;p50"/>
          <p:cNvSpPr txBox="1"/>
          <p:nvPr>
            <p:ph idx="4" type="body"/>
          </p:nvPr>
        </p:nvSpPr>
        <p:spPr>
          <a:xfrm>
            <a:off x="5076265" y="4007224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Chapitre 4</a:t>
            </a:r>
            <a:br>
              <a:rPr lang="fr-FR"/>
            </a:br>
            <a:r>
              <a:rPr lang="fr-FR"/>
              <a:t>sur deux lignes</a:t>
            </a:r>
            <a:endParaRPr/>
          </a:p>
        </p:txBody>
      </p:sp>
      <p:sp>
        <p:nvSpPr>
          <p:cNvPr id="2068" name="Google Shape;2068;p50"/>
          <p:cNvSpPr txBox="1"/>
          <p:nvPr>
            <p:ph idx="5" type="body"/>
          </p:nvPr>
        </p:nvSpPr>
        <p:spPr>
          <a:xfrm>
            <a:off x="5076265" y="2958354"/>
            <a:ext cx="6588032" cy="812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Chapitre 3</a:t>
            </a:r>
            <a:br>
              <a:rPr lang="fr-FR"/>
            </a:br>
            <a:r>
              <a:rPr lang="fr-FR"/>
              <a:t>sur deux lignes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2" name="Shape 2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3" name="Google Shape;2073;p5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25087" l="0" r="0" t="25087"/>
          <a:stretch/>
        </p:blipFill>
        <p:spPr>
          <a:xfrm>
            <a:off x="221343" y="-15202"/>
            <a:ext cx="11749314" cy="3833158"/>
          </a:xfrm>
          <a:prstGeom prst="round2SameRect">
            <a:avLst>
              <a:gd fmla="val 0" name="adj1"/>
              <a:gd fmla="val 7573" name="adj2"/>
            </a:avLst>
          </a:prstGeom>
          <a:solidFill>
            <a:srgbClr val="E8E8E8"/>
          </a:solidFill>
          <a:ln>
            <a:noFill/>
          </a:ln>
        </p:spPr>
      </p:pic>
      <p:sp>
        <p:nvSpPr>
          <p:cNvPr id="2074" name="Google Shape;2074;p51"/>
          <p:cNvSpPr txBox="1"/>
          <p:nvPr>
            <p:ph type="title"/>
          </p:nvPr>
        </p:nvSpPr>
        <p:spPr>
          <a:xfrm>
            <a:off x="3621314" y="3817956"/>
            <a:ext cx="8396515" cy="15065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Font typeface="Arial"/>
              <a:buNone/>
            </a:pPr>
            <a:r>
              <a:rPr lang="fr-FR"/>
              <a:t>TITRE DU CHAPITRE</a:t>
            </a:r>
            <a:endParaRPr/>
          </a:p>
        </p:txBody>
      </p:sp>
      <p:sp>
        <p:nvSpPr>
          <p:cNvPr id="2075" name="Google Shape;2075;p51"/>
          <p:cNvSpPr txBox="1"/>
          <p:nvPr>
            <p:ph idx="1" type="body"/>
          </p:nvPr>
        </p:nvSpPr>
        <p:spPr>
          <a:xfrm>
            <a:off x="3621313" y="5351463"/>
            <a:ext cx="8447316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Sous titre du chapitre</a:t>
            </a:r>
            <a:endParaRPr/>
          </a:p>
        </p:txBody>
      </p:sp>
      <p:grpSp>
        <p:nvGrpSpPr>
          <p:cNvPr id="2076" name="Google Shape;2076;p51"/>
          <p:cNvGrpSpPr/>
          <p:nvPr/>
        </p:nvGrpSpPr>
        <p:grpSpPr>
          <a:xfrm>
            <a:off x="276768" y="2019547"/>
            <a:ext cx="2537025" cy="791170"/>
            <a:chOff x="3650456" y="3659504"/>
            <a:chExt cx="4777930" cy="1489995"/>
          </a:xfrm>
        </p:grpSpPr>
        <p:grpSp>
          <p:nvGrpSpPr>
            <p:cNvPr id="2077" name="Google Shape;2077;p51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2078" name="Google Shape;2078;p51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9" name="Google Shape;2079;p51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0" name="Google Shape;2080;p51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1" name="Google Shape;2081;p51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2" name="Google Shape;2082;p51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83" name="Google Shape;2083;p51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2084" name="Google Shape;2084;p51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5" name="Google Shape;2085;p51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6" name="Google Shape;2086;p51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7" name="Google Shape;2087;p51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88" name="Google Shape;2088;p51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2089" name="Google Shape;2089;p51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0" name="Google Shape;2090;p51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1" name="Google Shape;2091;p51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2" name="Google Shape;2092;p51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3" name="Google Shape;2093;p51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4" name="Google Shape;2094;p51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95" name="Google Shape;2095;p51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96" name="Google Shape;2096;p51"/>
          <p:cNvGrpSpPr/>
          <p:nvPr/>
        </p:nvGrpSpPr>
        <p:grpSpPr>
          <a:xfrm>
            <a:off x="276768" y="1001131"/>
            <a:ext cx="2537025" cy="791170"/>
            <a:chOff x="3650456" y="3659504"/>
            <a:chExt cx="4777930" cy="1489995"/>
          </a:xfrm>
        </p:grpSpPr>
        <p:grpSp>
          <p:nvGrpSpPr>
            <p:cNvPr id="2097" name="Google Shape;2097;p51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2098" name="Google Shape;2098;p51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9" name="Google Shape;2099;p51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0" name="Google Shape;2100;p51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1" name="Google Shape;2101;p51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2" name="Google Shape;2102;p51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03" name="Google Shape;2103;p51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2104" name="Google Shape;2104;p51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5" name="Google Shape;2105;p51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6" name="Google Shape;2106;p51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7" name="Google Shape;2107;p51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08" name="Google Shape;2108;p51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2109" name="Google Shape;2109;p51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0" name="Google Shape;2110;p51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1" name="Google Shape;2111;p51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2" name="Google Shape;2112;p51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3" name="Google Shape;2113;p51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4" name="Google Shape;2114;p51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15" name="Google Shape;2115;p51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16" name="Google Shape;2116;p51"/>
          <p:cNvGrpSpPr/>
          <p:nvPr/>
        </p:nvGrpSpPr>
        <p:grpSpPr>
          <a:xfrm>
            <a:off x="276768" y="-17285"/>
            <a:ext cx="2537025" cy="791170"/>
            <a:chOff x="3650456" y="3659504"/>
            <a:chExt cx="4777930" cy="1489995"/>
          </a:xfrm>
        </p:grpSpPr>
        <p:grpSp>
          <p:nvGrpSpPr>
            <p:cNvPr id="2117" name="Google Shape;2117;p51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2118" name="Google Shape;2118;p51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9" name="Google Shape;2119;p51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0" name="Google Shape;2120;p51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1" name="Google Shape;2121;p51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2" name="Google Shape;2122;p51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23" name="Google Shape;2123;p51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2124" name="Google Shape;2124;p51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5" name="Google Shape;2125;p51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6" name="Google Shape;2126;p51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7" name="Google Shape;2127;p51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28" name="Google Shape;2128;p51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2129" name="Google Shape;2129;p51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0" name="Google Shape;2130;p51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1" name="Google Shape;2131;p51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2" name="Google Shape;2132;p51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3" name="Google Shape;2133;p51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4" name="Google Shape;2134;p51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35" name="Google Shape;2135;p51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36" name="Google Shape;2136;p51"/>
          <p:cNvGrpSpPr/>
          <p:nvPr/>
        </p:nvGrpSpPr>
        <p:grpSpPr>
          <a:xfrm>
            <a:off x="276768" y="3037963"/>
            <a:ext cx="2537025" cy="791170"/>
            <a:chOff x="3650456" y="3659504"/>
            <a:chExt cx="4777930" cy="1489995"/>
          </a:xfrm>
        </p:grpSpPr>
        <p:grpSp>
          <p:nvGrpSpPr>
            <p:cNvPr id="2137" name="Google Shape;2137;p51"/>
            <p:cNvGrpSpPr/>
            <p:nvPr/>
          </p:nvGrpSpPr>
          <p:grpSpPr>
            <a:xfrm>
              <a:off x="3650456" y="3659504"/>
              <a:ext cx="2379534" cy="742569"/>
              <a:chOff x="3650456" y="3659504"/>
              <a:chExt cx="2379534" cy="742569"/>
            </a:xfrm>
          </p:grpSpPr>
          <p:sp>
            <p:nvSpPr>
              <p:cNvPr id="2138" name="Google Shape;2138;p51"/>
              <p:cNvSpPr/>
              <p:nvPr/>
            </p:nvSpPr>
            <p:spPr>
              <a:xfrm>
                <a:off x="3650456" y="3664743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9" name="Google Shape;2139;p51"/>
              <p:cNvSpPr/>
              <p:nvPr/>
            </p:nvSpPr>
            <p:spPr>
              <a:xfrm>
                <a:off x="4333017" y="3659504"/>
                <a:ext cx="449960" cy="742569"/>
              </a:xfrm>
              <a:custGeom>
                <a:rect b="b" l="l" r="r" t="t"/>
                <a:pathLst>
                  <a:path extrusionOk="0" h="742569" w="449960">
                    <a:moveTo>
                      <a:pt x="0" y="235553"/>
                    </a:moveTo>
                    <a:cubicBezTo>
                      <a:pt x="0" y="69723"/>
                      <a:pt x="108775" y="0"/>
                      <a:pt x="224980" y="0"/>
                    </a:cubicBezTo>
                    <a:cubicBezTo>
                      <a:pt x="341186" y="0"/>
                      <a:pt x="449961" y="69723"/>
                      <a:pt x="449961" y="234506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5" y="742569"/>
                      <a:pt x="0" y="679228"/>
                      <a:pt x="0" y="508064"/>
                    </a:cubicBezTo>
                    <a:lnTo>
                      <a:pt x="0" y="235553"/>
                    </a:lnTo>
                    <a:close/>
                    <a:moveTo>
                      <a:pt x="281083" y="239840"/>
                    </a:moveTo>
                    <a:cubicBezTo>
                      <a:pt x="281083" y="192310"/>
                      <a:pt x="255746" y="173260"/>
                      <a:pt x="225076" y="173260"/>
                    </a:cubicBezTo>
                    <a:cubicBezTo>
                      <a:pt x="194405" y="173260"/>
                      <a:pt x="169069" y="192310"/>
                      <a:pt x="169069" y="239840"/>
                    </a:cubicBezTo>
                    <a:lnTo>
                      <a:pt x="169069" y="505016"/>
                    </a:lnTo>
                    <a:cubicBezTo>
                      <a:pt x="169069" y="551498"/>
                      <a:pt x="194405" y="570548"/>
                      <a:pt x="225076" y="570548"/>
                    </a:cubicBezTo>
                    <a:cubicBezTo>
                      <a:pt x="255746" y="570548"/>
                      <a:pt x="281083" y="551498"/>
                      <a:pt x="281083" y="505016"/>
                    </a:cubicBezTo>
                    <a:lnTo>
                      <a:pt x="281083" y="23984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0" name="Google Shape;2140;p51"/>
              <p:cNvSpPr/>
              <p:nvPr/>
            </p:nvSpPr>
            <p:spPr>
              <a:xfrm>
                <a:off x="4806124" y="3680650"/>
                <a:ext cx="424814" cy="700373"/>
              </a:xfrm>
              <a:custGeom>
                <a:rect b="b" l="l" r="r" t="t"/>
                <a:pathLst>
                  <a:path extrusionOk="0" h="700373" w="424814">
                    <a:moveTo>
                      <a:pt x="95" y="700373"/>
                    </a:moveTo>
                    <a:lnTo>
                      <a:pt x="95" y="0"/>
                    </a:lnTo>
                    <a:lnTo>
                      <a:pt x="204025" y="0"/>
                    </a:lnTo>
                    <a:cubicBezTo>
                      <a:pt x="366713" y="0"/>
                      <a:pt x="417385" y="94012"/>
                      <a:pt x="417385" y="184880"/>
                    </a:cubicBezTo>
                    <a:cubicBezTo>
                      <a:pt x="417385" y="264128"/>
                      <a:pt x="368808" y="315849"/>
                      <a:pt x="324421" y="341186"/>
                    </a:cubicBezTo>
                    <a:lnTo>
                      <a:pt x="324421" y="345376"/>
                    </a:lnTo>
                    <a:cubicBezTo>
                      <a:pt x="372999" y="359092"/>
                      <a:pt x="424815" y="402431"/>
                      <a:pt x="424815" y="502730"/>
                    </a:cubicBezTo>
                    <a:lnTo>
                      <a:pt x="424815" y="700278"/>
                    </a:lnTo>
                    <a:lnTo>
                      <a:pt x="255746" y="700278"/>
                    </a:lnTo>
                    <a:lnTo>
                      <a:pt x="255746" y="506921"/>
                    </a:lnTo>
                    <a:cubicBezTo>
                      <a:pt x="255746" y="460438"/>
                      <a:pt x="240983" y="437198"/>
                      <a:pt x="198692" y="437198"/>
                    </a:cubicBezTo>
                    <a:lnTo>
                      <a:pt x="169069" y="437198"/>
                    </a:lnTo>
                    <a:lnTo>
                      <a:pt x="169069" y="700278"/>
                    </a:lnTo>
                    <a:lnTo>
                      <a:pt x="0" y="700278"/>
                    </a:lnTo>
                    <a:close/>
                    <a:moveTo>
                      <a:pt x="169069" y="285179"/>
                    </a:moveTo>
                    <a:lnTo>
                      <a:pt x="193358" y="285179"/>
                    </a:lnTo>
                    <a:cubicBezTo>
                      <a:pt x="235649" y="285179"/>
                      <a:pt x="252508" y="255556"/>
                      <a:pt x="252508" y="213360"/>
                    </a:cubicBezTo>
                    <a:cubicBezTo>
                      <a:pt x="252508" y="171164"/>
                      <a:pt x="234505" y="150019"/>
                      <a:pt x="196501" y="150019"/>
                    </a:cubicBezTo>
                    <a:lnTo>
                      <a:pt x="169069" y="150019"/>
                    </a:lnTo>
                    <a:lnTo>
                      <a:pt x="169069" y="28527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1" name="Google Shape;2141;p51"/>
              <p:cNvSpPr/>
              <p:nvPr/>
            </p:nvSpPr>
            <p:spPr>
              <a:xfrm>
                <a:off x="5253704" y="3680650"/>
                <a:ext cx="340137" cy="700468"/>
              </a:xfrm>
              <a:custGeom>
                <a:rect b="b" l="l" r="r" t="t"/>
                <a:pathLst>
                  <a:path extrusionOk="0" h="700468" w="340137">
                    <a:moveTo>
                      <a:pt x="0" y="0"/>
                    </a:moveTo>
                    <a:lnTo>
                      <a:pt x="166878" y="0"/>
                    </a:lnTo>
                    <a:lnTo>
                      <a:pt x="166878" y="531400"/>
                    </a:lnTo>
                    <a:lnTo>
                      <a:pt x="340138" y="531400"/>
                    </a:lnTo>
                    <a:lnTo>
                      <a:pt x="340138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2" name="Google Shape;2142;p51"/>
              <p:cNvSpPr/>
              <p:nvPr/>
            </p:nvSpPr>
            <p:spPr>
              <a:xfrm>
                <a:off x="5610605" y="3680650"/>
                <a:ext cx="419385" cy="700373"/>
              </a:xfrm>
              <a:custGeom>
                <a:rect b="b" l="l" r="r" t="t"/>
                <a:pathLst>
                  <a:path extrusionOk="0" h="700373" w="419385">
                    <a:moveTo>
                      <a:pt x="0" y="0"/>
                    </a:moveTo>
                    <a:lnTo>
                      <a:pt x="160592" y="0"/>
                    </a:lnTo>
                    <a:cubicBezTo>
                      <a:pt x="330708" y="0"/>
                      <a:pt x="419386" y="53912"/>
                      <a:pt x="419386" y="256699"/>
                    </a:cubicBezTo>
                    <a:lnTo>
                      <a:pt x="419386" y="443675"/>
                    </a:lnTo>
                    <a:cubicBezTo>
                      <a:pt x="419386" y="646462"/>
                      <a:pt x="330613" y="700373"/>
                      <a:pt x="160592" y="700373"/>
                    </a:cubicBezTo>
                    <a:lnTo>
                      <a:pt x="0" y="700373"/>
                    </a:lnTo>
                    <a:lnTo>
                      <a:pt x="0" y="0"/>
                    </a:lnTo>
                    <a:close/>
                    <a:moveTo>
                      <a:pt x="249365" y="234505"/>
                    </a:moveTo>
                    <a:cubicBezTo>
                      <a:pt x="249365" y="185928"/>
                      <a:pt x="231362" y="170021"/>
                      <a:pt x="192310" y="170021"/>
                    </a:cubicBezTo>
                    <a:lnTo>
                      <a:pt x="169069" y="170021"/>
                    </a:lnTo>
                    <a:lnTo>
                      <a:pt x="169069" y="530257"/>
                    </a:lnTo>
                    <a:lnTo>
                      <a:pt x="192310" y="530257"/>
                    </a:lnTo>
                    <a:cubicBezTo>
                      <a:pt x="231362" y="530257"/>
                      <a:pt x="249365" y="513398"/>
                      <a:pt x="249365" y="465773"/>
                    </a:cubicBezTo>
                    <a:lnTo>
                      <a:pt x="249365" y="23441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43" name="Google Shape;2143;p51"/>
            <p:cNvGrpSpPr/>
            <p:nvPr/>
          </p:nvGrpSpPr>
          <p:grpSpPr>
            <a:xfrm>
              <a:off x="3650456" y="4412170"/>
              <a:ext cx="1747456" cy="716280"/>
              <a:chOff x="3650456" y="4412170"/>
              <a:chExt cx="1747456" cy="716280"/>
            </a:xfrm>
          </p:grpSpPr>
          <p:sp>
            <p:nvSpPr>
              <p:cNvPr id="2144" name="Google Shape;2144;p51"/>
              <p:cNvSpPr/>
              <p:nvPr/>
            </p:nvSpPr>
            <p:spPr>
              <a:xfrm>
                <a:off x="3650456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5" name="Google Shape;2145;p51"/>
              <p:cNvSpPr/>
              <p:nvPr/>
            </p:nvSpPr>
            <p:spPr>
              <a:xfrm>
                <a:off x="4355020" y="4428077"/>
                <a:ext cx="169068" cy="700373"/>
              </a:xfrm>
              <a:custGeom>
                <a:rect b="b" l="l" r="r" t="t"/>
                <a:pathLst>
                  <a:path extrusionOk="0" h="700373" w="169068">
                    <a:moveTo>
                      <a:pt x="0" y="0"/>
                    </a:moveTo>
                    <a:lnTo>
                      <a:pt x="169069" y="0"/>
                    </a:lnTo>
                    <a:lnTo>
                      <a:pt x="169069" y="700373"/>
                    </a:lnTo>
                    <a:lnTo>
                      <a:pt x="0" y="7003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6" name="Google Shape;2146;p51"/>
              <p:cNvSpPr/>
              <p:nvPr/>
            </p:nvSpPr>
            <p:spPr>
              <a:xfrm>
                <a:off x="4541710" y="4428077"/>
                <a:ext cx="412051" cy="700373"/>
              </a:xfrm>
              <a:custGeom>
                <a:rect b="b" l="l" r="r" t="t"/>
                <a:pathLst>
                  <a:path extrusionOk="0" h="700373" w="412051">
                    <a:moveTo>
                      <a:pt x="95" y="0"/>
                    </a:moveTo>
                    <a:lnTo>
                      <a:pt x="412052" y="0"/>
                    </a:lnTo>
                    <a:lnTo>
                      <a:pt x="412052" y="163734"/>
                    </a:lnTo>
                    <a:lnTo>
                      <a:pt x="292703" y="163734"/>
                    </a:lnTo>
                    <a:lnTo>
                      <a:pt x="292703" y="700373"/>
                    </a:lnTo>
                    <a:lnTo>
                      <a:pt x="123635" y="700373"/>
                    </a:lnTo>
                    <a:lnTo>
                      <a:pt x="123635" y="163734"/>
                    </a:lnTo>
                    <a:lnTo>
                      <a:pt x="0" y="1637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7" name="Google Shape;2147;p51"/>
              <p:cNvSpPr/>
              <p:nvPr/>
            </p:nvSpPr>
            <p:spPr>
              <a:xfrm>
                <a:off x="4972240" y="4428077"/>
                <a:ext cx="425672" cy="700373"/>
              </a:xfrm>
              <a:custGeom>
                <a:rect b="b" l="l" r="r" t="t"/>
                <a:pathLst>
                  <a:path extrusionOk="0" h="700373" w="425672">
                    <a:moveTo>
                      <a:pt x="258794" y="410908"/>
                    </a:moveTo>
                    <a:lnTo>
                      <a:pt x="166878" y="410908"/>
                    </a:lnTo>
                    <a:lnTo>
                      <a:pt x="16687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66878" y="0"/>
                    </a:lnTo>
                    <a:lnTo>
                      <a:pt x="166878" y="249269"/>
                    </a:lnTo>
                    <a:lnTo>
                      <a:pt x="258794" y="249269"/>
                    </a:lnTo>
                    <a:lnTo>
                      <a:pt x="258794" y="0"/>
                    </a:lnTo>
                    <a:lnTo>
                      <a:pt x="425672" y="0"/>
                    </a:lnTo>
                    <a:lnTo>
                      <a:pt x="425672" y="700373"/>
                    </a:lnTo>
                    <a:lnTo>
                      <a:pt x="258794" y="700373"/>
                    </a:lnTo>
                    <a:lnTo>
                      <a:pt x="258794" y="41090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48" name="Google Shape;2148;p51"/>
            <p:cNvGrpSpPr/>
            <p:nvPr/>
          </p:nvGrpSpPr>
          <p:grpSpPr>
            <a:xfrm>
              <a:off x="5471445" y="4406931"/>
              <a:ext cx="2956941" cy="742568"/>
              <a:chOff x="5471445" y="4406931"/>
              <a:chExt cx="2956941" cy="742568"/>
            </a:xfrm>
          </p:grpSpPr>
          <p:sp>
            <p:nvSpPr>
              <p:cNvPr id="2149" name="Google Shape;2149;p51"/>
              <p:cNvSpPr/>
              <p:nvPr/>
            </p:nvSpPr>
            <p:spPr>
              <a:xfrm>
                <a:off x="5471445" y="4412170"/>
                <a:ext cx="699420" cy="716280"/>
              </a:xfrm>
              <a:custGeom>
                <a:rect b="b" l="l" r="r" t="t"/>
                <a:pathLst>
                  <a:path extrusionOk="0" h="716280" w="699420">
                    <a:moveTo>
                      <a:pt x="350234" y="0"/>
                    </a:moveTo>
                    <a:cubicBezTo>
                      <a:pt x="382524" y="0"/>
                      <a:pt x="410337" y="22765"/>
                      <a:pt x="416719" y="54388"/>
                    </a:cubicBezTo>
                    <a:lnTo>
                      <a:pt x="475393" y="360331"/>
                    </a:lnTo>
                    <a:lnTo>
                      <a:pt x="481775" y="360331"/>
                    </a:lnTo>
                    <a:lnTo>
                      <a:pt x="536734" y="15907"/>
                    </a:lnTo>
                    <a:lnTo>
                      <a:pt x="699421" y="15907"/>
                    </a:lnTo>
                    <a:lnTo>
                      <a:pt x="575977" y="650462"/>
                    </a:lnTo>
                    <a:cubicBezTo>
                      <a:pt x="568547" y="688657"/>
                      <a:pt x="535019" y="716280"/>
                      <a:pt x="496062" y="716280"/>
                    </a:cubicBezTo>
                    <a:lnTo>
                      <a:pt x="496062" y="716280"/>
                    </a:lnTo>
                    <a:cubicBezTo>
                      <a:pt x="459010" y="716280"/>
                      <a:pt x="426720" y="691324"/>
                      <a:pt x="417290" y="655415"/>
                    </a:cubicBezTo>
                    <a:lnTo>
                      <a:pt x="352901" y="408813"/>
                    </a:lnTo>
                    <a:lnTo>
                      <a:pt x="346520" y="408813"/>
                    </a:lnTo>
                    <a:lnTo>
                      <a:pt x="282131" y="655415"/>
                    </a:lnTo>
                    <a:cubicBezTo>
                      <a:pt x="272796" y="691229"/>
                      <a:pt x="240411" y="716280"/>
                      <a:pt x="203359" y="716280"/>
                    </a:cubicBezTo>
                    <a:lnTo>
                      <a:pt x="203359" y="716280"/>
                    </a:lnTo>
                    <a:cubicBezTo>
                      <a:pt x="164402" y="716280"/>
                      <a:pt x="130874" y="688657"/>
                      <a:pt x="123444" y="650462"/>
                    </a:cubicBezTo>
                    <a:lnTo>
                      <a:pt x="0" y="15907"/>
                    </a:lnTo>
                    <a:lnTo>
                      <a:pt x="163735" y="15907"/>
                    </a:lnTo>
                    <a:lnTo>
                      <a:pt x="218694" y="360331"/>
                    </a:lnTo>
                    <a:lnTo>
                      <a:pt x="225076" y="360331"/>
                    </a:lnTo>
                    <a:lnTo>
                      <a:pt x="283750" y="54388"/>
                    </a:lnTo>
                    <a:cubicBezTo>
                      <a:pt x="290132" y="22765"/>
                      <a:pt x="317945" y="0"/>
                      <a:pt x="350234" y="0"/>
                    </a:cubicBezTo>
                    <a:lnTo>
                      <a:pt x="35023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0" name="Google Shape;2150;p51"/>
              <p:cNvSpPr/>
              <p:nvPr/>
            </p:nvSpPr>
            <p:spPr>
              <a:xfrm>
                <a:off x="6157245" y="4406931"/>
                <a:ext cx="449961" cy="742568"/>
              </a:xfrm>
              <a:custGeom>
                <a:rect b="b" l="l" r="r" t="t"/>
                <a:pathLst>
                  <a:path extrusionOk="0" h="742568" w="449961">
                    <a:moveTo>
                      <a:pt x="0" y="235553"/>
                    </a:moveTo>
                    <a:cubicBezTo>
                      <a:pt x="0" y="69723"/>
                      <a:pt x="108776" y="0"/>
                      <a:pt x="224980" y="0"/>
                    </a:cubicBezTo>
                    <a:cubicBezTo>
                      <a:pt x="341186" y="0"/>
                      <a:pt x="449961" y="69723"/>
                      <a:pt x="449961" y="234505"/>
                    </a:cubicBezTo>
                    <a:lnTo>
                      <a:pt x="449961" y="507016"/>
                    </a:lnTo>
                    <a:cubicBezTo>
                      <a:pt x="449961" y="676084"/>
                      <a:pt x="341186" y="742569"/>
                      <a:pt x="224980" y="742569"/>
                    </a:cubicBezTo>
                    <a:cubicBezTo>
                      <a:pt x="108776" y="742569"/>
                      <a:pt x="0" y="679228"/>
                      <a:pt x="0" y="508063"/>
                    </a:cubicBezTo>
                    <a:lnTo>
                      <a:pt x="0" y="235553"/>
                    </a:lnTo>
                    <a:close/>
                    <a:moveTo>
                      <a:pt x="280988" y="239839"/>
                    </a:moveTo>
                    <a:cubicBezTo>
                      <a:pt x="280988" y="192309"/>
                      <a:pt x="255651" y="173259"/>
                      <a:pt x="224980" y="173259"/>
                    </a:cubicBezTo>
                    <a:cubicBezTo>
                      <a:pt x="194310" y="173259"/>
                      <a:pt x="168974" y="192309"/>
                      <a:pt x="168974" y="239839"/>
                    </a:cubicBezTo>
                    <a:lnTo>
                      <a:pt x="168974" y="505015"/>
                    </a:lnTo>
                    <a:cubicBezTo>
                      <a:pt x="168974" y="551497"/>
                      <a:pt x="194310" y="570547"/>
                      <a:pt x="224980" y="570547"/>
                    </a:cubicBezTo>
                    <a:cubicBezTo>
                      <a:pt x="255651" y="570547"/>
                      <a:pt x="280988" y="551497"/>
                      <a:pt x="280988" y="505015"/>
                    </a:cubicBezTo>
                    <a:lnTo>
                      <a:pt x="280988" y="23983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1" name="Google Shape;2151;p51"/>
              <p:cNvSpPr/>
              <p:nvPr/>
            </p:nvSpPr>
            <p:spPr>
              <a:xfrm>
                <a:off x="6635019" y="4428077"/>
                <a:ext cx="630650" cy="700373"/>
              </a:xfrm>
              <a:custGeom>
                <a:rect b="b" l="l" r="r" t="t"/>
                <a:pathLst>
                  <a:path extrusionOk="0" h="700373" w="630650">
                    <a:moveTo>
                      <a:pt x="164878" y="301085"/>
                    </a:moveTo>
                    <a:lnTo>
                      <a:pt x="158496" y="301085"/>
                    </a:lnTo>
                    <a:lnTo>
                      <a:pt x="158496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213360" y="0"/>
                    </a:lnTo>
                    <a:lnTo>
                      <a:pt x="311563" y="370808"/>
                    </a:lnTo>
                    <a:lnTo>
                      <a:pt x="317945" y="370808"/>
                    </a:lnTo>
                    <a:lnTo>
                      <a:pt x="417290" y="0"/>
                    </a:lnTo>
                    <a:lnTo>
                      <a:pt x="630650" y="0"/>
                    </a:lnTo>
                    <a:lnTo>
                      <a:pt x="630650" y="700373"/>
                    </a:lnTo>
                    <a:lnTo>
                      <a:pt x="472154" y="700373"/>
                    </a:lnTo>
                    <a:lnTo>
                      <a:pt x="472154" y="301085"/>
                    </a:lnTo>
                    <a:lnTo>
                      <a:pt x="465772" y="301085"/>
                    </a:lnTo>
                    <a:lnTo>
                      <a:pt x="375952" y="700373"/>
                    </a:lnTo>
                    <a:lnTo>
                      <a:pt x="254508" y="700373"/>
                    </a:lnTo>
                    <a:lnTo>
                      <a:pt x="164687" y="30108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2" name="Google Shape;2152;p51"/>
              <p:cNvSpPr/>
              <p:nvPr/>
            </p:nvSpPr>
            <p:spPr>
              <a:xfrm>
                <a:off x="7304246" y="4428077"/>
                <a:ext cx="358140" cy="700468"/>
              </a:xfrm>
              <a:custGeom>
                <a:rect b="b" l="l" r="r" t="t"/>
                <a:pathLst>
                  <a:path extrusionOk="0" h="700468" w="358140">
                    <a:moveTo>
                      <a:pt x="95" y="0"/>
                    </a:moveTo>
                    <a:lnTo>
                      <a:pt x="353949" y="0"/>
                    </a:lnTo>
                    <a:lnTo>
                      <a:pt x="353949" y="167926"/>
                    </a:lnTo>
                    <a:lnTo>
                      <a:pt x="169069" y="167926"/>
                    </a:lnTo>
                    <a:lnTo>
                      <a:pt x="169069" y="256699"/>
                    </a:lnTo>
                    <a:lnTo>
                      <a:pt x="345472" y="256699"/>
                    </a:lnTo>
                    <a:lnTo>
                      <a:pt x="345472" y="415195"/>
                    </a:lnTo>
                    <a:lnTo>
                      <a:pt x="169069" y="415195"/>
                    </a:lnTo>
                    <a:lnTo>
                      <a:pt x="169069" y="531400"/>
                    </a:lnTo>
                    <a:lnTo>
                      <a:pt x="358140" y="531400"/>
                    </a:lnTo>
                    <a:lnTo>
                      <a:pt x="358140" y="700468"/>
                    </a:lnTo>
                    <a:lnTo>
                      <a:pt x="0" y="70046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3" name="Google Shape;2153;p51"/>
              <p:cNvSpPr/>
              <p:nvPr/>
            </p:nvSpPr>
            <p:spPr>
              <a:xfrm>
                <a:off x="7688770" y="4428077"/>
                <a:ext cx="466915" cy="700373"/>
              </a:xfrm>
              <a:custGeom>
                <a:rect b="b" l="l" r="r" t="t"/>
                <a:pathLst>
                  <a:path extrusionOk="0" h="700373" w="466915">
                    <a:moveTo>
                      <a:pt x="163830" y="339090"/>
                    </a:moveTo>
                    <a:lnTo>
                      <a:pt x="157448" y="339090"/>
                    </a:lnTo>
                    <a:lnTo>
                      <a:pt x="157448" y="700373"/>
                    </a:lnTo>
                    <a:lnTo>
                      <a:pt x="0" y="700373"/>
                    </a:lnTo>
                    <a:lnTo>
                      <a:pt x="0" y="0"/>
                    </a:lnTo>
                    <a:lnTo>
                      <a:pt x="178498" y="0"/>
                    </a:lnTo>
                    <a:lnTo>
                      <a:pt x="304229" y="326422"/>
                    </a:lnTo>
                    <a:lnTo>
                      <a:pt x="310610" y="326422"/>
                    </a:lnTo>
                    <a:lnTo>
                      <a:pt x="310610" y="0"/>
                    </a:lnTo>
                    <a:lnTo>
                      <a:pt x="466915" y="0"/>
                    </a:lnTo>
                    <a:lnTo>
                      <a:pt x="466915" y="700373"/>
                    </a:lnTo>
                    <a:lnTo>
                      <a:pt x="295751" y="700373"/>
                    </a:lnTo>
                    <a:lnTo>
                      <a:pt x="163735" y="33909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4" name="Google Shape;2154;p51"/>
              <p:cNvSpPr/>
              <p:nvPr/>
            </p:nvSpPr>
            <p:spPr>
              <a:xfrm>
                <a:off x="8257222" y="4428077"/>
                <a:ext cx="171164" cy="503396"/>
              </a:xfrm>
              <a:custGeom>
                <a:rect b="b" l="l" r="r" t="t"/>
                <a:pathLst>
                  <a:path extrusionOk="0" h="503396" w="171164">
                    <a:moveTo>
                      <a:pt x="0" y="55054"/>
                    </a:moveTo>
                    <a:lnTo>
                      <a:pt x="0" y="0"/>
                    </a:lnTo>
                    <a:lnTo>
                      <a:pt x="171164" y="0"/>
                    </a:lnTo>
                    <a:lnTo>
                      <a:pt x="171164" y="55054"/>
                    </a:lnTo>
                    <a:cubicBezTo>
                      <a:pt x="171164" y="142208"/>
                      <a:pt x="167830" y="229362"/>
                      <a:pt x="161068" y="316325"/>
                    </a:cubicBezTo>
                    <a:lnTo>
                      <a:pt x="153067" y="440150"/>
                    </a:lnTo>
                    <a:cubicBezTo>
                      <a:pt x="150781" y="475678"/>
                      <a:pt x="121253" y="503396"/>
                      <a:pt x="85630" y="503396"/>
                    </a:cubicBezTo>
                    <a:lnTo>
                      <a:pt x="85630" y="503396"/>
                    </a:lnTo>
                    <a:cubicBezTo>
                      <a:pt x="50006" y="503396"/>
                      <a:pt x="20479" y="475678"/>
                      <a:pt x="18193" y="440150"/>
                    </a:cubicBezTo>
                    <a:lnTo>
                      <a:pt x="10192" y="316325"/>
                    </a:lnTo>
                    <a:cubicBezTo>
                      <a:pt x="3524" y="229362"/>
                      <a:pt x="95" y="142208"/>
                      <a:pt x="95" y="5505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55" name="Google Shape;2155;p51"/>
            <p:cNvSpPr/>
            <p:nvPr/>
          </p:nvSpPr>
          <p:spPr>
            <a:xfrm>
              <a:off x="8253984" y="4954143"/>
              <a:ext cx="174307" cy="17430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9" name="Shape 2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" name="Google Shape;2160;p52"/>
          <p:cNvSpPr txBox="1"/>
          <p:nvPr>
            <p:ph type="title"/>
          </p:nvPr>
        </p:nvSpPr>
        <p:spPr>
          <a:xfrm>
            <a:off x="344713" y="246742"/>
            <a:ext cx="7086599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fr-FR"/>
              <a:t>Titre de la slide</a:t>
            </a:r>
            <a:br>
              <a:rPr lang="fr-FR"/>
            </a:br>
            <a:r>
              <a:rPr lang="fr-FR"/>
              <a:t>sur deux lignes</a:t>
            </a:r>
            <a:endParaRPr/>
          </a:p>
        </p:txBody>
      </p:sp>
      <p:sp>
        <p:nvSpPr>
          <p:cNvPr id="2161" name="Google Shape;2161;p52"/>
          <p:cNvSpPr txBox="1"/>
          <p:nvPr>
            <p:ph idx="1" type="body"/>
          </p:nvPr>
        </p:nvSpPr>
        <p:spPr>
          <a:xfrm>
            <a:off x="344713" y="1647370"/>
            <a:ext cx="7086599" cy="4166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</a:pPr>
            <a:r>
              <a:rPr lang="fr-FR">
                <a:solidFill>
                  <a:schemeClr val="accent2"/>
                </a:solidFill>
              </a:rPr>
              <a:t>Ex his quidam aeternitati se commendari posse per statuas aestimantes </a:t>
            </a:r>
            <a:r>
              <a:rPr lang="fr-FR"/>
              <a:t>eas ardenter adfectant quasi plus praemii de figmentis aereis </a:t>
            </a:r>
            <a:r>
              <a:rPr lang="fr-FR">
                <a:solidFill>
                  <a:schemeClr val="accent2"/>
                </a:solidFill>
              </a:rPr>
              <a:t>sensu carentibus adepturi, quam ex conscientia honeste recteque factorum</a:t>
            </a:r>
            <a:endParaRPr>
              <a:solidFill>
                <a:schemeClr val="accent2"/>
              </a:solidFill>
            </a:endParaRPr>
          </a:p>
          <a:p>
            <a:pPr indent="-228600" lvl="1" marL="6858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fr-FR"/>
              <a:t>Easque auro curant inbracteari, quod Acilio Glabrioni delatum est primo, cum consiliis armisque regem superasset</a:t>
            </a:r>
            <a:endParaRPr/>
          </a:p>
          <a:p>
            <a:pPr indent="-228600" lvl="1" marL="6858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fr-FR"/>
              <a:t>Antiochum. quam autem sit pulchrum exigua haec spernentem et minima ad ascensus verae gloriae tendere longos et arduos, ut memorat vates Ascraeus</a:t>
            </a:r>
            <a:endParaRPr/>
          </a:p>
          <a:p>
            <a:pPr indent="-228600" lvl="1" marL="6858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fr-FR"/>
              <a:t>Censorius Cato monstravit. qui interrogatus quam ob rem inter multos... statuam non haberet malo inquit ambigere bonos quam ob rem id non meruerim, quam quod est gravius cur inpetraverim mussitare.</a:t>
            </a:r>
            <a:endParaRPr/>
          </a:p>
        </p:txBody>
      </p:sp>
      <p:sp>
        <p:nvSpPr>
          <p:cNvPr id="2162" name="Google Shape;2162;p52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/>
              <a:t>Source</a:t>
            </a:r>
            <a:endParaRPr sz="1000"/>
          </a:p>
        </p:txBody>
      </p:sp>
      <p:pic>
        <p:nvPicPr>
          <p:cNvPr id="2163" name="Google Shape;2163;p5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7941" r="27941" t="0"/>
          <a:stretch/>
        </p:blipFill>
        <p:spPr>
          <a:xfrm>
            <a:off x="7801428" y="298450"/>
            <a:ext cx="3922053" cy="5928179"/>
          </a:xfrm>
          <a:prstGeom prst="roundRect">
            <a:avLst>
              <a:gd fmla="val 5493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7" name="Shape 2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8" name="Google Shape;2168;p53"/>
          <p:cNvSpPr txBox="1"/>
          <p:nvPr>
            <p:ph type="title"/>
          </p:nvPr>
        </p:nvSpPr>
        <p:spPr>
          <a:xfrm>
            <a:off x="344713" y="246742"/>
            <a:ext cx="3523344" cy="1879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Titre de</a:t>
            </a:r>
            <a:br>
              <a:rPr lang="fr-FR"/>
            </a:br>
            <a:r>
              <a:rPr lang="fr-FR"/>
              <a:t>la slide</a:t>
            </a:r>
            <a:br>
              <a:rPr lang="fr-FR"/>
            </a:br>
            <a:r>
              <a:rPr lang="fr-FR"/>
              <a:t>sur PLUSIEURS lignes</a:t>
            </a:r>
            <a:endParaRPr/>
          </a:p>
        </p:txBody>
      </p:sp>
      <p:sp>
        <p:nvSpPr>
          <p:cNvPr id="2169" name="Google Shape;2169;p53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/>
              <a:t>Source</a:t>
            </a:r>
            <a:endParaRPr sz="1000"/>
          </a:p>
        </p:txBody>
      </p:sp>
      <p:sp>
        <p:nvSpPr>
          <p:cNvPr id="2170" name="Google Shape;2170;p53"/>
          <p:cNvSpPr/>
          <p:nvPr/>
        </p:nvSpPr>
        <p:spPr>
          <a:xfrm>
            <a:off x="4455885" y="486229"/>
            <a:ext cx="7213599" cy="5878285"/>
          </a:xfrm>
          <a:prstGeom prst="roundRect">
            <a:avLst>
              <a:gd fmla="val 3799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171" name="Google Shape;2171;p53"/>
          <p:cNvGraphicFramePr/>
          <p:nvPr/>
        </p:nvGraphicFramePr>
        <p:xfrm>
          <a:off x="3998684" y="770466"/>
          <a:ext cx="8128000" cy="5418667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5" name="Shape 2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6" name="Google Shape;2176;p54"/>
          <p:cNvSpPr txBox="1"/>
          <p:nvPr>
            <p:ph type="title"/>
          </p:nvPr>
        </p:nvSpPr>
        <p:spPr>
          <a:xfrm>
            <a:off x="344713" y="246742"/>
            <a:ext cx="3523344" cy="1879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Titre de</a:t>
            </a:r>
            <a:br>
              <a:rPr lang="fr-FR"/>
            </a:br>
            <a:r>
              <a:rPr lang="fr-FR"/>
              <a:t>la slide</a:t>
            </a:r>
            <a:br>
              <a:rPr lang="fr-FR"/>
            </a:br>
            <a:r>
              <a:rPr lang="fr-FR"/>
              <a:t>sur PLUSIEURS lignes</a:t>
            </a:r>
            <a:endParaRPr/>
          </a:p>
        </p:txBody>
      </p:sp>
      <p:sp>
        <p:nvSpPr>
          <p:cNvPr id="2177" name="Google Shape;2177;p54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/>
              <a:t>Source</a:t>
            </a:r>
            <a:endParaRPr sz="1000"/>
          </a:p>
        </p:txBody>
      </p:sp>
      <p:sp>
        <p:nvSpPr>
          <p:cNvPr id="2178" name="Google Shape;2178;p54"/>
          <p:cNvSpPr txBox="1"/>
          <p:nvPr/>
        </p:nvSpPr>
        <p:spPr>
          <a:xfrm>
            <a:off x="4680857" y="863601"/>
            <a:ext cx="2547257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/>
          </a:p>
        </p:txBody>
      </p:sp>
      <p:sp>
        <p:nvSpPr>
          <p:cNvPr id="2179" name="Google Shape;2179;p54"/>
          <p:cNvSpPr txBox="1"/>
          <p:nvPr/>
        </p:nvSpPr>
        <p:spPr>
          <a:xfrm>
            <a:off x="4772300" y="2242458"/>
            <a:ext cx="2547257" cy="25299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0" name="Google Shape;2180;p54"/>
          <p:cNvSpPr txBox="1"/>
          <p:nvPr/>
        </p:nvSpPr>
        <p:spPr>
          <a:xfrm>
            <a:off x="8672285" y="863601"/>
            <a:ext cx="2547257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/>
          </a:p>
        </p:txBody>
      </p:sp>
      <p:sp>
        <p:nvSpPr>
          <p:cNvPr id="2181" name="Google Shape;2181;p54"/>
          <p:cNvSpPr txBox="1"/>
          <p:nvPr/>
        </p:nvSpPr>
        <p:spPr>
          <a:xfrm>
            <a:off x="8763728" y="2242458"/>
            <a:ext cx="2547257" cy="25299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5" name="Shape 2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6" name="Google Shape;2186;p55"/>
          <p:cNvSpPr txBox="1"/>
          <p:nvPr>
            <p:ph type="title"/>
          </p:nvPr>
        </p:nvSpPr>
        <p:spPr>
          <a:xfrm>
            <a:off x="344713" y="246742"/>
            <a:ext cx="11588763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TITRE DE LA CARTE</a:t>
            </a:r>
            <a:endParaRPr/>
          </a:p>
        </p:txBody>
      </p:sp>
      <p:sp>
        <p:nvSpPr>
          <p:cNvPr id="2187" name="Google Shape;2187;p55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/>
              <a:t>Source</a:t>
            </a:r>
            <a:endParaRPr sz="1000"/>
          </a:p>
        </p:txBody>
      </p:sp>
      <p:pic>
        <p:nvPicPr>
          <p:cNvPr id="2188" name="Google Shape;2188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5199" y="1228639"/>
            <a:ext cx="10261602" cy="51990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89" name="Google Shape;2189;p55"/>
          <p:cNvGrpSpPr/>
          <p:nvPr/>
        </p:nvGrpSpPr>
        <p:grpSpPr>
          <a:xfrm>
            <a:off x="4593340" y="1612823"/>
            <a:ext cx="1577836" cy="685154"/>
            <a:chOff x="5249684" y="1910465"/>
            <a:chExt cx="2706914" cy="1175441"/>
          </a:xfrm>
        </p:grpSpPr>
        <p:grpSp>
          <p:nvGrpSpPr>
            <p:cNvPr id="2190" name="Google Shape;2190;p55"/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2191" name="Google Shape;2191;p55"/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Islande</a:t>
                </a:r>
                <a:endParaRPr/>
              </a:p>
            </p:txBody>
          </p:sp>
          <p:sp>
            <p:nvSpPr>
              <p:cNvPr id="2192" name="Google Shape;2192;p55"/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>
                  <a:gd fmla="val 16667" name="adj"/>
                </a:avLst>
              </a:prstGeom>
              <a:noFill/>
              <a:ln cap="flat" cmpd="sng" w="1905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93" name="Google Shape;2193;p55"/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4"/>
            </a:solidFill>
            <a:ln cap="flat" cmpd="sng" w="381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94" name="Google Shape;2194;p55"/>
          <p:cNvGrpSpPr/>
          <p:nvPr/>
        </p:nvGrpSpPr>
        <p:grpSpPr>
          <a:xfrm>
            <a:off x="8094319" y="3094964"/>
            <a:ext cx="1577836" cy="685154"/>
            <a:chOff x="5249684" y="1910465"/>
            <a:chExt cx="2706914" cy="1175441"/>
          </a:xfrm>
        </p:grpSpPr>
        <p:grpSp>
          <p:nvGrpSpPr>
            <p:cNvPr id="2195" name="Google Shape;2195;p55"/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2196" name="Google Shape;2196;p55"/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Chine</a:t>
                </a:r>
                <a:endParaRPr/>
              </a:p>
            </p:txBody>
          </p:sp>
          <p:sp>
            <p:nvSpPr>
              <p:cNvPr id="2197" name="Google Shape;2197;p55"/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>
                  <a:gd fmla="val 16667" name="adj"/>
                </a:avLst>
              </a:prstGeom>
              <a:noFill/>
              <a:ln cap="flat" cmpd="sng" w="1905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98" name="Google Shape;2198;p55"/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4"/>
            </a:solidFill>
            <a:ln cap="flat" cmpd="sng" w="381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99" name="Google Shape;2199;p55"/>
          <p:cNvGrpSpPr/>
          <p:nvPr/>
        </p:nvGrpSpPr>
        <p:grpSpPr>
          <a:xfrm>
            <a:off x="2240477" y="2672599"/>
            <a:ext cx="1577836" cy="685154"/>
            <a:chOff x="5249684" y="1910465"/>
            <a:chExt cx="2706914" cy="1175441"/>
          </a:xfrm>
        </p:grpSpPr>
        <p:grpSp>
          <p:nvGrpSpPr>
            <p:cNvPr id="2200" name="Google Shape;2200;p55"/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2201" name="Google Shape;2201;p55"/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États-Unis</a:t>
                </a:r>
                <a:endParaRPr/>
              </a:p>
            </p:txBody>
          </p:sp>
          <p:sp>
            <p:nvSpPr>
              <p:cNvPr id="2202" name="Google Shape;2202;p55"/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>
                  <a:gd fmla="val 16667" name="adj"/>
                </a:avLst>
              </a:prstGeom>
              <a:noFill/>
              <a:ln cap="flat" cmpd="sng" w="1905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03" name="Google Shape;2203;p55"/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4"/>
            </a:solidFill>
            <a:ln cap="flat" cmpd="sng" w="381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04" name="Google Shape;2204;p55"/>
          <p:cNvGrpSpPr/>
          <p:nvPr/>
        </p:nvGrpSpPr>
        <p:grpSpPr>
          <a:xfrm>
            <a:off x="5079569" y="2483680"/>
            <a:ext cx="1577836" cy="685154"/>
            <a:chOff x="5249684" y="1910465"/>
            <a:chExt cx="2706914" cy="1175441"/>
          </a:xfrm>
        </p:grpSpPr>
        <p:grpSp>
          <p:nvGrpSpPr>
            <p:cNvPr id="2205" name="Google Shape;2205;p55"/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2206" name="Google Shape;2206;p55"/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France</a:t>
                </a:r>
                <a:endParaRPr/>
              </a:p>
            </p:txBody>
          </p:sp>
          <p:sp>
            <p:nvSpPr>
              <p:cNvPr id="2207" name="Google Shape;2207;p55"/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>
                  <a:gd fmla="val 16667" name="adj"/>
                </a:avLst>
              </a:prstGeom>
              <a:noFill/>
              <a:ln cap="flat" cmpd="sng" w="1905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08" name="Google Shape;2208;p55"/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4"/>
            </a:solidFill>
            <a:ln cap="flat" cmpd="sng" w="381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2" name="Shape 2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3" name="Google Shape;2213;p56"/>
          <p:cNvSpPr txBox="1"/>
          <p:nvPr>
            <p:ph type="title"/>
          </p:nvPr>
        </p:nvSpPr>
        <p:spPr>
          <a:xfrm>
            <a:off x="344713" y="246742"/>
            <a:ext cx="11588763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TITRE DE LA TIMELINE</a:t>
            </a:r>
            <a:endParaRPr/>
          </a:p>
        </p:txBody>
      </p:sp>
      <p:sp>
        <p:nvSpPr>
          <p:cNvPr id="2214" name="Google Shape;2214;p56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/>
              <a:t>Source</a:t>
            </a:r>
            <a:endParaRPr/>
          </a:p>
        </p:txBody>
      </p:sp>
      <p:cxnSp>
        <p:nvCxnSpPr>
          <p:cNvPr id="2215" name="Google Shape;2215;p56"/>
          <p:cNvCxnSpPr/>
          <p:nvPr/>
        </p:nvCxnSpPr>
        <p:spPr>
          <a:xfrm rot="10800000">
            <a:off x="215898" y="2320945"/>
            <a:ext cx="11758388" cy="0"/>
          </a:xfrm>
          <a:prstGeom prst="straightConnector1">
            <a:avLst/>
          </a:prstGeom>
          <a:noFill/>
          <a:ln cap="flat" cmpd="sng" w="24447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2216" name="Google Shape;2216;p56"/>
          <p:cNvGrpSpPr/>
          <p:nvPr/>
        </p:nvGrpSpPr>
        <p:grpSpPr>
          <a:xfrm>
            <a:off x="558270" y="1473783"/>
            <a:ext cx="1577836" cy="1568856"/>
            <a:chOff x="1291242" y="2649441"/>
            <a:chExt cx="1577836" cy="1568856"/>
          </a:xfrm>
        </p:grpSpPr>
        <p:sp>
          <p:nvSpPr>
            <p:cNvPr id="2217" name="Google Shape;2217;p56"/>
            <p:cNvSpPr/>
            <p:nvPr/>
          </p:nvSpPr>
          <p:spPr>
            <a:xfrm>
              <a:off x="1725870" y="3123251"/>
              <a:ext cx="663544" cy="1095046"/>
            </a:xfrm>
            <a:custGeom>
              <a:rect b="b" l="l" r="r" t="t"/>
              <a:pathLst>
                <a:path extrusionOk="0" h="742569" w="449960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18" name="Google Shape;2218;p56"/>
            <p:cNvGrpSpPr/>
            <p:nvPr/>
          </p:nvGrpSpPr>
          <p:grpSpPr>
            <a:xfrm>
              <a:off x="1291242" y="2649441"/>
              <a:ext cx="1577836" cy="685154"/>
              <a:chOff x="5249684" y="1910465"/>
              <a:chExt cx="2706914" cy="1175441"/>
            </a:xfrm>
          </p:grpSpPr>
          <p:grpSp>
            <p:nvGrpSpPr>
              <p:cNvPr id="2219" name="Google Shape;2219;p56"/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2220" name="Google Shape;2220;p56"/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>
                    <a:gd fmla="val 16667" name="adj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1080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fr-FR" sz="32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1976</a:t>
                  </a:r>
                  <a:endParaRPr/>
                </a:p>
              </p:txBody>
            </p:sp>
            <p:sp>
              <p:nvSpPr>
                <p:cNvPr id="2221" name="Google Shape;2221;p56"/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1905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222" name="Google Shape;2222;p56"/>
              <p:cNvSpPr/>
              <p:nvPr/>
            </p:nvSpPr>
            <p:spPr>
              <a:xfrm>
                <a:off x="6381468" y="2703520"/>
                <a:ext cx="382386" cy="382386"/>
              </a:xfrm>
              <a:prstGeom prst="ellipse">
                <a:avLst/>
              </a:prstGeom>
              <a:solidFill>
                <a:schemeClr val="lt1"/>
              </a:solidFill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223" name="Google Shape;2223;p56"/>
          <p:cNvGrpSpPr/>
          <p:nvPr/>
        </p:nvGrpSpPr>
        <p:grpSpPr>
          <a:xfrm>
            <a:off x="2463996" y="1473783"/>
            <a:ext cx="1577836" cy="1568856"/>
            <a:chOff x="1291242" y="2649441"/>
            <a:chExt cx="1577836" cy="1568856"/>
          </a:xfrm>
        </p:grpSpPr>
        <p:sp>
          <p:nvSpPr>
            <p:cNvPr id="2224" name="Google Shape;2224;p56"/>
            <p:cNvSpPr/>
            <p:nvPr/>
          </p:nvSpPr>
          <p:spPr>
            <a:xfrm>
              <a:off x="1725870" y="3123251"/>
              <a:ext cx="663544" cy="1095046"/>
            </a:xfrm>
            <a:custGeom>
              <a:rect b="b" l="l" r="r" t="t"/>
              <a:pathLst>
                <a:path extrusionOk="0" h="742569" w="449960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25" name="Google Shape;2225;p56"/>
            <p:cNvGrpSpPr/>
            <p:nvPr/>
          </p:nvGrpSpPr>
          <p:grpSpPr>
            <a:xfrm>
              <a:off x="1291242" y="2649441"/>
              <a:ext cx="1577836" cy="685154"/>
              <a:chOff x="5249684" y="1910465"/>
              <a:chExt cx="2706914" cy="1175441"/>
            </a:xfrm>
          </p:grpSpPr>
          <p:grpSp>
            <p:nvGrpSpPr>
              <p:cNvPr id="2226" name="Google Shape;2226;p56"/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2227" name="Google Shape;2227;p56"/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>
                    <a:gd fmla="val 16667" name="adj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1080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fr-FR" sz="32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1986</a:t>
                  </a:r>
                  <a:endParaRPr/>
                </a:p>
              </p:txBody>
            </p:sp>
            <p:sp>
              <p:nvSpPr>
                <p:cNvPr id="2228" name="Google Shape;2228;p56"/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1905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229" name="Google Shape;2229;p56"/>
              <p:cNvSpPr/>
              <p:nvPr/>
            </p:nvSpPr>
            <p:spPr>
              <a:xfrm>
                <a:off x="6381468" y="2703520"/>
                <a:ext cx="382386" cy="382386"/>
              </a:xfrm>
              <a:prstGeom prst="ellipse">
                <a:avLst/>
              </a:prstGeom>
              <a:solidFill>
                <a:schemeClr val="lt1"/>
              </a:solidFill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230" name="Google Shape;2230;p56"/>
          <p:cNvGrpSpPr/>
          <p:nvPr/>
        </p:nvGrpSpPr>
        <p:grpSpPr>
          <a:xfrm>
            <a:off x="4369722" y="1473783"/>
            <a:ext cx="1577836" cy="1568856"/>
            <a:chOff x="1291242" y="2649441"/>
            <a:chExt cx="1577836" cy="1568856"/>
          </a:xfrm>
        </p:grpSpPr>
        <p:sp>
          <p:nvSpPr>
            <p:cNvPr id="2231" name="Google Shape;2231;p56"/>
            <p:cNvSpPr/>
            <p:nvPr/>
          </p:nvSpPr>
          <p:spPr>
            <a:xfrm>
              <a:off x="1725870" y="3123251"/>
              <a:ext cx="663544" cy="1095046"/>
            </a:xfrm>
            <a:custGeom>
              <a:rect b="b" l="l" r="r" t="t"/>
              <a:pathLst>
                <a:path extrusionOk="0" h="742569" w="449960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32" name="Google Shape;2232;p56"/>
            <p:cNvGrpSpPr/>
            <p:nvPr/>
          </p:nvGrpSpPr>
          <p:grpSpPr>
            <a:xfrm>
              <a:off x="1291242" y="2649441"/>
              <a:ext cx="1577836" cy="685154"/>
              <a:chOff x="5249684" y="1910465"/>
              <a:chExt cx="2706914" cy="1175441"/>
            </a:xfrm>
          </p:grpSpPr>
          <p:grpSp>
            <p:nvGrpSpPr>
              <p:cNvPr id="2233" name="Google Shape;2233;p56"/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2234" name="Google Shape;2234;p56"/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>
                    <a:gd fmla="val 16667" name="adj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1080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fr-FR" sz="32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1996</a:t>
                  </a:r>
                  <a:endParaRPr/>
                </a:p>
              </p:txBody>
            </p:sp>
            <p:sp>
              <p:nvSpPr>
                <p:cNvPr id="2235" name="Google Shape;2235;p56"/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1905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236" name="Google Shape;2236;p56"/>
              <p:cNvSpPr/>
              <p:nvPr/>
            </p:nvSpPr>
            <p:spPr>
              <a:xfrm>
                <a:off x="6381468" y="2703520"/>
                <a:ext cx="382386" cy="382386"/>
              </a:xfrm>
              <a:prstGeom prst="ellipse">
                <a:avLst/>
              </a:prstGeom>
              <a:solidFill>
                <a:schemeClr val="lt1"/>
              </a:solidFill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237" name="Google Shape;2237;p56"/>
          <p:cNvGrpSpPr/>
          <p:nvPr/>
        </p:nvGrpSpPr>
        <p:grpSpPr>
          <a:xfrm>
            <a:off x="6275448" y="1473783"/>
            <a:ext cx="1577836" cy="1568856"/>
            <a:chOff x="1291242" y="2649441"/>
            <a:chExt cx="1577836" cy="1568856"/>
          </a:xfrm>
        </p:grpSpPr>
        <p:sp>
          <p:nvSpPr>
            <p:cNvPr id="2238" name="Google Shape;2238;p56"/>
            <p:cNvSpPr/>
            <p:nvPr/>
          </p:nvSpPr>
          <p:spPr>
            <a:xfrm>
              <a:off x="1725870" y="3123251"/>
              <a:ext cx="663544" cy="1095046"/>
            </a:xfrm>
            <a:custGeom>
              <a:rect b="b" l="l" r="r" t="t"/>
              <a:pathLst>
                <a:path extrusionOk="0" h="742569" w="449960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39" name="Google Shape;2239;p56"/>
            <p:cNvGrpSpPr/>
            <p:nvPr/>
          </p:nvGrpSpPr>
          <p:grpSpPr>
            <a:xfrm>
              <a:off x="1291242" y="2649441"/>
              <a:ext cx="1577836" cy="685154"/>
              <a:chOff x="5249684" y="1910465"/>
              <a:chExt cx="2706914" cy="1175441"/>
            </a:xfrm>
          </p:grpSpPr>
          <p:grpSp>
            <p:nvGrpSpPr>
              <p:cNvPr id="2240" name="Google Shape;2240;p56"/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2241" name="Google Shape;2241;p56"/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>
                    <a:gd fmla="val 16667" name="adj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1080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fr-FR" sz="32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2006</a:t>
                  </a:r>
                  <a:endParaRPr/>
                </a:p>
              </p:txBody>
            </p:sp>
            <p:sp>
              <p:nvSpPr>
                <p:cNvPr id="2242" name="Google Shape;2242;p56"/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1905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243" name="Google Shape;2243;p56"/>
              <p:cNvSpPr/>
              <p:nvPr/>
            </p:nvSpPr>
            <p:spPr>
              <a:xfrm>
                <a:off x="6381468" y="2703520"/>
                <a:ext cx="382386" cy="382386"/>
              </a:xfrm>
              <a:prstGeom prst="ellipse">
                <a:avLst/>
              </a:prstGeom>
              <a:solidFill>
                <a:schemeClr val="lt1"/>
              </a:solidFill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244" name="Google Shape;2244;p56"/>
          <p:cNvGrpSpPr/>
          <p:nvPr/>
        </p:nvGrpSpPr>
        <p:grpSpPr>
          <a:xfrm>
            <a:off x="8181174" y="1473783"/>
            <a:ext cx="1577836" cy="1568856"/>
            <a:chOff x="1291242" y="2649441"/>
            <a:chExt cx="1577836" cy="1568856"/>
          </a:xfrm>
        </p:grpSpPr>
        <p:sp>
          <p:nvSpPr>
            <p:cNvPr id="2245" name="Google Shape;2245;p56"/>
            <p:cNvSpPr/>
            <p:nvPr/>
          </p:nvSpPr>
          <p:spPr>
            <a:xfrm>
              <a:off x="1725870" y="3123251"/>
              <a:ext cx="663544" cy="1095046"/>
            </a:xfrm>
            <a:custGeom>
              <a:rect b="b" l="l" r="r" t="t"/>
              <a:pathLst>
                <a:path extrusionOk="0" h="742569" w="449960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46" name="Google Shape;2246;p56"/>
            <p:cNvGrpSpPr/>
            <p:nvPr/>
          </p:nvGrpSpPr>
          <p:grpSpPr>
            <a:xfrm>
              <a:off x="1291242" y="2649441"/>
              <a:ext cx="1577836" cy="685154"/>
              <a:chOff x="5249684" y="1910465"/>
              <a:chExt cx="2706914" cy="1175441"/>
            </a:xfrm>
          </p:grpSpPr>
          <p:grpSp>
            <p:nvGrpSpPr>
              <p:cNvPr id="2247" name="Google Shape;2247;p56"/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2248" name="Google Shape;2248;p56"/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>
                    <a:gd fmla="val 16667" name="adj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1080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fr-FR" sz="32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2016</a:t>
                  </a:r>
                  <a:endParaRPr/>
                </a:p>
              </p:txBody>
            </p:sp>
            <p:sp>
              <p:nvSpPr>
                <p:cNvPr id="2249" name="Google Shape;2249;p56"/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1905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250" name="Google Shape;2250;p56"/>
              <p:cNvSpPr/>
              <p:nvPr/>
            </p:nvSpPr>
            <p:spPr>
              <a:xfrm>
                <a:off x="6381468" y="2703520"/>
                <a:ext cx="382386" cy="382386"/>
              </a:xfrm>
              <a:prstGeom prst="ellipse">
                <a:avLst/>
              </a:prstGeom>
              <a:solidFill>
                <a:schemeClr val="lt1"/>
              </a:solidFill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251" name="Google Shape;2251;p56"/>
          <p:cNvGrpSpPr/>
          <p:nvPr/>
        </p:nvGrpSpPr>
        <p:grpSpPr>
          <a:xfrm>
            <a:off x="10086900" y="1473783"/>
            <a:ext cx="1577836" cy="1568856"/>
            <a:chOff x="1291242" y="2649441"/>
            <a:chExt cx="1577836" cy="1568856"/>
          </a:xfrm>
        </p:grpSpPr>
        <p:sp>
          <p:nvSpPr>
            <p:cNvPr id="2252" name="Google Shape;2252;p56"/>
            <p:cNvSpPr/>
            <p:nvPr/>
          </p:nvSpPr>
          <p:spPr>
            <a:xfrm>
              <a:off x="1725870" y="3123251"/>
              <a:ext cx="663544" cy="1095046"/>
            </a:xfrm>
            <a:custGeom>
              <a:rect b="b" l="l" r="r" t="t"/>
              <a:pathLst>
                <a:path extrusionOk="0" h="742569" w="449960">
                  <a:moveTo>
                    <a:pt x="0" y="235553"/>
                  </a:moveTo>
                  <a:cubicBezTo>
                    <a:pt x="0" y="69723"/>
                    <a:pt x="108775" y="0"/>
                    <a:pt x="224980" y="0"/>
                  </a:cubicBezTo>
                  <a:cubicBezTo>
                    <a:pt x="341186" y="0"/>
                    <a:pt x="449961" y="69723"/>
                    <a:pt x="449961" y="234506"/>
                  </a:cubicBezTo>
                  <a:lnTo>
                    <a:pt x="449961" y="507016"/>
                  </a:lnTo>
                  <a:cubicBezTo>
                    <a:pt x="449961" y="676084"/>
                    <a:pt x="341186" y="742569"/>
                    <a:pt x="224980" y="742569"/>
                  </a:cubicBezTo>
                  <a:cubicBezTo>
                    <a:pt x="108775" y="742569"/>
                    <a:pt x="0" y="679228"/>
                    <a:pt x="0" y="508064"/>
                  </a:cubicBezTo>
                  <a:lnTo>
                    <a:pt x="0" y="235553"/>
                  </a:lnTo>
                  <a:close/>
                  <a:moveTo>
                    <a:pt x="281083" y="239840"/>
                  </a:moveTo>
                  <a:cubicBezTo>
                    <a:pt x="281083" y="192310"/>
                    <a:pt x="255746" y="173260"/>
                    <a:pt x="225076" y="173260"/>
                  </a:cubicBezTo>
                  <a:cubicBezTo>
                    <a:pt x="194405" y="173260"/>
                    <a:pt x="169069" y="192310"/>
                    <a:pt x="169069" y="239840"/>
                  </a:cubicBezTo>
                  <a:lnTo>
                    <a:pt x="169069" y="505016"/>
                  </a:lnTo>
                  <a:cubicBezTo>
                    <a:pt x="169069" y="551498"/>
                    <a:pt x="194405" y="570548"/>
                    <a:pt x="225076" y="570548"/>
                  </a:cubicBezTo>
                  <a:cubicBezTo>
                    <a:pt x="255746" y="570548"/>
                    <a:pt x="281083" y="551498"/>
                    <a:pt x="281083" y="505016"/>
                  </a:cubicBezTo>
                  <a:lnTo>
                    <a:pt x="281083" y="2398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53" name="Google Shape;2253;p56"/>
            <p:cNvGrpSpPr/>
            <p:nvPr/>
          </p:nvGrpSpPr>
          <p:grpSpPr>
            <a:xfrm>
              <a:off x="1291242" y="2649441"/>
              <a:ext cx="1577836" cy="685154"/>
              <a:chOff x="5249684" y="1910465"/>
              <a:chExt cx="2706914" cy="1175441"/>
            </a:xfrm>
          </p:grpSpPr>
          <p:grpSp>
            <p:nvGrpSpPr>
              <p:cNvPr id="2254" name="Google Shape;2254;p56"/>
              <p:cNvGrpSpPr/>
              <p:nvPr/>
            </p:nvGrpSpPr>
            <p:grpSpPr>
              <a:xfrm>
                <a:off x="5249684" y="1910465"/>
                <a:ext cx="2706914" cy="1023257"/>
                <a:chOff x="5747656" y="2133601"/>
                <a:chExt cx="2706914" cy="1023257"/>
              </a:xfrm>
            </p:grpSpPr>
            <p:sp>
              <p:nvSpPr>
                <p:cNvPr id="2255" name="Google Shape;2255;p56"/>
                <p:cNvSpPr/>
                <p:nvPr/>
              </p:nvSpPr>
              <p:spPr>
                <a:xfrm>
                  <a:off x="5747656" y="2133601"/>
                  <a:ext cx="2706914" cy="1023257"/>
                </a:xfrm>
                <a:prstGeom prst="roundRect">
                  <a:avLst>
                    <a:gd fmla="val 16667" name="adj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1080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fr-FR" sz="32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2026</a:t>
                  </a:r>
                  <a:endParaRPr/>
                </a:p>
              </p:txBody>
            </p:sp>
            <p:sp>
              <p:nvSpPr>
                <p:cNvPr id="2256" name="Google Shape;2256;p56"/>
                <p:cNvSpPr/>
                <p:nvPr/>
              </p:nvSpPr>
              <p:spPr>
                <a:xfrm>
                  <a:off x="5836557" y="2197640"/>
                  <a:ext cx="2529114" cy="892982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1905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257" name="Google Shape;2257;p56"/>
              <p:cNvSpPr/>
              <p:nvPr/>
            </p:nvSpPr>
            <p:spPr>
              <a:xfrm>
                <a:off x="6381468" y="2703520"/>
                <a:ext cx="382386" cy="382386"/>
              </a:xfrm>
              <a:prstGeom prst="ellipse">
                <a:avLst/>
              </a:prstGeom>
              <a:solidFill>
                <a:schemeClr val="lt1"/>
              </a:solidFill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258" name="Google Shape;2258;p56"/>
          <p:cNvSpPr txBox="1"/>
          <p:nvPr/>
        </p:nvSpPr>
        <p:spPr>
          <a:xfrm>
            <a:off x="558270" y="3242185"/>
            <a:ext cx="1652211" cy="208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9" name="Google Shape;2259;p56"/>
          <p:cNvSpPr txBox="1"/>
          <p:nvPr/>
        </p:nvSpPr>
        <p:spPr>
          <a:xfrm>
            <a:off x="2463996" y="3242185"/>
            <a:ext cx="1652211" cy="208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0" name="Google Shape;2260;p56"/>
          <p:cNvSpPr txBox="1"/>
          <p:nvPr/>
        </p:nvSpPr>
        <p:spPr>
          <a:xfrm>
            <a:off x="4369722" y="3242185"/>
            <a:ext cx="1652211" cy="208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1" name="Google Shape;2261;p56"/>
          <p:cNvSpPr txBox="1"/>
          <p:nvPr/>
        </p:nvSpPr>
        <p:spPr>
          <a:xfrm>
            <a:off x="6275448" y="3242185"/>
            <a:ext cx="1652211" cy="208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2" name="Google Shape;2262;p56"/>
          <p:cNvSpPr txBox="1"/>
          <p:nvPr/>
        </p:nvSpPr>
        <p:spPr>
          <a:xfrm>
            <a:off x="8181174" y="3242185"/>
            <a:ext cx="1652211" cy="208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3" name="Google Shape;2263;p56"/>
          <p:cNvSpPr txBox="1"/>
          <p:nvPr/>
        </p:nvSpPr>
        <p:spPr>
          <a:xfrm>
            <a:off x="10086900" y="3242185"/>
            <a:ext cx="1652211" cy="208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7" name="Shape 2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8" name="Google Shape;2268;p57"/>
          <p:cNvSpPr txBox="1"/>
          <p:nvPr>
            <p:ph type="title"/>
          </p:nvPr>
        </p:nvSpPr>
        <p:spPr>
          <a:xfrm>
            <a:off x="344713" y="246742"/>
            <a:ext cx="11588763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Titre de la slide sur une ligne</a:t>
            </a:r>
            <a:endParaRPr/>
          </a:p>
        </p:txBody>
      </p:sp>
      <p:sp>
        <p:nvSpPr>
          <p:cNvPr id="2269" name="Google Shape;2269;p57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/>
              <a:t>Source</a:t>
            </a:r>
            <a:endParaRPr sz="100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3" name="Shape 2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4" name="Google Shape;2274;p58"/>
          <p:cNvSpPr txBox="1"/>
          <p:nvPr>
            <p:ph type="title"/>
          </p:nvPr>
        </p:nvSpPr>
        <p:spPr>
          <a:xfrm>
            <a:off x="344713" y="246742"/>
            <a:ext cx="11588763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SLIDE DIGITAL</a:t>
            </a:r>
            <a:endParaRPr/>
          </a:p>
        </p:txBody>
      </p:sp>
      <p:sp>
        <p:nvSpPr>
          <p:cNvPr id="2275" name="Google Shape;2275;p58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/>
              <a:t>Source</a:t>
            </a:r>
            <a:endParaRPr sz="1000"/>
          </a:p>
        </p:txBody>
      </p:sp>
      <p:grpSp>
        <p:nvGrpSpPr>
          <p:cNvPr id="2276" name="Google Shape;2276;p58"/>
          <p:cNvGrpSpPr/>
          <p:nvPr/>
        </p:nvGrpSpPr>
        <p:grpSpPr>
          <a:xfrm>
            <a:off x="9038711" y="1982938"/>
            <a:ext cx="1752661" cy="3536517"/>
            <a:chOff x="7609052" y="803417"/>
            <a:chExt cx="2606962" cy="5260325"/>
          </a:xfrm>
        </p:grpSpPr>
        <p:sp>
          <p:nvSpPr>
            <p:cNvPr id="2277" name="Google Shape;2277;p58"/>
            <p:cNvSpPr/>
            <p:nvPr/>
          </p:nvSpPr>
          <p:spPr>
            <a:xfrm>
              <a:off x="7609052" y="803417"/>
              <a:ext cx="2606962" cy="5260325"/>
            </a:xfrm>
            <a:custGeom>
              <a:rect b="b" l="l" r="r" t="t"/>
              <a:pathLst>
                <a:path extrusionOk="0" h="5260325" w="2606962">
                  <a:moveTo>
                    <a:pt x="2252203" y="0"/>
                  </a:moveTo>
                  <a:lnTo>
                    <a:pt x="354759" y="0"/>
                  </a:lnTo>
                  <a:cubicBezTo>
                    <a:pt x="158756" y="0"/>
                    <a:pt x="0" y="158756"/>
                    <a:pt x="0" y="354454"/>
                  </a:cubicBezTo>
                  <a:lnTo>
                    <a:pt x="0" y="4905872"/>
                  </a:lnTo>
                  <a:cubicBezTo>
                    <a:pt x="0" y="5101569"/>
                    <a:pt x="158756" y="5260325"/>
                    <a:pt x="354759" y="5260325"/>
                  </a:cubicBezTo>
                  <a:lnTo>
                    <a:pt x="2252203" y="5260325"/>
                  </a:lnTo>
                  <a:cubicBezTo>
                    <a:pt x="2447901" y="5260325"/>
                    <a:pt x="2606963" y="5101569"/>
                    <a:pt x="2606963" y="4905872"/>
                  </a:cubicBezTo>
                  <a:lnTo>
                    <a:pt x="2606963" y="354454"/>
                  </a:lnTo>
                  <a:cubicBezTo>
                    <a:pt x="2606963" y="158756"/>
                    <a:pt x="2448206" y="0"/>
                    <a:pt x="2252203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28575">
              <a:solidFill>
                <a:srgbClr val="03030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8" name="Google Shape;2278;p58"/>
            <p:cNvSpPr/>
            <p:nvPr/>
          </p:nvSpPr>
          <p:spPr>
            <a:xfrm>
              <a:off x="8761104" y="988429"/>
              <a:ext cx="302858" cy="31751"/>
            </a:xfrm>
            <a:custGeom>
              <a:rect b="b" l="l" r="r" t="t"/>
              <a:pathLst>
                <a:path extrusionOk="0" h="31751" w="302858">
                  <a:moveTo>
                    <a:pt x="286983" y="31751"/>
                  </a:moveTo>
                  <a:lnTo>
                    <a:pt x="15876" y="31751"/>
                  </a:lnTo>
                  <a:cubicBezTo>
                    <a:pt x="7022" y="31751"/>
                    <a:pt x="0" y="24729"/>
                    <a:pt x="0" y="15876"/>
                  </a:cubicBezTo>
                  <a:lnTo>
                    <a:pt x="0" y="15876"/>
                  </a:lnTo>
                  <a:cubicBezTo>
                    <a:pt x="0" y="7022"/>
                    <a:pt x="7022" y="0"/>
                    <a:pt x="15876" y="0"/>
                  </a:cubicBezTo>
                  <a:lnTo>
                    <a:pt x="286983" y="0"/>
                  </a:lnTo>
                  <a:cubicBezTo>
                    <a:pt x="295836" y="0"/>
                    <a:pt x="302858" y="7022"/>
                    <a:pt x="302858" y="15876"/>
                  </a:cubicBezTo>
                  <a:lnTo>
                    <a:pt x="302858" y="15876"/>
                  </a:lnTo>
                  <a:cubicBezTo>
                    <a:pt x="302858" y="24729"/>
                    <a:pt x="295836" y="31751"/>
                    <a:pt x="286983" y="31751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60850">
              <a:solidFill>
                <a:srgbClr val="03030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9" name="Google Shape;2279;p58"/>
            <p:cNvSpPr/>
            <p:nvPr/>
          </p:nvSpPr>
          <p:spPr>
            <a:xfrm>
              <a:off x="7773915" y="969195"/>
              <a:ext cx="2277237" cy="4930905"/>
            </a:xfrm>
            <a:custGeom>
              <a:rect b="b" l="l" r="r" t="t"/>
              <a:pathLst>
                <a:path extrusionOk="0" h="4930905" w="2277237">
                  <a:moveTo>
                    <a:pt x="2100163" y="305"/>
                  </a:moveTo>
                  <a:lnTo>
                    <a:pt x="2095889" y="305"/>
                  </a:lnTo>
                  <a:cubicBezTo>
                    <a:pt x="2092836" y="0"/>
                    <a:pt x="2090089" y="0"/>
                    <a:pt x="2087646" y="0"/>
                  </a:cubicBezTo>
                  <a:lnTo>
                    <a:pt x="1813791" y="0"/>
                  </a:lnTo>
                  <a:cubicBezTo>
                    <a:pt x="1798221" y="916"/>
                    <a:pt x="1785398" y="12823"/>
                    <a:pt x="1783872" y="28393"/>
                  </a:cubicBezTo>
                  <a:cubicBezTo>
                    <a:pt x="1783872" y="29309"/>
                    <a:pt x="1783872" y="30530"/>
                    <a:pt x="1783872" y="31751"/>
                  </a:cubicBezTo>
                  <a:lnTo>
                    <a:pt x="1783872" y="31751"/>
                  </a:lnTo>
                  <a:cubicBezTo>
                    <a:pt x="1780208" y="112351"/>
                    <a:pt x="1713958" y="176158"/>
                    <a:pt x="1632748" y="176158"/>
                  </a:cubicBezTo>
                  <a:lnTo>
                    <a:pt x="644795" y="176158"/>
                  </a:lnTo>
                  <a:cubicBezTo>
                    <a:pt x="563585" y="176158"/>
                    <a:pt x="497335" y="112351"/>
                    <a:pt x="493671" y="32057"/>
                  </a:cubicBezTo>
                  <a:lnTo>
                    <a:pt x="493671" y="32057"/>
                  </a:lnTo>
                  <a:cubicBezTo>
                    <a:pt x="493671" y="32057"/>
                    <a:pt x="493671" y="29614"/>
                    <a:pt x="493671" y="28393"/>
                  </a:cubicBezTo>
                  <a:cubicBezTo>
                    <a:pt x="492145" y="12823"/>
                    <a:pt x="479322" y="916"/>
                    <a:pt x="463752" y="0"/>
                  </a:cubicBezTo>
                  <a:lnTo>
                    <a:pt x="189897" y="0"/>
                  </a:lnTo>
                  <a:cubicBezTo>
                    <a:pt x="187455" y="0"/>
                    <a:pt x="184707" y="0"/>
                    <a:pt x="181654" y="0"/>
                  </a:cubicBezTo>
                  <a:lnTo>
                    <a:pt x="179212" y="0"/>
                  </a:lnTo>
                  <a:cubicBezTo>
                    <a:pt x="179212" y="0"/>
                    <a:pt x="177380" y="0"/>
                    <a:pt x="177380" y="0"/>
                  </a:cubicBezTo>
                  <a:cubicBezTo>
                    <a:pt x="77852" y="6411"/>
                    <a:pt x="0" y="89453"/>
                    <a:pt x="0" y="189592"/>
                  </a:cubicBezTo>
                  <a:lnTo>
                    <a:pt x="0" y="4741009"/>
                  </a:lnTo>
                  <a:cubicBezTo>
                    <a:pt x="0" y="4839621"/>
                    <a:pt x="76936" y="4922663"/>
                    <a:pt x="174937" y="4930601"/>
                  </a:cubicBezTo>
                  <a:cubicBezTo>
                    <a:pt x="175853" y="4930601"/>
                    <a:pt x="176769" y="4930601"/>
                    <a:pt x="177380" y="4930601"/>
                  </a:cubicBezTo>
                  <a:lnTo>
                    <a:pt x="178601" y="4930601"/>
                  </a:lnTo>
                  <a:cubicBezTo>
                    <a:pt x="178601" y="4930601"/>
                    <a:pt x="179822" y="4930601"/>
                    <a:pt x="179822" y="4930601"/>
                  </a:cubicBezTo>
                  <a:lnTo>
                    <a:pt x="180127" y="4930601"/>
                  </a:lnTo>
                  <a:cubicBezTo>
                    <a:pt x="183486" y="4930601"/>
                    <a:pt x="186844" y="4930906"/>
                    <a:pt x="189897" y="4930906"/>
                  </a:cubicBezTo>
                  <a:lnTo>
                    <a:pt x="2087341" y="4930906"/>
                  </a:lnTo>
                  <a:cubicBezTo>
                    <a:pt x="2090699" y="4930906"/>
                    <a:pt x="2094057" y="4930906"/>
                    <a:pt x="2097110" y="4930906"/>
                  </a:cubicBezTo>
                  <a:lnTo>
                    <a:pt x="2097416" y="4930906"/>
                  </a:lnTo>
                  <a:cubicBezTo>
                    <a:pt x="2097416" y="4930906"/>
                    <a:pt x="2098637" y="4930906"/>
                    <a:pt x="2098637" y="4930906"/>
                  </a:cubicBezTo>
                  <a:lnTo>
                    <a:pt x="2099248" y="4930906"/>
                  </a:lnTo>
                  <a:cubicBezTo>
                    <a:pt x="2099248" y="4930906"/>
                    <a:pt x="2099858" y="4930906"/>
                    <a:pt x="2099858" y="4930906"/>
                  </a:cubicBezTo>
                  <a:cubicBezTo>
                    <a:pt x="2100774" y="4930906"/>
                    <a:pt x="2101385" y="4930906"/>
                    <a:pt x="2102301" y="4930906"/>
                  </a:cubicBezTo>
                  <a:cubicBezTo>
                    <a:pt x="2200302" y="4923274"/>
                    <a:pt x="2277238" y="4839927"/>
                    <a:pt x="2277238" y="4741314"/>
                  </a:cubicBezTo>
                  <a:lnTo>
                    <a:pt x="2277238" y="189897"/>
                  </a:lnTo>
                  <a:cubicBezTo>
                    <a:pt x="2277238" y="89758"/>
                    <a:pt x="2199386" y="6717"/>
                    <a:pt x="2099858" y="305"/>
                  </a:cubicBezTo>
                  <a:close/>
                </a:path>
              </a:pathLst>
            </a:custGeom>
            <a:noFill/>
            <a:ln cap="flat" cmpd="sng" w="30425">
              <a:solidFill>
                <a:srgbClr val="03030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80" name="Google Shape;2280;p58"/>
          <p:cNvGrpSpPr/>
          <p:nvPr/>
        </p:nvGrpSpPr>
        <p:grpSpPr>
          <a:xfrm>
            <a:off x="980736" y="1204063"/>
            <a:ext cx="7648284" cy="4320184"/>
            <a:chOff x="1198450" y="1204063"/>
            <a:chExt cx="7648284" cy="4320184"/>
          </a:xfrm>
        </p:grpSpPr>
        <p:sp>
          <p:nvSpPr>
            <p:cNvPr id="2281" name="Google Shape;2281;p58"/>
            <p:cNvSpPr/>
            <p:nvPr/>
          </p:nvSpPr>
          <p:spPr>
            <a:xfrm>
              <a:off x="1948377" y="1204063"/>
              <a:ext cx="6205176" cy="4130633"/>
            </a:xfrm>
            <a:custGeom>
              <a:rect b="b" l="l" r="r" t="t"/>
              <a:pathLst>
                <a:path extrusionOk="0" h="4130633" w="6205176">
                  <a:moveTo>
                    <a:pt x="328222" y="0"/>
                  </a:moveTo>
                  <a:lnTo>
                    <a:pt x="5876782" y="0"/>
                  </a:lnTo>
                  <a:cubicBezTo>
                    <a:pt x="6058054" y="0"/>
                    <a:pt x="6205177" y="147122"/>
                    <a:pt x="6205177" y="328395"/>
                  </a:cubicBezTo>
                  <a:lnTo>
                    <a:pt x="6205177" y="4130633"/>
                  </a:lnTo>
                  <a:lnTo>
                    <a:pt x="0" y="4130633"/>
                  </a:lnTo>
                  <a:lnTo>
                    <a:pt x="0" y="328395"/>
                  </a:lnTo>
                  <a:cubicBezTo>
                    <a:pt x="0" y="147122"/>
                    <a:pt x="147122" y="0"/>
                    <a:pt x="328395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34450">
              <a:solidFill>
                <a:srgbClr val="03030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82" name="Google Shape;2282;p58"/>
            <p:cNvGrpSpPr/>
            <p:nvPr/>
          </p:nvGrpSpPr>
          <p:grpSpPr>
            <a:xfrm>
              <a:off x="1198450" y="1466227"/>
              <a:ext cx="7648284" cy="4058020"/>
              <a:chOff x="1198450" y="1466227"/>
              <a:chExt cx="7648284" cy="4058020"/>
            </a:xfrm>
          </p:grpSpPr>
          <p:sp>
            <p:nvSpPr>
              <p:cNvPr id="2283" name="Google Shape;2283;p58"/>
              <p:cNvSpPr/>
              <p:nvPr/>
            </p:nvSpPr>
            <p:spPr>
              <a:xfrm>
                <a:off x="1198450" y="5334524"/>
                <a:ext cx="7648284" cy="86583"/>
              </a:xfrm>
              <a:prstGeom prst="rect">
                <a:avLst/>
              </a:prstGeom>
              <a:solidFill>
                <a:srgbClr val="FFFFFF"/>
              </a:solidFill>
              <a:ln cap="rnd" cmpd="sng" w="34450">
                <a:solidFill>
                  <a:srgbClr val="03030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4" name="Google Shape;2284;p58"/>
              <p:cNvSpPr/>
              <p:nvPr/>
            </p:nvSpPr>
            <p:spPr>
              <a:xfrm>
                <a:off x="4478085" y="5336249"/>
                <a:ext cx="1098673" cy="87790"/>
              </a:xfrm>
              <a:custGeom>
                <a:rect b="b" l="l" r="r" t="t"/>
                <a:pathLst>
                  <a:path extrusionOk="0" h="87790" w="1098673">
                    <a:moveTo>
                      <a:pt x="1094362" y="0"/>
                    </a:moveTo>
                    <a:cubicBezTo>
                      <a:pt x="1094362" y="22594"/>
                      <a:pt x="1084531" y="42947"/>
                      <a:pt x="1068318" y="57779"/>
                    </a:cubicBezTo>
                    <a:cubicBezTo>
                      <a:pt x="1052278" y="72612"/>
                      <a:pt x="1030201" y="81754"/>
                      <a:pt x="1005536" y="81754"/>
                    </a:cubicBezTo>
                    <a:lnTo>
                      <a:pt x="92965" y="81754"/>
                    </a:lnTo>
                    <a:cubicBezTo>
                      <a:pt x="43981" y="81754"/>
                      <a:pt x="4312" y="45189"/>
                      <a:pt x="4312" y="0"/>
                    </a:cubicBezTo>
                    <a:lnTo>
                      <a:pt x="0" y="0"/>
                    </a:lnTo>
                    <a:lnTo>
                      <a:pt x="0" y="6037"/>
                    </a:lnTo>
                    <a:cubicBezTo>
                      <a:pt x="0" y="51225"/>
                      <a:pt x="39842" y="87790"/>
                      <a:pt x="88825" y="87790"/>
                    </a:cubicBezTo>
                    <a:lnTo>
                      <a:pt x="1009848" y="87790"/>
                    </a:lnTo>
                    <a:cubicBezTo>
                      <a:pt x="1058831" y="87790"/>
                      <a:pt x="1098674" y="51225"/>
                      <a:pt x="1098674" y="6037"/>
                    </a:cubicBezTo>
                    <a:lnTo>
                      <a:pt x="1098674" y="0"/>
                    </a:lnTo>
                    <a:lnTo>
                      <a:pt x="1094362" y="0"/>
                    </a:lnTo>
                    <a:close/>
                  </a:path>
                </a:pathLst>
              </a:custGeom>
              <a:solidFill>
                <a:srgbClr val="FFFFFF"/>
              </a:solidFill>
              <a:ln cap="rnd" cmpd="sng" w="34450">
                <a:solidFill>
                  <a:srgbClr val="03030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5" name="Google Shape;2285;p58"/>
              <p:cNvSpPr/>
              <p:nvPr/>
            </p:nvSpPr>
            <p:spPr>
              <a:xfrm>
                <a:off x="1215593" y="5422142"/>
                <a:ext cx="7624001" cy="102105"/>
              </a:xfrm>
              <a:custGeom>
                <a:rect b="b" l="l" r="r" t="t"/>
                <a:pathLst>
                  <a:path extrusionOk="0" h="102105" w="7624001">
                    <a:moveTo>
                      <a:pt x="2347" y="0"/>
                    </a:moveTo>
                    <a:cubicBezTo>
                      <a:pt x="-413" y="0"/>
                      <a:pt x="-931" y="3967"/>
                      <a:pt x="1829" y="4657"/>
                    </a:cubicBezTo>
                    <a:cubicBezTo>
                      <a:pt x="265373" y="69336"/>
                      <a:pt x="539265" y="102106"/>
                      <a:pt x="814709" y="102106"/>
                    </a:cubicBezTo>
                    <a:lnTo>
                      <a:pt x="6809293" y="102106"/>
                    </a:lnTo>
                    <a:cubicBezTo>
                      <a:pt x="7084737" y="102106"/>
                      <a:pt x="7358630" y="69336"/>
                      <a:pt x="7622173" y="4657"/>
                    </a:cubicBezTo>
                    <a:cubicBezTo>
                      <a:pt x="7624932" y="3967"/>
                      <a:pt x="7624415" y="0"/>
                      <a:pt x="7621656" y="0"/>
                    </a:cubicBezTo>
                    <a:lnTo>
                      <a:pt x="2347" y="0"/>
                    </a:lnTo>
                    <a:close/>
                  </a:path>
                </a:pathLst>
              </a:custGeom>
              <a:solidFill>
                <a:srgbClr val="FFFFFF"/>
              </a:solidFill>
              <a:ln cap="rnd" cmpd="sng" w="34450">
                <a:solidFill>
                  <a:srgbClr val="03030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6" name="Google Shape;2286;p58"/>
              <p:cNvSpPr/>
              <p:nvPr/>
            </p:nvSpPr>
            <p:spPr>
              <a:xfrm>
                <a:off x="2109642" y="1466227"/>
                <a:ext cx="5897651" cy="3649079"/>
              </a:xfrm>
              <a:prstGeom prst="rect">
                <a:avLst/>
              </a:prstGeom>
              <a:solidFill>
                <a:srgbClr val="FFFFFF"/>
              </a:solidFill>
              <a:ln cap="flat" cmpd="sng" w="34450">
                <a:solidFill>
                  <a:srgbClr val="030303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0" name="Shape 2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1" name="Google Shape;2291;p5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4003" l="0" r="0" t="14003"/>
          <a:stretch/>
        </p:blipFill>
        <p:spPr>
          <a:xfrm>
            <a:off x="258524" y="0"/>
            <a:ext cx="11674952" cy="6611258"/>
          </a:xfrm>
          <a:prstGeom prst="round2SameRect">
            <a:avLst>
              <a:gd fmla="val 0" name="adj1"/>
              <a:gd fmla="val 3800" name="adj2"/>
            </a:avLst>
          </a:prstGeom>
          <a:solidFill>
            <a:srgbClr val="E8E8E8"/>
          </a:solidFill>
          <a:ln>
            <a:noFill/>
          </a:ln>
        </p:spPr>
      </p:pic>
      <p:sp>
        <p:nvSpPr>
          <p:cNvPr id="2292" name="Google Shape;2292;p59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Source</a:t>
            </a:r>
            <a:endParaRPr/>
          </a:p>
        </p:txBody>
      </p:sp>
      <p:sp>
        <p:nvSpPr>
          <p:cNvPr id="2293" name="Google Shape;2293;p59"/>
          <p:cNvSpPr txBox="1"/>
          <p:nvPr>
            <p:ph type="title"/>
          </p:nvPr>
        </p:nvSpPr>
        <p:spPr>
          <a:xfrm>
            <a:off x="344713" y="246742"/>
            <a:ext cx="11588763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LEGENDE PHOTO</a:t>
            </a:r>
            <a:endParaRPr/>
          </a:p>
        </p:txBody>
      </p:sp>
      <p:pic>
        <p:nvPicPr>
          <p:cNvPr id="2294" name="Google Shape;2294;p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9123" y="5873463"/>
            <a:ext cx="1279047" cy="5692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" name="Google Shape;1272;p6"/>
          <p:cNvSpPr txBox="1"/>
          <p:nvPr>
            <p:ph type="title"/>
          </p:nvPr>
        </p:nvSpPr>
        <p:spPr>
          <a:xfrm>
            <a:off x="344713" y="246742"/>
            <a:ext cx="7086599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fr-FR"/>
              <a:t>Titre de la slide</a:t>
            </a:r>
            <a:br>
              <a:rPr lang="fr-FR"/>
            </a:br>
            <a:r>
              <a:rPr lang="fr-FR"/>
              <a:t>sur deux lignes</a:t>
            </a:r>
            <a:endParaRPr/>
          </a:p>
        </p:txBody>
      </p:sp>
      <p:sp>
        <p:nvSpPr>
          <p:cNvPr id="1273" name="Google Shape;1273;p6"/>
          <p:cNvSpPr txBox="1"/>
          <p:nvPr>
            <p:ph idx="1" type="body"/>
          </p:nvPr>
        </p:nvSpPr>
        <p:spPr>
          <a:xfrm>
            <a:off x="344714" y="1647370"/>
            <a:ext cx="6694714" cy="4166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pPr>
            <a:r>
              <a:rPr lang="fr-FR">
                <a:solidFill>
                  <a:schemeClr val="dk2"/>
                </a:solidFill>
              </a:rPr>
              <a:t>Ex his quidam aeternitati se commendari posse per statuas aestimantes </a:t>
            </a:r>
            <a:r>
              <a:rPr lang="fr-FR"/>
              <a:t>eas ardenter adfectant quasi plus praemii de figmentis aereis </a:t>
            </a:r>
            <a:r>
              <a:rPr lang="fr-FR">
                <a:solidFill>
                  <a:schemeClr val="dk2"/>
                </a:solidFill>
              </a:rPr>
              <a:t>sensu carentibus adepturi, quam ex conscientia honeste recteque factorum</a:t>
            </a:r>
            <a:endParaRPr>
              <a:solidFill>
                <a:schemeClr val="dk2"/>
              </a:solidFill>
            </a:endParaRPr>
          </a:p>
          <a:p>
            <a:pPr indent="-228600" lvl="1" marL="6858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fr-FR"/>
              <a:t>Easque auro curant inbracteari, quod Acilio Glabrioni delatum est primo, cum consiliis armisque regem superasset</a:t>
            </a:r>
            <a:endParaRPr/>
          </a:p>
          <a:p>
            <a:pPr indent="-228600" lvl="1" marL="6858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fr-FR"/>
              <a:t>Antiochum. quam autem sit pulchrum exigua haec spernentem et minima ad ascensus verae gloriae tendere longos et arduos, ut memorat vates Ascraeus</a:t>
            </a:r>
            <a:endParaRPr/>
          </a:p>
          <a:p>
            <a:pPr indent="-228600" lvl="1" marL="6858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fr-FR"/>
              <a:t>Censorius Cato monstravit. qui interrogatus quam ob rem inter multos... statuam non haberet malo inquit ambigere bonos quam ob rem id non meruerim, quam quod est gravius cur inpetraverim mussitare.</a:t>
            </a:r>
            <a:endParaRPr/>
          </a:p>
        </p:txBody>
      </p:sp>
      <p:pic>
        <p:nvPicPr>
          <p:cNvPr id="1274" name="Google Shape;1274;p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3374" r="52508" t="0"/>
          <a:stretch/>
        </p:blipFill>
        <p:spPr>
          <a:xfrm>
            <a:off x="7800975" y="298450"/>
            <a:ext cx="3922713" cy="5927725"/>
          </a:xfrm>
          <a:prstGeom prst="roundRect">
            <a:avLst>
              <a:gd fmla="val 5493" name="adj"/>
            </a:avLst>
          </a:prstGeom>
          <a:noFill/>
          <a:ln>
            <a:noFill/>
          </a:ln>
        </p:spPr>
      </p:pic>
      <p:sp>
        <p:nvSpPr>
          <p:cNvPr id="1275" name="Google Shape;1275;p6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/>
              <a:t>Source</a:t>
            </a:r>
            <a:endParaRPr sz="100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8" name="Shape 2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9" name="Google Shape;2299;p60"/>
          <p:cNvSpPr/>
          <p:nvPr/>
        </p:nvSpPr>
        <p:spPr>
          <a:xfrm rot="359357">
            <a:off x="5000446" y="-36822"/>
            <a:ext cx="6704627" cy="4765698"/>
          </a:xfrm>
          <a:prstGeom prst="roundRect">
            <a:avLst>
              <a:gd fmla="val 736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0" name="Google Shape;2300;p60"/>
          <p:cNvSpPr txBox="1"/>
          <p:nvPr/>
        </p:nvSpPr>
        <p:spPr>
          <a:xfrm rot="360000">
            <a:off x="5347081" y="-375596"/>
            <a:ext cx="6127946" cy="45089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Q&amp;A</a:t>
            </a:r>
            <a:endParaRPr/>
          </a:p>
        </p:txBody>
      </p:sp>
      <p:sp>
        <p:nvSpPr>
          <p:cNvPr id="2301" name="Google Shape;2301;p60"/>
          <p:cNvSpPr/>
          <p:nvPr/>
        </p:nvSpPr>
        <p:spPr>
          <a:xfrm rot="-264472">
            <a:off x="-755779" y="2992499"/>
            <a:ext cx="6704627" cy="4765698"/>
          </a:xfrm>
          <a:prstGeom prst="roundRect">
            <a:avLst>
              <a:gd fmla="val 7364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02" name="Google Shape;2302;p60"/>
          <p:cNvGrpSpPr/>
          <p:nvPr/>
        </p:nvGrpSpPr>
        <p:grpSpPr>
          <a:xfrm rot="-240000">
            <a:off x="-184293" y="2945055"/>
            <a:ext cx="5583494" cy="3825541"/>
            <a:chOff x="1197620" y="956110"/>
            <a:chExt cx="3468683" cy="2376574"/>
          </a:xfrm>
        </p:grpSpPr>
        <p:grpSp>
          <p:nvGrpSpPr>
            <p:cNvPr id="2303" name="Google Shape;2303;p60"/>
            <p:cNvGrpSpPr/>
            <p:nvPr/>
          </p:nvGrpSpPr>
          <p:grpSpPr>
            <a:xfrm>
              <a:off x="1245266" y="2304651"/>
              <a:ext cx="3296567" cy="1028033"/>
              <a:chOff x="3650456" y="3659504"/>
              <a:chExt cx="4777930" cy="1489995"/>
            </a:xfrm>
          </p:grpSpPr>
          <p:grpSp>
            <p:nvGrpSpPr>
              <p:cNvPr id="2304" name="Google Shape;2304;p60"/>
              <p:cNvGrpSpPr/>
              <p:nvPr/>
            </p:nvGrpSpPr>
            <p:grpSpPr>
              <a:xfrm>
                <a:off x="3650456" y="3659504"/>
                <a:ext cx="2379534" cy="742569"/>
                <a:chOff x="3650456" y="3659504"/>
                <a:chExt cx="2379534" cy="742569"/>
              </a:xfrm>
            </p:grpSpPr>
            <p:sp>
              <p:nvSpPr>
                <p:cNvPr id="2305" name="Google Shape;2305;p60"/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rect b="b" l="l" r="r" t="t"/>
                  <a:pathLst>
                    <a:path extrusionOk="0" h="716280" w="69942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6" name="Google Shape;2306;p60"/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rect b="b" l="l" r="r" t="t"/>
                  <a:pathLst>
                    <a:path extrusionOk="0" h="742569" w="449960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7" name="Google Shape;2307;p60"/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rect b="b" l="l" r="r" t="t"/>
                  <a:pathLst>
                    <a:path extrusionOk="0" h="700373" w="424814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8" name="Google Shape;2308;p60"/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rect b="b" l="l" r="r" t="t"/>
                  <a:pathLst>
                    <a:path extrusionOk="0" h="700468" w="340137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9" name="Google Shape;2309;p60"/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rect b="b" l="l" r="r" t="t"/>
                  <a:pathLst>
                    <a:path extrusionOk="0" h="700373" w="419385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10" name="Google Shape;2310;p60"/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</p:grpSpPr>
            <p:sp>
              <p:nvSpPr>
                <p:cNvPr id="2311" name="Google Shape;2311;p60"/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rect b="b" l="l" r="r" t="t"/>
                  <a:pathLst>
                    <a:path extrusionOk="0" h="716280" w="69942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2" name="Google Shape;2312;p60"/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rect b="b" l="l" r="r" t="t"/>
                  <a:pathLst>
                    <a:path extrusionOk="0" h="700373" w="169068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3" name="Google Shape;2313;p60"/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rect b="b" l="l" r="r" t="t"/>
                  <a:pathLst>
                    <a:path extrusionOk="0" h="700373" w="412051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4" name="Google Shape;2314;p60"/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rect b="b" l="l" r="r" t="t"/>
                  <a:pathLst>
                    <a:path extrusionOk="0" h="700373" w="425672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15" name="Google Shape;2315;p60"/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</p:grpSpPr>
            <p:sp>
              <p:nvSpPr>
                <p:cNvPr id="2316" name="Google Shape;2316;p60"/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rect b="b" l="l" r="r" t="t"/>
                  <a:pathLst>
                    <a:path extrusionOk="0" h="716280" w="69942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7" name="Google Shape;2317;p60"/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rect b="b" l="l" r="r" t="t"/>
                  <a:pathLst>
                    <a:path extrusionOk="0" h="742568" w="449961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8" name="Google Shape;2318;p60"/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rect b="b" l="l" r="r" t="t"/>
                  <a:pathLst>
                    <a:path extrusionOk="0" h="700373" w="630650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9" name="Google Shape;2319;p60"/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rect b="b" l="l" r="r" t="t"/>
                  <a:pathLst>
                    <a:path extrusionOk="0" h="700468" w="358140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0" name="Google Shape;2320;p60"/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rect b="b" l="l" r="r" t="t"/>
                  <a:pathLst>
                    <a:path extrusionOk="0" h="700373" w="466915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1" name="Google Shape;2321;p60"/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rect b="b" l="l" r="r" t="t"/>
                  <a:pathLst>
                    <a:path extrusionOk="0" h="503396" w="171164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322" name="Google Shape;2322;p60"/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23" name="Google Shape;2323;p60"/>
            <p:cNvGrpSpPr/>
            <p:nvPr/>
          </p:nvGrpSpPr>
          <p:grpSpPr>
            <a:xfrm>
              <a:off x="1197620" y="956110"/>
              <a:ext cx="3468683" cy="1542607"/>
              <a:chOff x="3581400" y="1704975"/>
              <a:chExt cx="5027389" cy="2235802"/>
            </a:xfrm>
          </p:grpSpPr>
          <p:sp>
            <p:nvSpPr>
              <p:cNvPr id="2324" name="Google Shape;2324;p60"/>
              <p:cNvSpPr/>
              <p:nvPr/>
            </p:nvSpPr>
            <p:spPr>
              <a:xfrm>
                <a:off x="3581400" y="1714976"/>
                <a:ext cx="1023080" cy="1172717"/>
              </a:xfrm>
              <a:custGeom>
                <a:rect b="b" l="l" r="r" t="t"/>
                <a:pathLst>
                  <a:path extrusionOk="0" h="1172717" w="1023080">
                    <a:moveTo>
                      <a:pt x="797528" y="583406"/>
                    </a:moveTo>
                    <a:lnTo>
                      <a:pt x="787051" y="583406"/>
                    </a:lnTo>
                    <a:lnTo>
                      <a:pt x="689801" y="90011"/>
                    </a:lnTo>
                    <a:cubicBezTo>
                      <a:pt x="679228" y="37624"/>
                      <a:pt x="633222" y="0"/>
                      <a:pt x="579787" y="0"/>
                    </a:cubicBezTo>
                    <a:cubicBezTo>
                      <a:pt x="526352" y="0"/>
                      <a:pt x="480346" y="37624"/>
                      <a:pt x="469773" y="90011"/>
                    </a:cubicBezTo>
                    <a:lnTo>
                      <a:pt x="372523" y="583406"/>
                    </a:lnTo>
                    <a:lnTo>
                      <a:pt x="362045" y="583406"/>
                    </a:lnTo>
                    <a:lnTo>
                      <a:pt x="271082" y="15621"/>
                    </a:lnTo>
                    <a:lnTo>
                      <a:pt x="0" y="15621"/>
                    </a:lnTo>
                    <a:lnTo>
                      <a:pt x="204406" y="1063752"/>
                    </a:lnTo>
                    <a:cubicBezTo>
                      <a:pt x="216694" y="1127093"/>
                      <a:pt x="272129" y="1172718"/>
                      <a:pt x="336709" y="1172718"/>
                    </a:cubicBezTo>
                    <a:cubicBezTo>
                      <a:pt x="401288" y="1172718"/>
                      <a:pt x="451580" y="1131380"/>
                      <a:pt x="467106" y="1072039"/>
                    </a:cubicBezTo>
                    <a:lnTo>
                      <a:pt x="573691" y="663797"/>
                    </a:lnTo>
                    <a:lnTo>
                      <a:pt x="584168" y="663797"/>
                    </a:lnTo>
                    <a:lnTo>
                      <a:pt x="690753" y="1072039"/>
                    </a:lnTo>
                    <a:cubicBezTo>
                      <a:pt x="706279" y="1131380"/>
                      <a:pt x="759809" y="1172718"/>
                      <a:pt x="821150" y="1172718"/>
                    </a:cubicBezTo>
                    <a:cubicBezTo>
                      <a:pt x="885635" y="1172718"/>
                      <a:pt x="941070" y="1126998"/>
                      <a:pt x="953453" y="1063752"/>
                    </a:cubicBezTo>
                    <a:lnTo>
                      <a:pt x="1023080" y="706850"/>
                    </a:lnTo>
                    <a:lnTo>
                      <a:pt x="888492" y="15621"/>
                    </a:lnTo>
                    <a:lnTo>
                      <a:pt x="797528" y="58340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5" name="Google Shape;2325;p60"/>
              <p:cNvSpPr/>
              <p:nvPr/>
            </p:nvSpPr>
            <p:spPr>
              <a:xfrm>
                <a:off x="4544663" y="1708975"/>
                <a:ext cx="1414081" cy="1625536"/>
              </a:xfrm>
              <a:custGeom>
                <a:rect b="b" l="l" r="r" t="t"/>
                <a:pathLst>
                  <a:path extrusionOk="0" h="1625536" w="1414081">
                    <a:moveTo>
                      <a:pt x="1102138" y="811054"/>
                    </a:moveTo>
                    <a:lnTo>
                      <a:pt x="1087660" y="811054"/>
                    </a:lnTo>
                    <a:lnTo>
                      <a:pt x="953357" y="124396"/>
                    </a:lnTo>
                    <a:cubicBezTo>
                      <a:pt x="938689" y="52007"/>
                      <a:pt x="875157" y="0"/>
                      <a:pt x="801243" y="0"/>
                    </a:cubicBezTo>
                    <a:cubicBezTo>
                      <a:pt x="727329" y="0"/>
                      <a:pt x="663797" y="52007"/>
                      <a:pt x="649129" y="124396"/>
                    </a:cubicBezTo>
                    <a:lnTo>
                      <a:pt x="514826" y="811054"/>
                    </a:lnTo>
                    <a:lnTo>
                      <a:pt x="500348" y="811054"/>
                    </a:lnTo>
                    <a:lnTo>
                      <a:pt x="374618" y="21622"/>
                    </a:lnTo>
                    <a:lnTo>
                      <a:pt x="0" y="21622"/>
                    </a:lnTo>
                    <a:lnTo>
                      <a:pt x="282511" y="1474851"/>
                    </a:lnTo>
                    <a:cubicBezTo>
                      <a:pt x="299561" y="1562386"/>
                      <a:pt x="376142" y="1625537"/>
                      <a:pt x="465296" y="1625537"/>
                    </a:cubicBezTo>
                    <a:cubicBezTo>
                      <a:pt x="554450" y="1625537"/>
                      <a:pt x="624078" y="1568387"/>
                      <a:pt x="645414" y="1486376"/>
                    </a:cubicBezTo>
                    <a:lnTo>
                      <a:pt x="792766" y="922211"/>
                    </a:lnTo>
                    <a:lnTo>
                      <a:pt x="807244" y="922211"/>
                    </a:lnTo>
                    <a:lnTo>
                      <a:pt x="954596" y="1486376"/>
                    </a:lnTo>
                    <a:cubicBezTo>
                      <a:pt x="976027" y="1568387"/>
                      <a:pt x="1050036" y="1625537"/>
                      <a:pt x="1134713" y="1625537"/>
                    </a:cubicBezTo>
                    <a:lnTo>
                      <a:pt x="1134713" y="1625537"/>
                    </a:lnTo>
                    <a:cubicBezTo>
                      <a:pt x="1223867" y="1625537"/>
                      <a:pt x="1300448" y="1562386"/>
                      <a:pt x="1317498" y="1474851"/>
                    </a:cubicBezTo>
                    <a:lnTo>
                      <a:pt x="1414082" y="978122"/>
                    </a:lnTo>
                    <a:lnTo>
                      <a:pt x="1227773" y="21622"/>
                    </a:lnTo>
                    <a:lnTo>
                      <a:pt x="1102043" y="81095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6" name="Google Shape;2326;p60"/>
              <p:cNvSpPr/>
              <p:nvPr/>
            </p:nvSpPr>
            <p:spPr>
              <a:xfrm>
                <a:off x="5847397" y="1704975"/>
                <a:ext cx="2205704" cy="2235708"/>
              </a:xfrm>
              <a:custGeom>
                <a:rect b="b" l="l" r="r" t="t"/>
                <a:pathLst>
                  <a:path extrusionOk="0" h="2235708" w="2205704">
                    <a:moveTo>
                      <a:pt x="1519333" y="1112901"/>
                    </a:moveTo>
                    <a:lnTo>
                      <a:pt x="1499330" y="1112901"/>
                    </a:lnTo>
                    <a:lnTo>
                      <a:pt x="1314164" y="171450"/>
                    </a:lnTo>
                    <a:cubicBezTo>
                      <a:pt x="1293971" y="71723"/>
                      <a:pt x="1206341" y="0"/>
                      <a:pt x="1104519" y="0"/>
                    </a:cubicBezTo>
                    <a:cubicBezTo>
                      <a:pt x="1002697" y="0"/>
                      <a:pt x="915067" y="71723"/>
                      <a:pt x="894874" y="171450"/>
                    </a:cubicBezTo>
                    <a:lnTo>
                      <a:pt x="709708" y="1112901"/>
                    </a:lnTo>
                    <a:lnTo>
                      <a:pt x="689705" y="1112901"/>
                    </a:lnTo>
                    <a:lnTo>
                      <a:pt x="516446" y="25622"/>
                    </a:lnTo>
                    <a:lnTo>
                      <a:pt x="0" y="25622"/>
                    </a:lnTo>
                    <a:lnTo>
                      <a:pt x="389382" y="2028063"/>
                    </a:lnTo>
                    <a:cubicBezTo>
                      <a:pt x="412813" y="2148650"/>
                      <a:pt x="518446" y="2235708"/>
                      <a:pt x="641318" y="2235708"/>
                    </a:cubicBezTo>
                    <a:cubicBezTo>
                      <a:pt x="764191" y="2235708"/>
                      <a:pt x="860203" y="2156841"/>
                      <a:pt x="889635" y="2043875"/>
                    </a:cubicBezTo>
                    <a:lnTo>
                      <a:pt x="1092803" y="1266158"/>
                    </a:lnTo>
                    <a:lnTo>
                      <a:pt x="1112806" y="1266158"/>
                    </a:lnTo>
                    <a:lnTo>
                      <a:pt x="1315974" y="2043875"/>
                    </a:lnTo>
                    <a:cubicBezTo>
                      <a:pt x="1345502" y="2156841"/>
                      <a:pt x="1447514" y="2235708"/>
                      <a:pt x="1564386" y="2235708"/>
                    </a:cubicBezTo>
                    <a:cubicBezTo>
                      <a:pt x="1687259" y="2235708"/>
                      <a:pt x="1792891" y="2148650"/>
                      <a:pt x="1816322" y="2028063"/>
                    </a:cubicBezTo>
                    <a:lnTo>
                      <a:pt x="2205704" y="25622"/>
                    </a:lnTo>
                    <a:lnTo>
                      <a:pt x="1692593" y="25622"/>
                    </a:lnTo>
                    <a:lnTo>
                      <a:pt x="1519333" y="111290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7" name="Google Shape;2327;p60"/>
              <p:cNvSpPr/>
              <p:nvPr/>
            </p:nvSpPr>
            <p:spPr>
              <a:xfrm>
                <a:off x="8080057" y="1730597"/>
                <a:ext cx="524922" cy="1606105"/>
              </a:xfrm>
              <a:custGeom>
                <a:rect b="b" l="l" r="r" t="t"/>
                <a:pathLst>
                  <a:path extrusionOk="0" h="1606105" w="524922">
                    <a:moveTo>
                      <a:pt x="30956" y="1032224"/>
                    </a:moveTo>
                    <a:lnTo>
                      <a:pt x="55531" y="1412081"/>
                    </a:lnTo>
                    <a:cubicBezTo>
                      <a:pt x="62579" y="1521238"/>
                      <a:pt x="153162" y="1606106"/>
                      <a:pt x="262509" y="1606106"/>
                    </a:cubicBezTo>
                    <a:lnTo>
                      <a:pt x="262509" y="1606106"/>
                    </a:lnTo>
                    <a:cubicBezTo>
                      <a:pt x="371856" y="1606106"/>
                      <a:pt x="462439" y="1521238"/>
                      <a:pt x="469488" y="1412081"/>
                    </a:cubicBezTo>
                    <a:lnTo>
                      <a:pt x="494062" y="1032224"/>
                    </a:lnTo>
                    <a:cubicBezTo>
                      <a:pt x="514636" y="765524"/>
                      <a:pt x="524923" y="498158"/>
                      <a:pt x="524923" y="230696"/>
                    </a:cubicBezTo>
                    <a:lnTo>
                      <a:pt x="524923" y="0"/>
                    </a:lnTo>
                    <a:lnTo>
                      <a:pt x="0" y="0"/>
                    </a:lnTo>
                    <a:cubicBezTo>
                      <a:pt x="0" y="0"/>
                      <a:pt x="0" y="235649"/>
                      <a:pt x="0" y="238125"/>
                    </a:cubicBezTo>
                    <a:cubicBezTo>
                      <a:pt x="191" y="503110"/>
                      <a:pt x="10478" y="767906"/>
                      <a:pt x="30861" y="103212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8" name="Google Shape;2328;p60"/>
              <p:cNvSpPr/>
              <p:nvPr/>
            </p:nvSpPr>
            <p:spPr>
              <a:xfrm>
                <a:off x="8076342" y="3408330"/>
                <a:ext cx="532447" cy="532447"/>
              </a:xfrm>
              <a:custGeom>
                <a:rect b="b" l="l" r="r" t="t"/>
                <a:pathLst>
                  <a:path extrusionOk="0" h="532447" w="532447">
                    <a:moveTo>
                      <a:pt x="266224" y="0"/>
                    </a:moveTo>
                    <a:cubicBezTo>
                      <a:pt x="119253" y="0"/>
                      <a:pt x="0" y="119158"/>
                      <a:pt x="0" y="266224"/>
                    </a:cubicBezTo>
                    <a:cubicBezTo>
                      <a:pt x="0" y="413290"/>
                      <a:pt x="119158" y="532447"/>
                      <a:pt x="266224" y="532447"/>
                    </a:cubicBezTo>
                    <a:cubicBezTo>
                      <a:pt x="413290" y="532447"/>
                      <a:pt x="532447" y="413290"/>
                      <a:pt x="532447" y="266224"/>
                    </a:cubicBezTo>
                    <a:cubicBezTo>
                      <a:pt x="532447" y="119158"/>
                      <a:pt x="413290" y="0"/>
                      <a:pt x="26622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329" name="Google Shape;2329;p60"/>
          <p:cNvSpPr/>
          <p:nvPr/>
        </p:nvSpPr>
        <p:spPr>
          <a:xfrm rot="173243">
            <a:off x="5529742" y="4250957"/>
            <a:ext cx="6704627" cy="4765698"/>
          </a:xfrm>
          <a:prstGeom prst="roundRect">
            <a:avLst>
              <a:gd fmla="val 7364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30" name="Google Shape;2330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80000">
            <a:off x="6327668" y="4766869"/>
            <a:ext cx="4918970" cy="2189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4" name="Shape 2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5" name="Google Shape;2335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28257" y="885371"/>
            <a:ext cx="9025965" cy="5114713"/>
          </a:xfrm>
          <a:prstGeom prst="rect">
            <a:avLst/>
          </a:prstGeom>
          <a:noFill/>
          <a:ln>
            <a:noFill/>
          </a:ln>
        </p:spPr>
      </p:pic>
      <p:sp>
        <p:nvSpPr>
          <p:cNvPr id="2336" name="Google Shape;2336;p61"/>
          <p:cNvSpPr/>
          <p:nvPr/>
        </p:nvSpPr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12192000">
                <a:moveTo>
                  <a:pt x="8595883" y="5067824"/>
                </a:moveTo>
                <a:cubicBezTo>
                  <a:pt x="8539169" y="5067824"/>
                  <a:pt x="8493194" y="5113799"/>
                  <a:pt x="8493194" y="5170513"/>
                </a:cubicBezTo>
                <a:cubicBezTo>
                  <a:pt x="8493194" y="5227227"/>
                  <a:pt x="8539169" y="5273202"/>
                  <a:pt x="8595883" y="5273202"/>
                </a:cubicBezTo>
                <a:cubicBezTo>
                  <a:pt x="8652597" y="5273202"/>
                  <a:pt x="8698572" y="5227227"/>
                  <a:pt x="8698572" y="5170513"/>
                </a:cubicBezTo>
                <a:cubicBezTo>
                  <a:pt x="8698572" y="5113799"/>
                  <a:pt x="8652597" y="5067824"/>
                  <a:pt x="8595883" y="5067824"/>
                </a:cubicBezTo>
                <a:close/>
                <a:moveTo>
                  <a:pt x="6287794" y="4554643"/>
                </a:moveTo>
                <a:cubicBezTo>
                  <a:pt x="6323932" y="4554643"/>
                  <a:pt x="6353785" y="4577088"/>
                  <a:pt x="6353785" y="4633091"/>
                </a:cubicBezTo>
                <a:lnTo>
                  <a:pt x="6353785" y="4945534"/>
                </a:lnTo>
                <a:cubicBezTo>
                  <a:pt x="6353785" y="5000302"/>
                  <a:pt x="6323932" y="5022747"/>
                  <a:pt x="6287794" y="5022747"/>
                </a:cubicBezTo>
                <a:cubicBezTo>
                  <a:pt x="6251657" y="5022747"/>
                  <a:pt x="6221805" y="5000302"/>
                  <a:pt x="6221805" y="4945534"/>
                </a:cubicBezTo>
                <a:lnTo>
                  <a:pt x="6221805" y="4633091"/>
                </a:lnTo>
                <a:cubicBezTo>
                  <a:pt x="6221805" y="4577088"/>
                  <a:pt x="6251657" y="4554643"/>
                  <a:pt x="6287794" y="4554643"/>
                </a:cubicBezTo>
                <a:close/>
                <a:moveTo>
                  <a:pt x="8497009" y="4375415"/>
                </a:moveTo>
                <a:lnTo>
                  <a:pt x="8497009" y="4440283"/>
                </a:lnTo>
                <a:lnTo>
                  <a:pt x="8497121" y="4440283"/>
                </a:lnTo>
                <a:cubicBezTo>
                  <a:pt x="8497121" y="4542972"/>
                  <a:pt x="8501161" y="4645661"/>
                  <a:pt x="8509018" y="4748126"/>
                </a:cubicBezTo>
                <a:lnTo>
                  <a:pt x="8518445" y="4894023"/>
                </a:lnTo>
                <a:cubicBezTo>
                  <a:pt x="8521138" y="4935883"/>
                  <a:pt x="8555929" y="4968542"/>
                  <a:pt x="8597903" y="4968542"/>
                </a:cubicBezTo>
                <a:cubicBezTo>
                  <a:pt x="8639875" y="4968542"/>
                  <a:pt x="8674667" y="4935883"/>
                  <a:pt x="8677360" y="4894023"/>
                </a:cubicBezTo>
                <a:lnTo>
                  <a:pt x="8686787" y="4748126"/>
                </a:lnTo>
                <a:cubicBezTo>
                  <a:pt x="8694755" y="4645661"/>
                  <a:pt x="8698683" y="4542972"/>
                  <a:pt x="8698683" y="4440283"/>
                </a:cubicBezTo>
                <a:lnTo>
                  <a:pt x="8698683" y="4375415"/>
                </a:lnTo>
                <a:close/>
                <a:moveTo>
                  <a:pt x="7827230" y="4375415"/>
                </a:moveTo>
                <a:lnTo>
                  <a:pt x="7827230" y="5200630"/>
                </a:lnTo>
                <a:lnTo>
                  <a:pt x="8012743" y="5200630"/>
                </a:lnTo>
                <a:lnTo>
                  <a:pt x="8012743" y="4774948"/>
                </a:lnTo>
                <a:lnTo>
                  <a:pt x="8020151" y="4774948"/>
                </a:lnTo>
                <a:lnTo>
                  <a:pt x="8175699" y="5200630"/>
                </a:lnTo>
                <a:lnTo>
                  <a:pt x="8377373" y="5200630"/>
                </a:lnTo>
                <a:lnTo>
                  <a:pt x="8377373" y="4375415"/>
                </a:lnTo>
                <a:lnTo>
                  <a:pt x="8193206" y="4375415"/>
                </a:lnTo>
                <a:lnTo>
                  <a:pt x="8193206" y="4760022"/>
                </a:lnTo>
                <a:lnTo>
                  <a:pt x="8185688" y="4760022"/>
                </a:lnTo>
                <a:lnTo>
                  <a:pt x="8037545" y="4375415"/>
                </a:lnTo>
                <a:close/>
                <a:moveTo>
                  <a:pt x="7374277" y="4375415"/>
                </a:moveTo>
                <a:lnTo>
                  <a:pt x="7374165" y="4375527"/>
                </a:lnTo>
                <a:lnTo>
                  <a:pt x="7374165" y="5200742"/>
                </a:lnTo>
                <a:lnTo>
                  <a:pt x="7796143" y="5200742"/>
                </a:lnTo>
                <a:lnTo>
                  <a:pt x="7796143" y="5001538"/>
                </a:lnTo>
                <a:lnTo>
                  <a:pt x="7573370" y="5001538"/>
                </a:lnTo>
                <a:lnTo>
                  <a:pt x="7573370" y="4864619"/>
                </a:lnTo>
                <a:lnTo>
                  <a:pt x="7781217" y="4864619"/>
                </a:lnTo>
                <a:lnTo>
                  <a:pt x="7781217" y="4677871"/>
                </a:lnTo>
                <a:lnTo>
                  <a:pt x="7573370" y="4677871"/>
                </a:lnTo>
                <a:lnTo>
                  <a:pt x="7573370" y="4573274"/>
                </a:lnTo>
                <a:lnTo>
                  <a:pt x="7791205" y="4573274"/>
                </a:lnTo>
                <a:lnTo>
                  <a:pt x="7791205" y="4375415"/>
                </a:lnTo>
                <a:close/>
                <a:moveTo>
                  <a:pt x="6585648" y="4375415"/>
                </a:moveTo>
                <a:lnTo>
                  <a:pt x="6585648" y="5200630"/>
                </a:lnTo>
                <a:lnTo>
                  <a:pt x="6772396" y="5200630"/>
                </a:lnTo>
                <a:lnTo>
                  <a:pt x="6772396" y="4730169"/>
                </a:lnTo>
                <a:lnTo>
                  <a:pt x="6779690" y="4730169"/>
                </a:lnTo>
                <a:lnTo>
                  <a:pt x="6885522" y="5200630"/>
                </a:lnTo>
                <a:lnTo>
                  <a:pt x="7028613" y="5200630"/>
                </a:lnTo>
                <a:lnTo>
                  <a:pt x="7134443" y="4730169"/>
                </a:lnTo>
                <a:lnTo>
                  <a:pt x="7141963" y="4730169"/>
                </a:lnTo>
                <a:lnTo>
                  <a:pt x="7141963" y="5200630"/>
                </a:lnTo>
                <a:lnTo>
                  <a:pt x="7328711" y="5200630"/>
                </a:lnTo>
                <a:lnTo>
                  <a:pt x="7328711" y="4375415"/>
                </a:lnTo>
                <a:lnTo>
                  <a:pt x="7077319" y="4375415"/>
                </a:lnTo>
                <a:lnTo>
                  <a:pt x="6960266" y="4812320"/>
                </a:lnTo>
                <a:lnTo>
                  <a:pt x="6952747" y="4812320"/>
                </a:lnTo>
                <a:lnTo>
                  <a:pt x="6837039" y="4375415"/>
                </a:lnTo>
                <a:close/>
                <a:moveTo>
                  <a:pt x="4626478" y="4375414"/>
                </a:moveTo>
                <a:lnTo>
                  <a:pt x="4626478" y="5200630"/>
                </a:lnTo>
                <a:lnTo>
                  <a:pt x="4823102" y="5200630"/>
                </a:lnTo>
                <a:lnTo>
                  <a:pt x="4823102" y="4859567"/>
                </a:lnTo>
                <a:lnTo>
                  <a:pt x="4931402" y="4859567"/>
                </a:lnTo>
                <a:lnTo>
                  <a:pt x="4931402" y="5200630"/>
                </a:lnTo>
                <a:lnTo>
                  <a:pt x="5128026" y="5200630"/>
                </a:lnTo>
                <a:lnTo>
                  <a:pt x="5128026" y="4375414"/>
                </a:lnTo>
                <a:lnTo>
                  <a:pt x="4931402" y="4375414"/>
                </a:lnTo>
                <a:lnTo>
                  <a:pt x="4931402" y="4669116"/>
                </a:lnTo>
                <a:lnTo>
                  <a:pt x="4823102" y="4669116"/>
                </a:lnTo>
                <a:lnTo>
                  <a:pt x="4823102" y="4375414"/>
                </a:lnTo>
                <a:close/>
                <a:moveTo>
                  <a:pt x="4119206" y="4375414"/>
                </a:moveTo>
                <a:lnTo>
                  <a:pt x="4119206" y="4568334"/>
                </a:lnTo>
                <a:lnTo>
                  <a:pt x="4264879" y="4568334"/>
                </a:lnTo>
                <a:lnTo>
                  <a:pt x="4264879" y="5200630"/>
                </a:lnTo>
                <a:lnTo>
                  <a:pt x="4464083" y="5200630"/>
                </a:lnTo>
                <a:lnTo>
                  <a:pt x="4464083" y="4568334"/>
                </a:lnTo>
                <a:lnTo>
                  <a:pt x="4604706" y="4568334"/>
                </a:lnTo>
                <a:lnTo>
                  <a:pt x="4604706" y="4375414"/>
                </a:lnTo>
                <a:lnTo>
                  <a:pt x="4119318" y="4375414"/>
                </a:lnTo>
                <a:close/>
                <a:moveTo>
                  <a:pt x="3899239" y="4375414"/>
                </a:moveTo>
                <a:lnTo>
                  <a:pt x="3899239" y="5200630"/>
                </a:lnTo>
                <a:lnTo>
                  <a:pt x="4098444" y="5200630"/>
                </a:lnTo>
                <a:lnTo>
                  <a:pt x="4098444" y="4375414"/>
                </a:lnTo>
                <a:close/>
                <a:moveTo>
                  <a:pt x="5627331" y="4356673"/>
                </a:moveTo>
                <a:cubicBezTo>
                  <a:pt x="5589286" y="4356673"/>
                  <a:pt x="5556515" y="4383496"/>
                  <a:pt x="5548995" y="4420756"/>
                </a:cubicBezTo>
                <a:lnTo>
                  <a:pt x="5479863" y="4781233"/>
                </a:lnTo>
                <a:lnTo>
                  <a:pt x="5472343" y="4781233"/>
                </a:lnTo>
                <a:lnTo>
                  <a:pt x="5407588" y="4375416"/>
                </a:lnTo>
                <a:lnTo>
                  <a:pt x="5214667" y="4375416"/>
                </a:lnTo>
                <a:lnTo>
                  <a:pt x="5360115" y="5123080"/>
                </a:lnTo>
                <a:cubicBezTo>
                  <a:pt x="5368869" y="5168083"/>
                  <a:pt x="5408374" y="5200630"/>
                  <a:pt x="5454275" y="5200630"/>
                </a:cubicBezTo>
                <a:cubicBezTo>
                  <a:pt x="5497931" y="5200630"/>
                  <a:pt x="5536089" y="5171114"/>
                  <a:pt x="5547088" y="5128916"/>
                </a:cubicBezTo>
                <a:lnTo>
                  <a:pt x="5622954" y="4838357"/>
                </a:lnTo>
                <a:lnTo>
                  <a:pt x="5630473" y="4838357"/>
                </a:lnTo>
                <a:lnTo>
                  <a:pt x="5706339" y="5128916"/>
                </a:lnTo>
                <a:cubicBezTo>
                  <a:pt x="5717450" y="5171226"/>
                  <a:pt x="5755496" y="5200630"/>
                  <a:pt x="5799152" y="5200630"/>
                </a:cubicBezTo>
                <a:cubicBezTo>
                  <a:pt x="5845053" y="5200630"/>
                  <a:pt x="5884558" y="5168083"/>
                  <a:pt x="5893312" y="5123080"/>
                </a:cubicBezTo>
                <a:lnTo>
                  <a:pt x="6038760" y="4375416"/>
                </a:lnTo>
                <a:lnTo>
                  <a:pt x="5847074" y="4375416"/>
                </a:lnTo>
                <a:lnTo>
                  <a:pt x="5782318" y="4781233"/>
                </a:lnTo>
                <a:lnTo>
                  <a:pt x="5774799" y="4781233"/>
                </a:lnTo>
                <a:lnTo>
                  <a:pt x="5705666" y="4420756"/>
                </a:lnTo>
                <a:cubicBezTo>
                  <a:pt x="5698147" y="4383496"/>
                  <a:pt x="5665376" y="4356673"/>
                  <a:pt x="5627331" y="4356673"/>
                </a:cubicBezTo>
                <a:close/>
                <a:moveTo>
                  <a:pt x="3481750" y="4356672"/>
                </a:moveTo>
                <a:cubicBezTo>
                  <a:pt x="3443705" y="4356672"/>
                  <a:pt x="3410934" y="4383495"/>
                  <a:pt x="3403415" y="4420755"/>
                </a:cubicBezTo>
                <a:lnTo>
                  <a:pt x="3334282" y="4781233"/>
                </a:lnTo>
                <a:lnTo>
                  <a:pt x="3326762" y="4781233"/>
                </a:lnTo>
                <a:lnTo>
                  <a:pt x="3262007" y="4375415"/>
                </a:lnTo>
                <a:lnTo>
                  <a:pt x="3069086" y="4375415"/>
                </a:lnTo>
                <a:lnTo>
                  <a:pt x="3214534" y="5123080"/>
                </a:lnTo>
                <a:cubicBezTo>
                  <a:pt x="3223288" y="5168083"/>
                  <a:pt x="3262793" y="5200630"/>
                  <a:pt x="3308694" y="5200630"/>
                </a:cubicBezTo>
                <a:cubicBezTo>
                  <a:pt x="3352350" y="5200630"/>
                  <a:pt x="3390508" y="5171114"/>
                  <a:pt x="3401507" y="5128916"/>
                </a:cubicBezTo>
                <a:lnTo>
                  <a:pt x="3477374" y="4838357"/>
                </a:lnTo>
                <a:lnTo>
                  <a:pt x="3484892" y="4838357"/>
                </a:lnTo>
                <a:lnTo>
                  <a:pt x="3560758" y="5128916"/>
                </a:lnTo>
                <a:cubicBezTo>
                  <a:pt x="3571869" y="5171226"/>
                  <a:pt x="3609915" y="5200630"/>
                  <a:pt x="3653571" y="5200630"/>
                </a:cubicBezTo>
                <a:cubicBezTo>
                  <a:pt x="3699473" y="5200630"/>
                  <a:pt x="3738977" y="5168083"/>
                  <a:pt x="3747731" y="5123080"/>
                </a:cubicBezTo>
                <a:lnTo>
                  <a:pt x="3893179" y="4375415"/>
                </a:lnTo>
                <a:lnTo>
                  <a:pt x="3701493" y="4375415"/>
                </a:lnTo>
                <a:lnTo>
                  <a:pt x="3636738" y="4781233"/>
                </a:lnTo>
                <a:lnTo>
                  <a:pt x="3629218" y="4781233"/>
                </a:lnTo>
                <a:lnTo>
                  <a:pt x="3560086" y="4420755"/>
                </a:lnTo>
                <a:cubicBezTo>
                  <a:pt x="3552566" y="4383495"/>
                  <a:pt x="3519795" y="4356672"/>
                  <a:pt x="3481750" y="4356672"/>
                </a:cubicBezTo>
                <a:close/>
                <a:moveTo>
                  <a:pt x="6287794" y="4350500"/>
                </a:moveTo>
                <a:cubicBezTo>
                  <a:pt x="6150876" y="4350500"/>
                  <a:pt x="6022711" y="4432651"/>
                  <a:pt x="6022711" y="4628041"/>
                </a:cubicBezTo>
                <a:lnTo>
                  <a:pt x="6022711" y="4949126"/>
                </a:lnTo>
                <a:cubicBezTo>
                  <a:pt x="6022711" y="5150801"/>
                  <a:pt x="6150876" y="5225432"/>
                  <a:pt x="6287794" y="5225432"/>
                </a:cubicBezTo>
                <a:cubicBezTo>
                  <a:pt x="6424714" y="5225432"/>
                  <a:pt x="6552878" y="5147096"/>
                  <a:pt x="6552878" y="4947892"/>
                </a:cubicBezTo>
                <a:lnTo>
                  <a:pt x="6552878" y="4626806"/>
                </a:lnTo>
                <a:cubicBezTo>
                  <a:pt x="6552878" y="4432651"/>
                  <a:pt x="6424714" y="4350500"/>
                  <a:pt x="6287794" y="4350500"/>
                </a:cubicBezTo>
                <a:close/>
                <a:moveTo>
                  <a:pt x="5577838" y="3695086"/>
                </a:moveTo>
                <a:lnTo>
                  <a:pt x="5605221" y="3695086"/>
                </a:lnTo>
                <a:cubicBezTo>
                  <a:pt x="5651234" y="3695086"/>
                  <a:pt x="5672446" y="3713828"/>
                  <a:pt x="5672446" y="3771064"/>
                </a:cubicBezTo>
                <a:lnTo>
                  <a:pt x="5672446" y="4043556"/>
                </a:lnTo>
                <a:cubicBezTo>
                  <a:pt x="5672446" y="4099670"/>
                  <a:pt x="5651234" y="4119535"/>
                  <a:pt x="5605221" y="4119535"/>
                </a:cubicBezTo>
                <a:lnTo>
                  <a:pt x="5577838" y="4119535"/>
                </a:lnTo>
                <a:close/>
                <a:moveTo>
                  <a:pt x="4138510" y="3673987"/>
                </a:moveTo>
                <a:cubicBezTo>
                  <a:pt x="4174647" y="3673987"/>
                  <a:pt x="4204500" y="3696433"/>
                  <a:pt x="4204500" y="3752435"/>
                </a:cubicBezTo>
                <a:lnTo>
                  <a:pt x="4204500" y="4064879"/>
                </a:lnTo>
                <a:cubicBezTo>
                  <a:pt x="4204500" y="4119646"/>
                  <a:pt x="4174647" y="4142092"/>
                  <a:pt x="4138510" y="4142092"/>
                </a:cubicBezTo>
                <a:cubicBezTo>
                  <a:pt x="4102372" y="4142092"/>
                  <a:pt x="4072520" y="4119646"/>
                  <a:pt x="4072520" y="4064879"/>
                </a:cubicBezTo>
                <a:lnTo>
                  <a:pt x="4072520" y="3752435"/>
                </a:lnTo>
                <a:cubicBezTo>
                  <a:pt x="4072520" y="3696433"/>
                  <a:pt x="4102372" y="3673987"/>
                  <a:pt x="4138510" y="3673987"/>
                </a:cubicBezTo>
                <a:close/>
                <a:moveTo>
                  <a:pt x="4629958" y="3671518"/>
                </a:moveTo>
                <a:lnTo>
                  <a:pt x="4662279" y="3671518"/>
                </a:lnTo>
                <a:cubicBezTo>
                  <a:pt x="4707057" y="3671518"/>
                  <a:pt x="4728269" y="3696432"/>
                  <a:pt x="4728269" y="3746150"/>
                </a:cubicBezTo>
                <a:cubicBezTo>
                  <a:pt x="4728269" y="3795868"/>
                  <a:pt x="4708405" y="3830771"/>
                  <a:pt x="4658576" y="3830771"/>
                </a:cubicBezTo>
                <a:lnTo>
                  <a:pt x="4629958" y="3830771"/>
                </a:lnTo>
                <a:close/>
                <a:moveTo>
                  <a:pt x="5378632" y="3494758"/>
                </a:moveTo>
                <a:lnTo>
                  <a:pt x="5378632" y="4319974"/>
                </a:lnTo>
                <a:lnTo>
                  <a:pt x="5567850" y="4319974"/>
                </a:lnTo>
                <a:cubicBezTo>
                  <a:pt x="5768177" y="4319974"/>
                  <a:pt x="5872774" y="4256453"/>
                  <a:pt x="5872774" y="4017519"/>
                </a:cubicBezTo>
                <a:lnTo>
                  <a:pt x="5872774" y="3797214"/>
                </a:lnTo>
                <a:cubicBezTo>
                  <a:pt x="5872774" y="3558280"/>
                  <a:pt x="5768289" y="3494758"/>
                  <a:pt x="5567850" y="3494758"/>
                </a:cubicBezTo>
                <a:close/>
                <a:moveTo>
                  <a:pt x="4958114" y="3494758"/>
                </a:moveTo>
                <a:lnTo>
                  <a:pt x="4958114" y="3494870"/>
                </a:lnTo>
                <a:lnTo>
                  <a:pt x="4958114" y="4320085"/>
                </a:lnTo>
                <a:lnTo>
                  <a:pt x="5358882" y="4320085"/>
                </a:lnTo>
                <a:lnTo>
                  <a:pt x="5358882" y="4120881"/>
                </a:lnTo>
                <a:lnTo>
                  <a:pt x="5154738" y="4120881"/>
                </a:lnTo>
                <a:lnTo>
                  <a:pt x="5154738" y="3494758"/>
                </a:lnTo>
                <a:close/>
                <a:moveTo>
                  <a:pt x="4430864" y="3494758"/>
                </a:moveTo>
                <a:lnTo>
                  <a:pt x="4430864" y="4319862"/>
                </a:lnTo>
                <a:lnTo>
                  <a:pt x="4430752" y="4319862"/>
                </a:lnTo>
                <a:lnTo>
                  <a:pt x="4430864" y="4319974"/>
                </a:lnTo>
                <a:lnTo>
                  <a:pt x="4430864" y="4319862"/>
                </a:lnTo>
                <a:lnTo>
                  <a:pt x="4629958" y="4319862"/>
                </a:lnTo>
                <a:lnTo>
                  <a:pt x="4629958" y="4009888"/>
                </a:lnTo>
                <a:lnTo>
                  <a:pt x="4664861" y="4009888"/>
                </a:lnTo>
                <a:cubicBezTo>
                  <a:pt x="4714690" y="4009888"/>
                  <a:pt x="4732084" y="4037270"/>
                  <a:pt x="4732084" y="4092039"/>
                </a:cubicBezTo>
                <a:lnTo>
                  <a:pt x="4732084" y="4319862"/>
                </a:lnTo>
                <a:lnTo>
                  <a:pt x="4931290" y="4319862"/>
                </a:lnTo>
                <a:lnTo>
                  <a:pt x="4931290" y="4087101"/>
                </a:lnTo>
                <a:cubicBezTo>
                  <a:pt x="4931290" y="3968923"/>
                  <a:pt x="4870238" y="3917859"/>
                  <a:pt x="4813001" y="3901698"/>
                </a:cubicBezTo>
                <a:lnTo>
                  <a:pt x="4813001" y="3896761"/>
                </a:lnTo>
                <a:cubicBezTo>
                  <a:pt x="4865300" y="3866908"/>
                  <a:pt x="4922536" y="3805968"/>
                  <a:pt x="4922536" y="3712593"/>
                </a:cubicBezTo>
                <a:cubicBezTo>
                  <a:pt x="4922536" y="3605528"/>
                  <a:pt x="4862831" y="3494758"/>
                  <a:pt x="4671144" y="3494758"/>
                </a:cubicBezTo>
                <a:close/>
                <a:moveTo>
                  <a:pt x="3481750" y="3476016"/>
                </a:moveTo>
                <a:cubicBezTo>
                  <a:pt x="3443705" y="3476016"/>
                  <a:pt x="3410934" y="3502839"/>
                  <a:pt x="3403415" y="3540099"/>
                </a:cubicBezTo>
                <a:lnTo>
                  <a:pt x="3334282" y="3900577"/>
                </a:lnTo>
                <a:lnTo>
                  <a:pt x="3326762" y="3900577"/>
                </a:lnTo>
                <a:lnTo>
                  <a:pt x="3262007" y="3494759"/>
                </a:lnTo>
                <a:lnTo>
                  <a:pt x="3069086" y="3494759"/>
                </a:lnTo>
                <a:lnTo>
                  <a:pt x="3214534" y="4242424"/>
                </a:lnTo>
                <a:cubicBezTo>
                  <a:pt x="3223288" y="4287427"/>
                  <a:pt x="3262793" y="4319974"/>
                  <a:pt x="3308694" y="4319974"/>
                </a:cubicBezTo>
                <a:cubicBezTo>
                  <a:pt x="3352350" y="4319974"/>
                  <a:pt x="3390508" y="4290458"/>
                  <a:pt x="3401507" y="4248260"/>
                </a:cubicBezTo>
                <a:lnTo>
                  <a:pt x="3477374" y="3957701"/>
                </a:lnTo>
                <a:lnTo>
                  <a:pt x="3484892" y="3957701"/>
                </a:lnTo>
                <a:lnTo>
                  <a:pt x="3560758" y="4248260"/>
                </a:lnTo>
                <a:cubicBezTo>
                  <a:pt x="3571869" y="4290570"/>
                  <a:pt x="3609915" y="4319974"/>
                  <a:pt x="3653571" y="4319974"/>
                </a:cubicBezTo>
                <a:cubicBezTo>
                  <a:pt x="3699473" y="4319974"/>
                  <a:pt x="3738977" y="4287427"/>
                  <a:pt x="3747731" y="4242424"/>
                </a:cubicBezTo>
                <a:lnTo>
                  <a:pt x="3893179" y="3494759"/>
                </a:lnTo>
                <a:lnTo>
                  <a:pt x="3701493" y="3494759"/>
                </a:lnTo>
                <a:lnTo>
                  <a:pt x="3636738" y="3900577"/>
                </a:lnTo>
                <a:lnTo>
                  <a:pt x="3629218" y="3900577"/>
                </a:lnTo>
                <a:lnTo>
                  <a:pt x="3560086" y="3540099"/>
                </a:lnTo>
                <a:cubicBezTo>
                  <a:pt x="3552566" y="3502839"/>
                  <a:pt x="3519795" y="3476016"/>
                  <a:pt x="3481750" y="3476016"/>
                </a:cubicBezTo>
                <a:close/>
                <a:moveTo>
                  <a:pt x="4138397" y="3469843"/>
                </a:moveTo>
                <a:cubicBezTo>
                  <a:pt x="4001478" y="3469843"/>
                  <a:pt x="3873314" y="3551994"/>
                  <a:pt x="3873314" y="3747384"/>
                </a:cubicBezTo>
                <a:lnTo>
                  <a:pt x="3873314" y="4068470"/>
                </a:lnTo>
                <a:cubicBezTo>
                  <a:pt x="3873314" y="4270145"/>
                  <a:pt x="4001478" y="4344776"/>
                  <a:pt x="4138397" y="4344776"/>
                </a:cubicBezTo>
                <a:cubicBezTo>
                  <a:pt x="4275317" y="4344776"/>
                  <a:pt x="4403481" y="4266440"/>
                  <a:pt x="4403481" y="4067235"/>
                </a:cubicBezTo>
                <a:lnTo>
                  <a:pt x="4403481" y="3746150"/>
                </a:lnTo>
                <a:cubicBezTo>
                  <a:pt x="4403481" y="3551994"/>
                  <a:pt x="4275317" y="3469843"/>
                  <a:pt x="4138397" y="3469843"/>
                </a:cubicBezTo>
                <a:close/>
                <a:moveTo>
                  <a:pt x="8597566" y="3173897"/>
                </a:moveTo>
                <a:cubicBezTo>
                  <a:pt x="8424397" y="3173897"/>
                  <a:pt x="8283887" y="3314295"/>
                  <a:pt x="8283887" y="3487576"/>
                </a:cubicBezTo>
                <a:cubicBezTo>
                  <a:pt x="8283887" y="3660856"/>
                  <a:pt x="8424285" y="3801253"/>
                  <a:pt x="8597566" y="3801253"/>
                </a:cubicBezTo>
                <a:cubicBezTo>
                  <a:pt x="8770846" y="3801253"/>
                  <a:pt x="8911243" y="3660856"/>
                  <a:pt x="8911243" y="3487576"/>
                </a:cubicBezTo>
                <a:cubicBezTo>
                  <a:pt x="8911243" y="3314295"/>
                  <a:pt x="8770846" y="3173897"/>
                  <a:pt x="8597566" y="3173897"/>
                </a:cubicBezTo>
                <a:close/>
                <a:moveTo>
                  <a:pt x="8288264" y="1197108"/>
                </a:moveTo>
                <a:cubicBezTo>
                  <a:pt x="8288264" y="1197108"/>
                  <a:pt x="8288264" y="1474761"/>
                  <a:pt x="8288264" y="1477679"/>
                </a:cubicBezTo>
                <a:cubicBezTo>
                  <a:pt x="8288489" y="1789897"/>
                  <a:pt x="8300610" y="2101893"/>
                  <a:pt x="8324626" y="2413214"/>
                </a:cubicBezTo>
                <a:lnTo>
                  <a:pt x="8324738" y="2413326"/>
                </a:lnTo>
                <a:lnTo>
                  <a:pt x="8353694" y="2860892"/>
                </a:lnTo>
                <a:cubicBezTo>
                  <a:pt x="8361998" y="2989506"/>
                  <a:pt x="8468727" y="3089502"/>
                  <a:pt x="8597566" y="3089502"/>
                </a:cubicBezTo>
                <a:cubicBezTo>
                  <a:pt x="8726404" y="3089502"/>
                  <a:pt x="8833133" y="2989506"/>
                  <a:pt x="8841439" y="2860892"/>
                </a:cubicBezTo>
                <a:lnTo>
                  <a:pt x="8870393" y="2413326"/>
                </a:lnTo>
                <a:cubicBezTo>
                  <a:pt x="8894634" y="2099086"/>
                  <a:pt x="8906755" y="1784063"/>
                  <a:pt x="8906755" y="1468926"/>
                </a:cubicBezTo>
                <a:lnTo>
                  <a:pt x="8906755" y="1197108"/>
                </a:lnTo>
                <a:close/>
                <a:moveTo>
                  <a:pt x="3670854" y="1178703"/>
                </a:moveTo>
                <a:cubicBezTo>
                  <a:pt x="3607894" y="1178703"/>
                  <a:pt x="3553688" y="1223034"/>
                  <a:pt x="3541230" y="1284759"/>
                </a:cubicBezTo>
                <a:lnTo>
                  <a:pt x="3426645" y="1866102"/>
                </a:lnTo>
                <a:lnTo>
                  <a:pt x="3414300" y="1866102"/>
                </a:lnTo>
                <a:lnTo>
                  <a:pt x="3307123" y="1197109"/>
                </a:lnTo>
                <a:lnTo>
                  <a:pt x="2987720" y="1197109"/>
                </a:lnTo>
                <a:lnTo>
                  <a:pt x="3228562" y="2432069"/>
                </a:lnTo>
                <a:cubicBezTo>
                  <a:pt x="3243040" y="2506700"/>
                  <a:pt x="3308356" y="2560458"/>
                  <a:pt x="3384448" y="2560458"/>
                </a:cubicBezTo>
                <a:cubicBezTo>
                  <a:pt x="3460538" y="2560458"/>
                  <a:pt x="3519794" y="2511752"/>
                  <a:pt x="3538088" y="2441833"/>
                </a:cubicBezTo>
                <a:lnTo>
                  <a:pt x="3663672" y="1960822"/>
                </a:lnTo>
                <a:lnTo>
                  <a:pt x="3676016" y="1960822"/>
                </a:lnTo>
                <a:lnTo>
                  <a:pt x="3801600" y="2441833"/>
                </a:lnTo>
                <a:cubicBezTo>
                  <a:pt x="3819893" y="2511752"/>
                  <a:pt x="3882965" y="2560458"/>
                  <a:pt x="3955240" y="2560458"/>
                </a:cubicBezTo>
                <a:cubicBezTo>
                  <a:pt x="4031219" y="2560458"/>
                  <a:pt x="4096536" y="2506588"/>
                  <a:pt x="4111126" y="2432069"/>
                </a:cubicBezTo>
                <a:lnTo>
                  <a:pt x="4193164" y="2011549"/>
                </a:lnTo>
                <a:lnTo>
                  <a:pt x="4034586" y="1197109"/>
                </a:lnTo>
                <a:lnTo>
                  <a:pt x="3927407" y="1866102"/>
                </a:lnTo>
                <a:lnTo>
                  <a:pt x="3915063" y="1866102"/>
                </a:lnTo>
                <a:lnTo>
                  <a:pt x="3800478" y="1284759"/>
                </a:lnTo>
                <a:cubicBezTo>
                  <a:pt x="3788020" y="1223034"/>
                  <a:pt x="3733814" y="1178703"/>
                  <a:pt x="3670854" y="1178703"/>
                </a:cubicBezTo>
                <a:close/>
                <a:moveTo>
                  <a:pt x="5066749" y="1171632"/>
                </a:moveTo>
                <a:cubicBezTo>
                  <a:pt x="4979660" y="1171632"/>
                  <a:pt x="4904804" y="1232909"/>
                  <a:pt x="4887521" y="1318202"/>
                </a:cubicBezTo>
                <a:lnTo>
                  <a:pt x="4729279" y="2127256"/>
                </a:lnTo>
                <a:lnTo>
                  <a:pt x="4712220" y="2127256"/>
                </a:lnTo>
                <a:lnTo>
                  <a:pt x="4564078" y="1197108"/>
                </a:lnTo>
                <a:lnTo>
                  <a:pt x="4122685" y="1197108"/>
                </a:lnTo>
                <a:lnTo>
                  <a:pt x="4455553" y="2909376"/>
                </a:lnTo>
                <a:cubicBezTo>
                  <a:pt x="4475643" y="3012513"/>
                  <a:pt x="4565874" y="3086921"/>
                  <a:pt x="4670920" y="3086921"/>
                </a:cubicBezTo>
                <a:cubicBezTo>
                  <a:pt x="4775966" y="3086921"/>
                  <a:pt x="4858005" y="3019584"/>
                  <a:pt x="4883144" y="2922955"/>
                </a:cubicBezTo>
                <a:lnTo>
                  <a:pt x="5056761" y="2258227"/>
                </a:lnTo>
                <a:lnTo>
                  <a:pt x="5073820" y="2258227"/>
                </a:lnTo>
                <a:lnTo>
                  <a:pt x="5247438" y="2922955"/>
                </a:lnTo>
                <a:cubicBezTo>
                  <a:pt x="5272689" y="3019584"/>
                  <a:pt x="5359890" y="3086921"/>
                  <a:pt x="5459661" y="3086921"/>
                </a:cubicBezTo>
                <a:cubicBezTo>
                  <a:pt x="5564706" y="3086921"/>
                  <a:pt x="5654938" y="3012513"/>
                  <a:pt x="5675027" y="2909376"/>
                </a:cubicBezTo>
                <a:lnTo>
                  <a:pt x="5788827" y="2324104"/>
                </a:lnTo>
                <a:lnTo>
                  <a:pt x="5569308" y="1197108"/>
                </a:lnTo>
                <a:lnTo>
                  <a:pt x="5421167" y="2127144"/>
                </a:lnTo>
                <a:lnTo>
                  <a:pt x="5421279" y="2127256"/>
                </a:lnTo>
                <a:lnTo>
                  <a:pt x="5404220" y="2127256"/>
                </a:lnTo>
                <a:lnTo>
                  <a:pt x="5245978" y="1318202"/>
                </a:lnTo>
                <a:cubicBezTo>
                  <a:pt x="5228695" y="1232909"/>
                  <a:pt x="5153839" y="1171632"/>
                  <a:pt x="5066749" y="1171632"/>
                </a:cubicBezTo>
                <a:close/>
                <a:moveTo>
                  <a:pt x="6959031" y="1166919"/>
                </a:moveTo>
                <a:cubicBezTo>
                  <a:pt x="6839060" y="1166919"/>
                  <a:pt x="6735810" y="1251427"/>
                  <a:pt x="6712017" y="1368930"/>
                </a:cubicBezTo>
                <a:lnTo>
                  <a:pt x="6493845" y="2478194"/>
                </a:lnTo>
                <a:lnTo>
                  <a:pt x="6470277" y="2478194"/>
                </a:lnTo>
                <a:lnTo>
                  <a:pt x="6266134" y="1197108"/>
                </a:lnTo>
                <a:lnTo>
                  <a:pt x="5657632" y="1197108"/>
                </a:lnTo>
                <a:lnTo>
                  <a:pt x="6116421" y="3556484"/>
                </a:lnTo>
                <a:cubicBezTo>
                  <a:pt x="6144029" y="3698566"/>
                  <a:pt x="6268491" y="3801142"/>
                  <a:pt x="6413265" y="3801142"/>
                </a:cubicBezTo>
                <a:cubicBezTo>
                  <a:pt x="6558040" y="3801142"/>
                  <a:pt x="6671166" y="3708217"/>
                  <a:pt x="6705844" y="3575115"/>
                </a:cubicBezTo>
                <a:lnTo>
                  <a:pt x="6945227" y="2658770"/>
                </a:lnTo>
                <a:lnTo>
                  <a:pt x="6968796" y="2658770"/>
                </a:lnTo>
                <a:lnTo>
                  <a:pt x="7208178" y="3575115"/>
                </a:lnTo>
                <a:cubicBezTo>
                  <a:pt x="7242970" y="3708217"/>
                  <a:pt x="7363165" y="3801142"/>
                  <a:pt x="7500870" y="3801142"/>
                </a:cubicBezTo>
                <a:cubicBezTo>
                  <a:pt x="7645645" y="3801142"/>
                  <a:pt x="7770106" y="3698566"/>
                  <a:pt x="7797713" y="3556484"/>
                </a:cubicBezTo>
                <a:lnTo>
                  <a:pt x="8256503" y="1197108"/>
                </a:lnTo>
                <a:lnTo>
                  <a:pt x="7651930" y="1197108"/>
                </a:lnTo>
                <a:lnTo>
                  <a:pt x="7447786" y="2478194"/>
                </a:lnTo>
                <a:lnTo>
                  <a:pt x="7424218" y="2478194"/>
                </a:lnTo>
                <a:lnTo>
                  <a:pt x="7206046" y="1368930"/>
                </a:lnTo>
                <a:cubicBezTo>
                  <a:pt x="7182253" y="1251427"/>
                  <a:pt x="7079003" y="1166919"/>
                  <a:pt x="6959031" y="116691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0" name="Shape 2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1" name="Google Shape;2341;p62"/>
          <p:cNvGrpSpPr/>
          <p:nvPr/>
        </p:nvGrpSpPr>
        <p:grpSpPr>
          <a:xfrm>
            <a:off x="4801169" y="1755742"/>
            <a:ext cx="2979126" cy="1819519"/>
            <a:chOff x="6256865" y="1012998"/>
            <a:chExt cx="3652762" cy="2230948"/>
          </a:xfrm>
        </p:grpSpPr>
        <p:grpSp>
          <p:nvGrpSpPr>
            <p:cNvPr id="2342" name="Google Shape;2342;p62"/>
            <p:cNvGrpSpPr/>
            <p:nvPr/>
          </p:nvGrpSpPr>
          <p:grpSpPr>
            <a:xfrm>
              <a:off x="8318337" y="1769976"/>
              <a:ext cx="1591290" cy="707673"/>
              <a:chOff x="9244691" y="2908400"/>
              <a:chExt cx="2306360" cy="1025676"/>
            </a:xfrm>
          </p:grpSpPr>
          <p:sp>
            <p:nvSpPr>
              <p:cNvPr id="2343" name="Google Shape;2343;p62"/>
              <p:cNvSpPr/>
              <p:nvPr/>
            </p:nvSpPr>
            <p:spPr>
              <a:xfrm>
                <a:off x="9244691" y="2913037"/>
                <a:ext cx="469194" cy="538036"/>
              </a:xfrm>
              <a:custGeom>
                <a:rect b="b" l="l" r="r" t="t"/>
                <a:pathLst>
                  <a:path extrusionOk="0" h="538036" w="469194">
                    <a:moveTo>
                      <a:pt x="365881" y="267607"/>
                    </a:moveTo>
                    <a:lnTo>
                      <a:pt x="361043" y="267607"/>
                    </a:lnTo>
                    <a:lnTo>
                      <a:pt x="316492" y="41325"/>
                    </a:lnTo>
                    <a:cubicBezTo>
                      <a:pt x="311654" y="17337"/>
                      <a:pt x="290487" y="0"/>
                      <a:pt x="265995" y="0"/>
                    </a:cubicBezTo>
                    <a:cubicBezTo>
                      <a:pt x="241502" y="0"/>
                      <a:pt x="220335" y="17236"/>
                      <a:pt x="215497" y="41325"/>
                    </a:cubicBezTo>
                    <a:lnTo>
                      <a:pt x="170946" y="267607"/>
                    </a:lnTo>
                    <a:lnTo>
                      <a:pt x="166108" y="267607"/>
                    </a:lnTo>
                    <a:lnTo>
                      <a:pt x="124379" y="7156"/>
                    </a:lnTo>
                    <a:lnTo>
                      <a:pt x="0" y="7156"/>
                    </a:lnTo>
                    <a:lnTo>
                      <a:pt x="93738" y="488043"/>
                    </a:lnTo>
                    <a:cubicBezTo>
                      <a:pt x="99383" y="517071"/>
                      <a:pt x="124783" y="538037"/>
                      <a:pt x="154416" y="538037"/>
                    </a:cubicBezTo>
                    <a:cubicBezTo>
                      <a:pt x="184049" y="538037"/>
                      <a:pt x="207131" y="519087"/>
                      <a:pt x="214187" y="491873"/>
                    </a:cubicBezTo>
                    <a:lnTo>
                      <a:pt x="263072" y="304598"/>
                    </a:lnTo>
                    <a:lnTo>
                      <a:pt x="267910" y="304598"/>
                    </a:lnTo>
                    <a:lnTo>
                      <a:pt x="316794" y="491873"/>
                    </a:lnTo>
                    <a:cubicBezTo>
                      <a:pt x="323850" y="519087"/>
                      <a:pt x="348444" y="538037"/>
                      <a:pt x="376565" y="538037"/>
                    </a:cubicBezTo>
                    <a:cubicBezTo>
                      <a:pt x="406199" y="538037"/>
                      <a:pt x="431599" y="517071"/>
                      <a:pt x="437243" y="488043"/>
                    </a:cubicBezTo>
                    <a:lnTo>
                      <a:pt x="469195" y="324354"/>
                    </a:lnTo>
                    <a:lnTo>
                      <a:pt x="407509" y="7257"/>
                    </a:lnTo>
                    <a:lnTo>
                      <a:pt x="365780" y="26770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4" name="Google Shape;2344;p62"/>
              <p:cNvSpPr/>
              <p:nvPr/>
            </p:nvSpPr>
            <p:spPr>
              <a:xfrm>
                <a:off x="9686671" y="2910215"/>
                <a:ext cx="648808" cy="745671"/>
              </a:xfrm>
              <a:custGeom>
                <a:rect b="b" l="l" r="r" t="t"/>
                <a:pathLst>
                  <a:path extrusionOk="0" h="745671" w="648808">
                    <a:moveTo>
                      <a:pt x="505480" y="372029"/>
                    </a:moveTo>
                    <a:lnTo>
                      <a:pt x="498828" y="372029"/>
                    </a:lnTo>
                    <a:lnTo>
                      <a:pt x="437243" y="57049"/>
                    </a:lnTo>
                    <a:cubicBezTo>
                      <a:pt x="430490" y="23888"/>
                      <a:pt x="401360" y="0"/>
                      <a:pt x="367494" y="0"/>
                    </a:cubicBezTo>
                    <a:cubicBezTo>
                      <a:pt x="333627" y="0"/>
                      <a:pt x="304498" y="23888"/>
                      <a:pt x="297745" y="57049"/>
                    </a:cubicBezTo>
                    <a:lnTo>
                      <a:pt x="236159" y="372029"/>
                    </a:lnTo>
                    <a:lnTo>
                      <a:pt x="229507" y="372029"/>
                    </a:lnTo>
                    <a:lnTo>
                      <a:pt x="171853" y="9878"/>
                    </a:lnTo>
                    <a:lnTo>
                      <a:pt x="0" y="9878"/>
                    </a:lnTo>
                    <a:lnTo>
                      <a:pt x="129621" y="676527"/>
                    </a:lnTo>
                    <a:cubicBezTo>
                      <a:pt x="137382" y="716643"/>
                      <a:pt x="172559" y="745671"/>
                      <a:pt x="213481" y="745671"/>
                    </a:cubicBezTo>
                    <a:cubicBezTo>
                      <a:pt x="254403" y="745671"/>
                      <a:pt x="286355" y="719465"/>
                      <a:pt x="296132" y="681869"/>
                    </a:cubicBezTo>
                    <a:lnTo>
                      <a:pt x="363764" y="423031"/>
                    </a:lnTo>
                    <a:lnTo>
                      <a:pt x="370417" y="423031"/>
                    </a:lnTo>
                    <a:lnTo>
                      <a:pt x="438049" y="681869"/>
                    </a:lnTo>
                    <a:cubicBezTo>
                      <a:pt x="447826" y="719465"/>
                      <a:pt x="481794" y="745671"/>
                      <a:pt x="520700" y="745671"/>
                    </a:cubicBezTo>
                    <a:lnTo>
                      <a:pt x="520700" y="745671"/>
                    </a:lnTo>
                    <a:cubicBezTo>
                      <a:pt x="561622" y="745671"/>
                      <a:pt x="596699" y="716744"/>
                      <a:pt x="604560" y="676527"/>
                    </a:cubicBezTo>
                    <a:lnTo>
                      <a:pt x="648809" y="448632"/>
                    </a:lnTo>
                    <a:lnTo>
                      <a:pt x="563336" y="9878"/>
                    </a:lnTo>
                    <a:lnTo>
                      <a:pt x="505682" y="37202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5" name="Google Shape;2345;p62"/>
              <p:cNvSpPr/>
              <p:nvPr/>
            </p:nvSpPr>
            <p:spPr>
              <a:xfrm>
                <a:off x="10284075" y="2908400"/>
                <a:ext cx="1011666" cy="1025676"/>
              </a:xfrm>
              <a:custGeom>
                <a:rect b="b" l="l" r="r" t="t"/>
                <a:pathLst>
                  <a:path extrusionOk="0" h="1025676" w="1011666">
                    <a:moveTo>
                      <a:pt x="697089" y="510520"/>
                    </a:moveTo>
                    <a:lnTo>
                      <a:pt x="687917" y="510520"/>
                    </a:lnTo>
                    <a:lnTo>
                      <a:pt x="602948" y="78619"/>
                    </a:lnTo>
                    <a:cubicBezTo>
                      <a:pt x="593675" y="32859"/>
                      <a:pt x="553458" y="0"/>
                      <a:pt x="506791" y="0"/>
                    </a:cubicBezTo>
                    <a:cubicBezTo>
                      <a:pt x="460123" y="0"/>
                      <a:pt x="419906" y="32859"/>
                      <a:pt x="410634" y="78619"/>
                    </a:cubicBezTo>
                    <a:lnTo>
                      <a:pt x="325664" y="510520"/>
                    </a:lnTo>
                    <a:lnTo>
                      <a:pt x="316492" y="510520"/>
                    </a:lnTo>
                    <a:lnTo>
                      <a:pt x="236966" y="11793"/>
                    </a:lnTo>
                    <a:lnTo>
                      <a:pt x="0" y="11793"/>
                    </a:lnTo>
                    <a:lnTo>
                      <a:pt x="178606" y="930426"/>
                    </a:lnTo>
                    <a:cubicBezTo>
                      <a:pt x="189391" y="985762"/>
                      <a:pt x="237873" y="1025676"/>
                      <a:pt x="294217" y="1025676"/>
                    </a:cubicBezTo>
                    <a:cubicBezTo>
                      <a:pt x="350560" y="1025676"/>
                      <a:pt x="394607" y="989491"/>
                      <a:pt x="408114" y="937683"/>
                    </a:cubicBezTo>
                    <a:lnTo>
                      <a:pt x="501247" y="580874"/>
                    </a:lnTo>
                    <a:lnTo>
                      <a:pt x="510419" y="580874"/>
                    </a:lnTo>
                    <a:lnTo>
                      <a:pt x="603552" y="937683"/>
                    </a:lnTo>
                    <a:cubicBezTo>
                      <a:pt x="617059" y="989491"/>
                      <a:pt x="663928" y="1025676"/>
                      <a:pt x="717450" y="1025676"/>
                    </a:cubicBezTo>
                    <a:cubicBezTo>
                      <a:pt x="773793" y="1025676"/>
                      <a:pt x="822275" y="985762"/>
                      <a:pt x="833060" y="930426"/>
                    </a:cubicBezTo>
                    <a:lnTo>
                      <a:pt x="1011666" y="11793"/>
                    </a:lnTo>
                    <a:lnTo>
                      <a:pt x="776313" y="11793"/>
                    </a:lnTo>
                    <a:lnTo>
                      <a:pt x="696787" y="51052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6" name="Google Shape;2346;p62"/>
              <p:cNvSpPr/>
              <p:nvPr/>
            </p:nvSpPr>
            <p:spPr>
              <a:xfrm>
                <a:off x="11308542" y="2920092"/>
                <a:ext cx="240796" cy="736801"/>
              </a:xfrm>
              <a:custGeom>
                <a:rect b="b" l="l" r="r" t="t"/>
                <a:pathLst>
                  <a:path extrusionOk="0" h="736801" w="240796">
                    <a:moveTo>
                      <a:pt x="14111" y="473529"/>
                    </a:moveTo>
                    <a:lnTo>
                      <a:pt x="25400" y="647801"/>
                    </a:lnTo>
                    <a:cubicBezTo>
                      <a:pt x="28625" y="697895"/>
                      <a:pt x="70152" y="736802"/>
                      <a:pt x="120348" y="736802"/>
                    </a:cubicBezTo>
                    <a:lnTo>
                      <a:pt x="120348" y="736802"/>
                    </a:lnTo>
                    <a:cubicBezTo>
                      <a:pt x="170543" y="736802"/>
                      <a:pt x="212070" y="697895"/>
                      <a:pt x="215295" y="647801"/>
                    </a:cubicBezTo>
                    <a:lnTo>
                      <a:pt x="226584" y="473529"/>
                    </a:lnTo>
                    <a:cubicBezTo>
                      <a:pt x="236059" y="351165"/>
                      <a:pt x="240796" y="228499"/>
                      <a:pt x="240796" y="105833"/>
                    </a:cubicBezTo>
                    <a:lnTo>
                      <a:pt x="240796" y="0"/>
                    </a:lnTo>
                    <a:lnTo>
                      <a:pt x="0" y="0"/>
                    </a:lnTo>
                    <a:cubicBezTo>
                      <a:pt x="0" y="0"/>
                      <a:pt x="0" y="108152"/>
                      <a:pt x="0" y="109260"/>
                    </a:cubicBezTo>
                    <a:cubicBezTo>
                      <a:pt x="0" y="230817"/>
                      <a:pt x="4838" y="352274"/>
                      <a:pt x="14111" y="47352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7" name="Google Shape;2347;p62"/>
              <p:cNvSpPr/>
              <p:nvPr/>
            </p:nvSpPr>
            <p:spPr>
              <a:xfrm>
                <a:off x="11306728" y="3689753"/>
                <a:ext cx="244323" cy="244323"/>
              </a:xfrm>
              <a:custGeom>
                <a:rect b="b" l="l" r="r" t="t"/>
                <a:pathLst>
                  <a:path extrusionOk="0" h="244323" w="244323">
                    <a:moveTo>
                      <a:pt x="122162" y="0"/>
                    </a:moveTo>
                    <a:cubicBezTo>
                      <a:pt x="54731" y="0"/>
                      <a:pt x="0" y="54630"/>
                      <a:pt x="0" y="122162"/>
                    </a:cubicBezTo>
                    <a:cubicBezTo>
                      <a:pt x="0" y="189694"/>
                      <a:pt x="54630" y="244324"/>
                      <a:pt x="122162" y="244324"/>
                    </a:cubicBezTo>
                    <a:cubicBezTo>
                      <a:pt x="189694" y="244324"/>
                      <a:pt x="244324" y="189694"/>
                      <a:pt x="244324" y="122162"/>
                    </a:cubicBezTo>
                    <a:cubicBezTo>
                      <a:pt x="244324" y="54630"/>
                      <a:pt x="189694" y="0"/>
                      <a:pt x="12216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48" name="Google Shape;2348;p62"/>
            <p:cNvGrpSpPr/>
            <p:nvPr/>
          </p:nvGrpSpPr>
          <p:grpSpPr>
            <a:xfrm>
              <a:off x="6256865" y="1012998"/>
              <a:ext cx="2948219" cy="2230948"/>
              <a:chOff x="6256865" y="1811262"/>
              <a:chExt cx="4273046" cy="3233459"/>
            </a:xfrm>
          </p:grpSpPr>
          <p:grpSp>
            <p:nvGrpSpPr>
              <p:cNvPr id="2349" name="Google Shape;2349;p62"/>
              <p:cNvGrpSpPr/>
              <p:nvPr/>
            </p:nvGrpSpPr>
            <p:grpSpPr>
              <a:xfrm>
                <a:off x="6256865" y="1811262"/>
                <a:ext cx="4273045" cy="3233459"/>
                <a:chOff x="6256865" y="1811262"/>
                <a:chExt cx="4273045" cy="3233459"/>
              </a:xfrm>
            </p:grpSpPr>
            <p:grpSp>
              <p:nvGrpSpPr>
                <p:cNvPr id="2350" name="Google Shape;2350;p62"/>
                <p:cNvGrpSpPr/>
                <p:nvPr/>
              </p:nvGrpSpPr>
              <p:grpSpPr>
                <a:xfrm>
                  <a:off x="6676267" y="1811262"/>
                  <a:ext cx="3438777" cy="1073250"/>
                  <a:chOff x="6676267" y="1811262"/>
                  <a:chExt cx="3438777" cy="1073250"/>
                </a:xfrm>
              </p:grpSpPr>
              <p:sp>
                <p:nvSpPr>
                  <p:cNvPr id="2351" name="Google Shape;2351;p62"/>
                  <p:cNvSpPr/>
                  <p:nvPr/>
                </p:nvSpPr>
                <p:spPr>
                  <a:xfrm>
                    <a:off x="6676267" y="1818821"/>
                    <a:ext cx="1010658" cy="1035049"/>
                  </a:xfrm>
                  <a:custGeom>
                    <a:rect b="b" l="l" r="r" t="t"/>
                    <a:pathLst>
                      <a:path extrusionOk="0" h="1035049" w="1010658">
                        <a:moveTo>
                          <a:pt x="506085" y="0"/>
                        </a:moveTo>
                        <a:cubicBezTo>
                          <a:pt x="552752" y="0"/>
                          <a:pt x="592868" y="32859"/>
                          <a:pt x="602141" y="78518"/>
                        </a:cubicBezTo>
                        <a:lnTo>
                          <a:pt x="687010" y="520599"/>
                        </a:lnTo>
                        <a:lnTo>
                          <a:pt x="696182" y="520599"/>
                        </a:lnTo>
                        <a:lnTo>
                          <a:pt x="775607" y="22880"/>
                        </a:lnTo>
                        <a:lnTo>
                          <a:pt x="1010658" y="22880"/>
                        </a:lnTo>
                        <a:lnTo>
                          <a:pt x="832253" y="939901"/>
                        </a:lnTo>
                        <a:cubicBezTo>
                          <a:pt x="821468" y="995136"/>
                          <a:pt x="773087" y="1035050"/>
                          <a:pt x="716845" y="1035050"/>
                        </a:cubicBezTo>
                        <a:lnTo>
                          <a:pt x="716845" y="1035050"/>
                        </a:lnTo>
                        <a:cubicBezTo>
                          <a:pt x="663323" y="1035050"/>
                          <a:pt x="616555" y="998966"/>
                          <a:pt x="603049" y="947158"/>
                        </a:cubicBezTo>
                        <a:lnTo>
                          <a:pt x="510016" y="590852"/>
                        </a:lnTo>
                        <a:lnTo>
                          <a:pt x="500844" y="590852"/>
                        </a:lnTo>
                        <a:lnTo>
                          <a:pt x="407811" y="947158"/>
                        </a:lnTo>
                        <a:cubicBezTo>
                          <a:pt x="394305" y="998966"/>
                          <a:pt x="347537" y="1035050"/>
                          <a:pt x="294015" y="1035050"/>
                        </a:cubicBezTo>
                        <a:lnTo>
                          <a:pt x="294015" y="1035050"/>
                        </a:lnTo>
                        <a:cubicBezTo>
                          <a:pt x="237671" y="1035050"/>
                          <a:pt x="189290" y="995136"/>
                          <a:pt x="178606" y="939901"/>
                        </a:cubicBezTo>
                        <a:lnTo>
                          <a:pt x="0" y="22981"/>
                        </a:lnTo>
                        <a:lnTo>
                          <a:pt x="236663" y="22981"/>
                        </a:lnTo>
                        <a:lnTo>
                          <a:pt x="316089" y="520700"/>
                        </a:lnTo>
                        <a:lnTo>
                          <a:pt x="325261" y="520700"/>
                        </a:lnTo>
                        <a:lnTo>
                          <a:pt x="410129" y="78619"/>
                        </a:lnTo>
                        <a:cubicBezTo>
                          <a:pt x="419402" y="32960"/>
                          <a:pt x="459518" y="101"/>
                          <a:pt x="506186" y="101"/>
                        </a:cubicBezTo>
                        <a:lnTo>
                          <a:pt x="506186" y="101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52" name="Google Shape;2352;p62"/>
                  <p:cNvSpPr/>
                  <p:nvPr/>
                </p:nvSpPr>
                <p:spPr>
                  <a:xfrm>
                    <a:off x="7662734" y="1811262"/>
                    <a:ext cx="650320" cy="1073250"/>
                  </a:xfrm>
                  <a:custGeom>
                    <a:rect b="b" l="l" r="r" t="t"/>
                    <a:pathLst>
                      <a:path extrusionOk="0" h="1073250" w="650320">
                        <a:moveTo>
                          <a:pt x="0" y="340481"/>
                        </a:moveTo>
                        <a:cubicBezTo>
                          <a:pt x="0" y="100794"/>
                          <a:pt x="157238" y="0"/>
                          <a:pt x="325160" y="0"/>
                        </a:cubicBezTo>
                        <a:cubicBezTo>
                          <a:pt x="493083" y="0"/>
                          <a:pt x="650321" y="100794"/>
                          <a:pt x="650321" y="338868"/>
                        </a:cubicBezTo>
                        <a:lnTo>
                          <a:pt x="650321" y="732770"/>
                        </a:lnTo>
                        <a:cubicBezTo>
                          <a:pt x="650321" y="976993"/>
                          <a:pt x="493083" y="1073251"/>
                          <a:pt x="325160" y="1073251"/>
                        </a:cubicBezTo>
                        <a:cubicBezTo>
                          <a:pt x="157238" y="1073251"/>
                          <a:pt x="0" y="981629"/>
                          <a:pt x="0" y="734383"/>
                        </a:cubicBezTo>
                        <a:lnTo>
                          <a:pt x="0" y="340481"/>
                        </a:lnTo>
                        <a:close/>
                        <a:moveTo>
                          <a:pt x="406098" y="346529"/>
                        </a:moveTo>
                        <a:cubicBezTo>
                          <a:pt x="406098" y="277787"/>
                          <a:pt x="369409" y="250371"/>
                          <a:pt x="325160" y="250371"/>
                        </a:cubicBezTo>
                        <a:cubicBezTo>
                          <a:pt x="280912" y="250371"/>
                          <a:pt x="244223" y="277888"/>
                          <a:pt x="244223" y="346529"/>
                        </a:cubicBezTo>
                        <a:lnTo>
                          <a:pt x="244223" y="729746"/>
                        </a:lnTo>
                        <a:cubicBezTo>
                          <a:pt x="244223" y="796875"/>
                          <a:pt x="280811" y="824391"/>
                          <a:pt x="325160" y="824391"/>
                        </a:cubicBezTo>
                        <a:cubicBezTo>
                          <a:pt x="369510" y="824391"/>
                          <a:pt x="406098" y="796875"/>
                          <a:pt x="406098" y="729746"/>
                        </a:cubicBezTo>
                        <a:lnTo>
                          <a:pt x="406098" y="346529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53" name="Google Shape;2353;p62"/>
                  <p:cNvSpPr/>
                  <p:nvPr/>
                </p:nvSpPr>
                <p:spPr>
                  <a:xfrm>
                    <a:off x="8346519" y="1841802"/>
                    <a:ext cx="613631" cy="1012270"/>
                  </a:xfrm>
                  <a:custGeom>
                    <a:rect b="b" l="l" r="r" t="t"/>
                    <a:pathLst>
                      <a:path extrusionOk="0" h="1012270" w="613631">
                        <a:moveTo>
                          <a:pt x="0" y="1012170"/>
                        </a:moveTo>
                        <a:lnTo>
                          <a:pt x="0" y="0"/>
                        </a:lnTo>
                        <a:lnTo>
                          <a:pt x="294620" y="0"/>
                        </a:lnTo>
                        <a:cubicBezTo>
                          <a:pt x="529671" y="0"/>
                          <a:pt x="602948" y="135870"/>
                          <a:pt x="602948" y="267204"/>
                        </a:cubicBezTo>
                        <a:cubicBezTo>
                          <a:pt x="602948" y="381706"/>
                          <a:pt x="532695" y="456494"/>
                          <a:pt x="468590" y="493183"/>
                        </a:cubicBezTo>
                        <a:lnTo>
                          <a:pt x="468590" y="499332"/>
                        </a:lnTo>
                        <a:cubicBezTo>
                          <a:pt x="538843" y="519188"/>
                          <a:pt x="613632" y="581781"/>
                          <a:pt x="613632" y="726823"/>
                        </a:cubicBezTo>
                        <a:lnTo>
                          <a:pt x="613632" y="1012271"/>
                        </a:lnTo>
                        <a:lnTo>
                          <a:pt x="369409" y="1012271"/>
                        </a:lnTo>
                        <a:lnTo>
                          <a:pt x="369409" y="732871"/>
                        </a:lnTo>
                        <a:cubicBezTo>
                          <a:pt x="369409" y="665742"/>
                          <a:pt x="348041" y="632077"/>
                          <a:pt x="286959" y="632077"/>
                        </a:cubicBezTo>
                        <a:lnTo>
                          <a:pt x="244223" y="632077"/>
                        </a:lnTo>
                        <a:lnTo>
                          <a:pt x="244223" y="1012170"/>
                        </a:lnTo>
                        <a:lnTo>
                          <a:pt x="0" y="1012170"/>
                        </a:lnTo>
                        <a:close/>
                        <a:moveTo>
                          <a:pt x="244223" y="412145"/>
                        </a:moveTo>
                        <a:lnTo>
                          <a:pt x="279299" y="412145"/>
                        </a:lnTo>
                        <a:cubicBezTo>
                          <a:pt x="340380" y="412145"/>
                          <a:pt x="364772" y="369409"/>
                          <a:pt x="364772" y="308328"/>
                        </a:cubicBezTo>
                        <a:cubicBezTo>
                          <a:pt x="364772" y="247247"/>
                          <a:pt x="338868" y="216706"/>
                          <a:pt x="283835" y="216706"/>
                        </a:cubicBezTo>
                        <a:lnTo>
                          <a:pt x="244122" y="216706"/>
                        </a:lnTo>
                        <a:lnTo>
                          <a:pt x="244122" y="412145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54" name="Google Shape;2354;p62"/>
                  <p:cNvSpPr/>
                  <p:nvPr/>
                </p:nvSpPr>
                <p:spPr>
                  <a:xfrm>
                    <a:off x="8993110" y="1841802"/>
                    <a:ext cx="491570" cy="1012069"/>
                  </a:xfrm>
                  <a:custGeom>
                    <a:rect b="b" l="l" r="r" t="t"/>
                    <a:pathLst>
                      <a:path extrusionOk="0" h="1012069" w="491570">
                        <a:moveTo>
                          <a:pt x="0" y="0"/>
                        </a:moveTo>
                        <a:lnTo>
                          <a:pt x="241199" y="0"/>
                        </a:lnTo>
                        <a:lnTo>
                          <a:pt x="241199" y="767846"/>
                        </a:lnTo>
                        <a:lnTo>
                          <a:pt x="491571" y="767846"/>
                        </a:lnTo>
                        <a:lnTo>
                          <a:pt x="491571" y="1012069"/>
                        </a:lnTo>
                        <a:lnTo>
                          <a:pt x="0" y="1012069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55" name="Google Shape;2355;p62"/>
                  <p:cNvSpPr/>
                  <p:nvPr/>
                </p:nvSpPr>
                <p:spPr>
                  <a:xfrm>
                    <a:off x="9508972" y="1841802"/>
                    <a:ext cx="606072" cy="1012069"/>
                  </a:xfrm>
                  <a:custGeom>
                    <a:rect b="b" l="l" r="r" t="t"/>
                    <a:pathLst>
                      <a:path extrusionOk="0" h="1012069" w="606072">
                        <a:moveTo>
                          <a:pt x="0" y="0"/>
                        </a:moveTo>
                        <a:lnTo>
                          <a:pt x="232027" y="0"/>
                        </a:lnTo>
                        <a:cubicBezTo>
                          <a:pt x="477863" y="0"/>
                          <a:pt x="606072" y="77813"/>
                          <a:pt x="606072" y="370921"/>
                        </a:cubicBezTo>
                        <a:lnTo>
                          <a:pt x="606072" y="641148"/>
                        </a:lnTo>
                        <a:cubicBezTo>
                          <a:pt x="606072" y="934256"/>
                          <a:pt x="477863" y="1012069"/>
                          <a:pt x="232027" y="1012069"/>
                        </a:cubicBezTo>
                        <a:lnTo>
                          <a:pt x="0" y="1012069"/>
                        </a:lnTo>
                        <a:lnTo>
                          <a:pt x="0" y="0"/>
                        </a:lnTo>
                        <a:close/>
                        <a:moveTo>
                          <a:pt x="360337" y="338868"/>
                        </a:moveTo>
                        <a:cubicBezTo>
                          <a:pt x="360337" y="268615"/>
                          <a:pt x="334333" y="245735"/>
                          <a:pt x="277888" y="245735"/>
                        </a:cubicBezTo>
                        <a:lnTo>
                          <a:pt x="244324" y="245735"/>
                        </a:lnTo>
                        <a:lnTo>
                          <a:pt x="244324" y="766334"/>
                        </a:lnTo>
                        <a:lnTo>
                          <a:pt x="277888" y="766334"/>
                        </a:lnTo>
                        <a:cubicBezTo>
                          <a:pt x="334333" y="766334"/>
                          <a:pt x="360337" y="741942"/>
                          <a:pt x="360337" y="673201"/>
                        </a:cubicBezTo>
                        <a:lnTo>
                          <a:pt x="360337" y="338868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356" name="Google Shape;2356;p62"/>
                <p:cNvGrpSpPr/>
                <p:nvPr/>
              </p:nvGrpSpPr>
              <p:grpSpPr>
                <a:xfrm>
                  <a:off x="6471656" y="2898926"/>
                  <a:ext cx="2525082" cy="1035150"/>
                  <a:chOff x="6471656" y="2898926"/>
                  <a:chExt cx="2525082" cy="1035150"/>
                </a:xfrm>
              </p:grpSpPr>
              <p:sp>
                <p:nvSpPr>
                  <p:cNvPr id="2357" name="Google Shape;2357;p62"/>
                  <p:cNvSpPr/>
                  <p:nvPr/>
                </p:nvSpPr>
                <p:spPr>
                  <a:xfrm>
                    <a:off x="6471656" y="2898926"/>
                    <a:ext cx="1010456" cy="1035049"/>
                  </a:xfrm>
                  <a:custGeom>
                    <a:rect b="b" l="l" r="r" t="t"/>
                    <a:pathLst>
                      <a:path extrusionOk="0" h="1035049" w="1010456">
                        <a:moveTo>
                          <a:pt x="505883" y="0"/>
                        </a:moveTo>
                        <a:cubicBezTo>
                          <a:pt x="552551" y="0"/>
                          <a:pt x="592667" y="32859"/>
                          <a:pt x="601940" y="78518"/>
                        </a:cubicBezTo>
                        <a:lnTo>
                          <a:pt x="686808" y="520599"/>
                        </a:lnTo>
                        <a:lnTo>
                          <a:pt x="695980" y="520599"/>
                        </a:lnTo>
                        <a:lnTo>
                          <a:pt x="775406" y="22880"/>
                        </a:lnTo>
                        <a:lnTo>
                          <a:pt x="1010456" y="22880"/>
                        </a:lnTo>
                        <a:lnTo>
                          <a:pt x="832052" y="939901"/>
                        </a:lnTo>
                        <a:cubicBezTo>
                          <a:pt x="821267" y="995136"/>
                          <a:pt x="772886" y="1035050"/>
                          <a:pt x="716643" y="1035050"/>
                        </a:cubicBezTo>
                        <a:lnTo>
                          <a:pt x="716643" y="1035050"/>
                        </a:lnTo>
                        <a:cubicBezTo>
                          <a:pt x="663121" y="1035050"/>
                          <a:pt x="616353" y="998966"/>
                          <a:pt x="602847" y="947158"/>
                        </a:cubicBezTo>
                        <a:lnTo>
                          <a:pt x="509814" y="590852"/>
                        </a:lnTo>
                        <a:lnTo>
                          <a:pt x="500642" y="590852"/>
                        </a:lnTo>
                        <a:lnTo>
                          <a:pt x="407610" y="947158"/>
                        </a:lnTo>
                        <a:cubicBezTo>
                          <a:pt x="394103" y="998966"/>
                          <a:pt x="347335" y="1035050"/>
                          <a:pt x="293814" y="1035050"/>
                        </a:cubicBezTo>
                        <a:lnTo>
                          <a:pt x="293814" y="1035050"/>
                        </a:lnTo>
                        <a:cubicBezTo>
                          <a:pt x="237470" y="1035050"/>
                          <a:pt x="189089" y="995136"/>
                          <a:pt x="178405" y="939901"/>
                        </a:cubicBezTo>
                        <a:lnTo>
                          <a:pt x="0" y="22880"/>
                        </a:lnTo>
                        <a:lnTo>
                          <a:pt x="236664" y="22880"/>
                        </a:lnTo>
                        <a:lnTo>
                          <a:pt x="316089" y="520599"/>
                        </a:lnTo>
                        <a:lnTo>
                          <a:pt x="325261" y="520599"/>
                        </a:lnTo>
                        <a:lnTo>
                          <a:pt x="410129" y="78518"/>
                        </a:lnTo>
                        <a:cubicBezTo>
                          <a:pt x="419402" y="32859"/>
                          <a:pt x="459518" y="0"/>
                          <a:pt x="506186" y="0"/>
                        </a:cubicBezTo>
                        <a:lnTo>
                          <a:pt x="506186" y="0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58" name="Google Shape;2358;p62"/>
                  <p:cNvSpPr/>
                  <p:nvPr/>
                </p:nvSpPr>
                <p:spPr>
                  <a:xfrm>
                    <a:off x="7489672" y="2921907"/>
                    <a:ext cx="244222" cy="1012169"/>
                  </a:xfrm>
                  <a:custGeom>
                    <a:rect b="b" l="l" r="r" t="t"/>
                    <a:pathLst>
                      <a:path extrusionOk="0" h="1012169" w="244222">
                        <a:moveTo>
                          <a:pt x="0" y="0"/>
                        </a:moveTo>
                        <a:lnTo>
                          <a:pt x="244223" y="0"/>
                        </a:lnTo>
                        <a:lnTo>
                          <a:pt x="244223" y="1012170"/>
                        </a:lnTo>
                        <a:lnTo>
                          <a:pt x="0" y="101217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59" name="Google Shape;2359;p62"/>
                  <p:cNvSpPr/>
                  <p:nvPr/>
                </p:nvSpPr>
                <p:spPr>
                  <a:xfrm>
                    <a:off x="7759597" y="2921907"/>
                    <a:ext cx="595388" cy="1012169"/>
                  </a:xfrm>
                  <a:custGeom>
                    <a:rect b="b" l="l" r="r" t="t"/>
                    <a:pathLst>
                      <a:path extrusionOk="0" h="1012169" w="595388">
                        <a:moveTo>
                          <a:pt x="0" y="0"/>
                        </a:moveTo>
                        <a:lnTo>
                          <a:pt x="595388" y="0"/>
                        </a:lnTo>
                        <a:lnTo>
                          <a:pt x="595388" y="236663"/>
                        </a:lnTo>
                        <a:lnTo>
                          <a:pt x="422930" y="236663"/>
                        </a:lnTo>
                        <a:lnTo>
                          <a:pt x="422930" y="1012170"/>
                        </a:lnTo>
                        <a:lnTo>
                          <a:pt x="178707" y="1012170"/>
                        </a:lnTo>
                        <a:lnTo>
                          <a:pt x="178707" y="236663"/>
                        </a:lnTo>
                        <a:lnTo>
                          <a:pt x="101" y="236663"/>
                        </a:lnTo>
                        <a:lnTo>
                          <a:pt x="101" y="0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60" name="Google Shape;2360;p62"/>
                  <p:cNvSpPr/>
                  <p:nvPr/>
                </p:nvSpPr>
                <p:spPr>
                  <a:xfrm>
                    <a:off x="8381494" y="2921907"/>
                    <a:ext cx="615244" cy="1012169"/>
                  </a:xfrm>
                  <a:custGeom>
                    <a:rect b="b" l="l" r="r" t="t"/>
                    <a:pathLst>
                      <a:path extrusionOk="0" h="1012169" w="615244">
                        <a:moveTo>
                          <a:pt x="374045" y="593876"/>
                        </a:moveTo>
                        <a:lnTo>
                          <a:pt x="241199" y="593876"/>
                        </a:lnTo>
                        <a:lnTo>
                          <a:pt x="241199" y="1012170"/>
                        </a:lnTo>
                        <a:lnTo>
                          <a:pt x="0" y="1012170"/>
                        </a:lnTo>
                        <a:lnTo>
                          <a:pt x="0" y="0"/>
                        </a:lnTo>
                        <a:lnTo>
                          <a:pt x="241199" y="0"/>
                        </a:lnTo>
                        <a:lnTo>
                          <a:pt x="241199" y="360236"/>
                        </a:lnTo>
                        <a:lnTo>
                          <a:pt x="374045" y="360236"/>
                        </a:lnTo>
                        <a:lnTo>
                          <a:pt x="374045" y="0"/>
                        </a:lnTo>
                        <a:lnTo>
                          <a:pt x="615244" y="0"/>
                        </a:lnTo>
                        <a:lnTo>
                          <a:pt x="615244" y="1012170"/>
                        </a:lnTo>
                        <a:lnTo>
                          <a:pt x="374045" y="1012170"/>
                        </a:lnTo>
                        <a:lnTo>
                          <a:pt x="374045" y="593876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361" name="Google Shape;2361;p62"/>
                <p:cNvGrpSpPr/>
                <p:nvPr/>
              </p:nvGrpSpPr>
              <p:grpSpPr>
                <a:xfrm>
                  <a:off x="6256865" y="3971471"/>
                  <a:ext cx="4273045" cy="1073250"/>
                  <a:chOff x="6256865" y="3971471"/>
                  <a:chExt cx="4273045" cy="1073250"/>
                </a:xfrm>
              </p:grpSpPr>
              <p:sp>
                <p:nvSpPr>
                  <p:cNvPr id="2362" name="Google Shape;2362;p62"/>
                  <p:cNvSpPr/>
                  <p:nvPr/>
                </p:nvSpPr>
                <p:spPr>
                  <a:xfrm>
                    <a:off x="6256865" y="3979131"/>
                    <a:ext cx="1010657" cy="1035049"/>
                  </a:xfrm>
                  <a:custGeom>
                    <a:rect b="b" l="l" r="r" t="t"/>
                    <a:pathLst>
                      <a:path extrusionOk="0" h="1035049" w="1010657">
                        <a:moveTo>
                          <a:pt x="506085" y="0"/>
                        </a:moveTo>
                        <a:cubicBezTo>
                          <a:pt x="552752" y="0"/>
                          <a:pt x="592868" y="32859"/>
                          <a:pt x="602141" y="78518"/>
                        </a:cubicBezTo>
                        <a:lnTo>
                          <a:pt x="687010" y="520599"/>
                        </a:lnTo>
                        <a:lnTo>
                          <a:pt x="696182" y="520599"/>
                        </a:lnTo>
                        <a:lnTo>
                          <a:pt x="775607" y="22880"/>
                        </a:lnTo>
                        <a:lnTo>
                          <a:pt x="1010658" y="22880"/>
                        </a:lnTo>
                        <a:lnTo>
                          <a:pt x="832253" y="939901"/>
                        </a:lnTo>
                        <a:cubicBezTo>
                          <a:pt x="821468" y="995136"/>
                          <a:pt x="773087" y="1035050"/>
                          <a:pt x="716845" y="1035050"/>
                        </a:cubicBezTo>
                        <a:lnTo>
                          <a:pt x="716845" y="1035050"/>
                        </a:lnTo>
                        <a:cubicBezTo>
                          <a:pt x="663323" y="1035050"/>
                          <a:pt x="616555" y="998966"/>
                          <a:pt x="603049" y="947158"/>
                        </a:cubicBezTo>
                        <a:lnTo>
                          <a:pt x="510016" y="590852"/>
                        </a:lnTo>
                        <a:lnTo>
                          <a:pt x="500844" y="590852"/>
                        </a:lnTo>
                        <a:lnTo>
                          <a:pt x="407811" y="947158"/>
                        </a:lnTo>
                        <a:cubicBezTo>
                          <a:pt x="394305" y="998966"/>
                          <a:pt x="347537" y="1035050"/>
                          <a:pt x="294015" y="1035050"/>
                        </a:cubicBezTo>
                        <a:lnTo>
                          <a:pt x="294015" y="1035050"/>
                        </a:lnTo>
                        <a:cubicBezTo>
                          <a:pt x="237671" y="1035050"/>
                          <a:pt x="189291" y="995136"/>
                          <a:pt x="178606" y="939901"/>
                        </a:cubicBezTo>
                        <a:lnTo>
                          <a:pt x="0" y="22880"/>
                        </a:lnTo>
                        <a:lnTo>
                          <a:pt x="236664" y="22880"/>
                        </a:lnTo>
                        <a:lnTo>
                          <a:pt x="316089" y="520599"/>
                        </a:lnTo>
                        <a:lnTo>
                          <a:pt x="325261" y="520599"/>
                        </a:lnTo>
                        <a:lnTo>
                          <a:pt x="410129" y="78518"/>
                        </a:lnTo>
                        <a:cubicBezTo>
                          <a:pt x="419402" y="32859"/>
                          <a:pt x="459518" y="0"/>
                          <a:pt x="506186" y="0"/>
                        </a:cubicBezTo>
                        <a:lnTo>
                          <a:pt x="506186" y="0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63" name="Google Shape;2363;p62"/>
                  <p:cNvSpPr/>
                  <p:nvPr/>
                </p:nvSpPr>
                <p:spPr>
                  <a:xfrm>
                    <a:off x="7247969" y="3971471"/>
                    <a:ext cx="650320" cy="1073250"/>
                  </a:xfrm>
                  <a:custGeom>
                    <a:rect b="b" l="l" r="r" t="t"/>
                    <a:pathLst>
                      <a:path extrusionOk="0" h="1073250" w="650320">
                        <a:moveTo>
                          <a:pt x="0" y="340481"/>
                        </a:moveTo>
                        <a:cubicBezTo>
                          <a:pt x="0" y="100794"/>
                          <a:pt x="157238" y="0"/>
                          <a:pt x="325160" y="0"/>
                        </a:cubicBezTo>
                        <a:cubicBezTo>
                          <a:pt x="493083" y="0"/>
                          <a:pt x="650321" y="100794"/>
                          <a:pt x="650321" y="338868"/>
                        </a:cubicBezTo>
                        <a:lnTo>
                          <a:pt x="650321" y="732770"/>
                        </a:lnTo>
                        <a:cubicBezTo>
                          <a:pt x="650321" y="976993"/>
                          <a:pt x="493083" y="1073251"/>
                          <a:pt x="325160" y="1073251"/>
                        </a:cubicBezTo>
                        <a:cubicBezTo>
                          <a:pt x="157238" y="1073251"/>
                          <a:pt x="0" y="981629"/>
                          <a:pt x="0" y="734382"/>
                        </a:cubicBezTo>
                        <a:lnTo>
                          <a:pt x="0" y="340481"/>
                        </a:lnTo>
                        <a:close/>
                        <a:moveTo>
                          <a:pt x="405997" y="346629"/>
                        </a:moveTo>
                        <a:cubicBezTo>
                          <a:pt x="405997" y="277888"/>
                          <a:pt x="369308" y="250472"/>
                          <a:pt x="325060" y="250472"/>
                        </a:cubicBezTo>
                        <a:cubicBezTo>
                          <a:pt x="280811" y="250472"/>
                          <a:pt x="244122" y="277989"/>
                          <a:pt x="244122" y="346629"/>
                        </a:cubicBezTo>
                        <a:lnTo>
                          <a:pt x="244122" y="729847"/>
                        </a:lnTo>
                        <a:cubicBezTo>
                          <a:pt x="244122" y="796975"/>
                          <a:pt x="280710" y="824492"/>
                          <a:pt x="325060" y="824492"/>
                        </a:cubicBezTo>
                        <a:cubicBezTo>
                          <a:pt x="369409" y="824492"/>
                          <a:pt x="405997" y="796975"/>
                          <a:pt x="405997" y="729847"/>
                        </a:cubicBezTo>
                        <a:lnTo>
                          <a:pt x="405997" y="346629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64" name="Google Shape;2364;p62"/>
                  <p:cNvSpPr/>
                  <p:nvPr/>
                </p:nvSpPr>
                <p:spPr>
                  <a:xfrm>
                    <a:off x="7938506" y="4002011"/>
                    <a:ext cx="911577" cy="1012169"/>
                  </a:xfrm>
                  <a:custGeom>
                    <a:rect b="b" l="l" r="r" t="t"/>
                    <a:pathLst>
                      <a:path extrusionOk="0" h="1012169" w="911577">
                        <a:moveTo>
                          <a:pt x="238175" y="435126"/>
                        </a:moveTo>
                        <a:lnTo>
                          <a:pt x="229003" y="435126"/>
                        </a:lnTo>
                        <a:lnTo>
                          <a:pt x="229003" y="1012170"/>
                        </a:lnTo>
                        <a:lnTo>
                          <a:pt x="0" y="1012170"/>
                        </a:lnTo>
                        <a:lnTo>
                          <a:pt x="0" y="0"/>
                        </a:lnTo>
                        <a:lnTo>
                          <a:pt x="308429" y="0"/>
                        </a:lnTo>
                        <a:lnTo>
                          <a:pt x="450447" y="535819"/>
                        </a:lnTo>
                        <a:lnTo>
                          <a:pt x="459619" y="535819"/>
                        </a:lnTo>
                        <a:lnTo>
                          <a:pt x="603149" y="0"/>
                        </a:lnTo>
                        <a:lnTo>
                          <a:pt x="911578" y="0"/>
                        </a:lnTo>
                        <a:lnTo>
                          <a:pt x="911578" y="1012170"/>
                        </a:lnTo>
                        <a:lnTo>
                          <a:pt x="682575" y="1012170"/>
                        </a:lnTo>
                        <a:lnTo>
                          <a:pt x="682575" y="435126"/>
                        </a:lnTo>
                        <a:lnTo>
                          <a:pt x="673402" y="435126"/>
                        </a:lnTo>
                        <a:lnTo>
                          <a:pt x="543681" y="1012170"/>
                        </a:lnTo>
                        <a:lnTo>
                          <a:pt x="368098" y="1012170"/>
                        </a:lnTo>
                        <a:lnTo>
                          <a:pt x="238377" y="435126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65" name="Google Shape;2365;p62"/>
                  <p:cNvSpPr/>
                  <p:nvPr/>
                </p:nvSpPr>
                <p:spPr>
                  <a:xfrm>
                    <a:off x="8905520" y="4001911"/>
                    <a:ext cx="517575" cy="1012169"/>
                  </a:xfrm>
                  <a:custGeom>
                    <a:rect b="b" l="l" r="r" t="t"/>
                    <a:pathLst>
                      <a:path extrusionOk="0" h="1012169" w="517575">
                        <a:moveTo>
                          <a:pt x="101" y="101"/>
                        </a:moveTo>
                        <a:lnTo>
                          <a:pt x="511528" y="101"/>
                        </a:lnTo>
                        <a:lnTo>
                          <a:pt x="511528" y="242812"/>
                        </a:lnTo>
                        <a:lnTo>
                          <a:pt x="244324" y="242812"/>
                        </a:lnTo>
                        <a:lnTo>
                          <a:pt x="244324" y="371021"/>
                        </a:lnTo>
                        <a:lnTo>
                          <a:pt x="499231" y="371021"/>
                        </a:lnTo>
                        <a:lnTo>
                          <a:pt x="499231" y="600025"/>
                        </a:lnTo>
                        <a:lnTo>
                          <a:pt x="244324" y="600025"/>
                        </a:lnTo>
                        <a:lnTo>
                          <a:pt x="244324" y="767947"/>
                        </a:lnTo>
                        <a:lnTo>
                          <a:pt x="517576" y="767947"/>
                        </a:lnTo>
                        <a:lnTo>
                          <a:pt x="517576" y="1012170"/>
                        </a:lnTo>
                        <a:lnTo>
                          <a:pt x="0" y="101217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66" name="Google Shape;2366;p62"/>
                  <p:cNvSpPr/>
                  <p:nvPr/>
                </p:nvSpPr>
                <p:spPr>
                  <a:xfrm>
                    <a:off x="9461297" y="4002011"/>
                    <a:ext cx="674813" cy="1012169"/>
                  </a:xfrm>
                  <a:custGeom>
                    <a:rect b="b" l="l" r="r" t="t"/>
                    <a:pathLst>
                      <a:path extrusionOk="0" h="1012169" w="674813">
                        <a:moveTo>
                          <a:pt x="236663" y="490059"/>
                        </a:moveTo>
                        <a:lnTo>
                          <a:pt x="227491" y="490059"/>
                        </a:lnTo>
                        <a:lnTo>
                          <a:pt x="227491" y="1012170"/>
                        </a:lnTo>
                        <a:lnTo>
                          <a:pt x="0" y="1012170"/>
                        </a:lnTo>
                        <a:lnTo>
                          <a:pt x="0" y="0"/>
                        </a:lnTo>
                        <a:lnTo>
                          <a:pt x="258032" y="0"/>
                        </a:lnTo>
                        <a:lnTo>
                          <a:pt x="439662" y="471714"/>
                        </a:lnTo>
                        <a:lnTo>
                          <a:pt x="448834" y="471714"/>
                        </a:lnTo>
                        <a:lnTo>
                          <a:pt x="448834" y="0"/>
                        </a:lnTo>
                        <a:lnTo>
                          <a:pt x="674813" y="0"/>
                        </a:lnTo>
                        <a:lnTo>
                          <a:pt x="674813" y="1012170"/>
                        </a:lnTo>
                        <a:lnTo>
                          <a:pt x="427466" y="1012170"/>
                        </a:lnTo>
                        <a:lnTo>
                          <a:pt x="236663" y="490059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67" name="Google Shape;2367;p62"/>
                  <p:cNvSpPr/>
                  <p:nvPr/>
                </p:nvSpPr>
                <p:spPr>
                  <a:xfrm>
                    <a:off x="10282563" y="4002011"/>
                    <a:ext cx="247347" cy="727528"/>
                  </a:xfrm>
                  <a:custGeom>
                    <a:rect b="b" l="l" r="r" t="t"/>
                    <a:pathLst>
                      <a:path extrusionOk="0" h="727528" w="247347">
                        <a:moveTo>
                          <a:pt x="0" y="79627"/>
                        </a:moveTo>
                        <a:lnTo>
                          <a:pt x="0" y="0"/>
                        </a:lnTo>
                        <a:lnTo>
                          <a:pt x="247348" y="0"/>
                        </a:lnTo>
                        <a:lnTo>
                          <a:pt x="247348" y="79627"/>
                        </a:lnTo>
                        <a:cubicBezTo>
                          <a:pt x="247348" y="205619"/>
                          <a:pt x="242510" y="331611"/>
                          <a:pt x="232833" y="457200"/>
                        </a:cubicBezTo>
                        <a:lnTo>
                          <a:pt x="221242" y="636109"/>
                        </a:lnTo>
                        <a:cubicBezTo>
                          <a:pt x="217916" y="687513"/>
                          <a:pt x="175280" y="727528"/>
                          <a:pt x="123775" y="727528"/>
                        </a:cubicBezTo>
                        <a:lnTo>
                          <a:pt x="123775" y="727528"/>
                        </a:lnTo>
                        <a:cubicBezTo>
                          <a:pt x="72269" y="727528"/>
                          <a:pt x="29633" y="687513"/>
                          <a:pt x="26307" y="636109"/>
                        </a:cubicBezTo>
                        <a:lnTo>
                          <a:pt x="14716" y="457200"/>
                        </a:lnTo>
                        <a:cubicBezTo>
                          <a:pt x="5040" y="331611"/>
                          <a:pt x="202" y="205619"/>
                          <a:pt x="202" y="7962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2368" name="Google Shape;2368;p62"/>
              <p:cNvSpPr/>
              <p:nvPr/>
            </p:nvSpPr>
            <p:spPr>
              <a:xfrm>
                <a:off x="10277927" y="4762298"/>
                <a:ext cx="251984" cy="251984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369" name="Google Shape;2369;p62"/>
          <p:cNvGrpSpPr/>
          <p:nvPr/>
        </p:nvGrpSpPr>
        <p:grpSpPr>
          <a:xfrm>
            <a:off x="1225276" y="4288972"/>
            <a:ext cx="2376050" cy="1798024"/>
            <a:chOff x="-2018252" y="1901952"/>
            <a:chExt cx="4037932" cy="3055620"/>
          </a:xfrm>
        </p:grpSpPr>
        <p:grpSp>
          <p:nvGrpSpPr>
            <p:cNvPr id="2370" name="Google Shape;2370;p62"/>
            <p:cNvGrpSpPr/>
            <p:nvPr/>
          </p:nvGrpSpPr>
          <p:grpSpPr>
            <a:xfrm>
              <a:off x="-2018252" y="1901952"/>
              <a:ext cx="4037932" cy="3055620"/>
              <a:chOff x="-2018252" y="1901952"/>
              <a:chExt cx="4037932" cy="3055620"/>
            </a:xfrm>
          </p:grpSpPr>
          <p:grpSp>
            <p:nvGrpSpPr>
              <p:cNvPr id="2371" name="Google Shape;2371;p62"/>
              <p:cNvGrpSpPr/>
              <p:nvPr/>
            </p:nvGrpSpPr>
            <p:grpSpPr>
              <a:xfrm>
                <a:off x="-1621822" y="1901952"/>
                <a:ext cx="3249453" cy="1014222"/>
                <a:chOff x="-1621822" y="1901952"/>
                <a:chExt cx="3249453" cy="1014222"/>
              </a:xfrm>
            </p:grpSpPr>
            <p:sp>
              <p:nvSpPr>
                <p:cNvPr id="2372" name="Google Shape;2372;p62"/>
                <p:cNvSpPr/>
                <p:nvPr/>
              </p:nvSpPr>
              <p:spPr>
                <a:xfrm>
                  <a:off x="-1621822" y="1909095"/>
                  <a:ext cx="954881" cy="978122"/>
                </a:xfrm>
                <a:custGeom>
                  <a:rect b="b" l="l" r="r" t="t"/>
                  <a:pathLst>
                    <a:path extrusionOk="0" h="978122" w="954881">
                      <a:moveTo>
                        <a:pt x="478060" y="0"/>
                      </a:moveTo>
                      <a:cubicBezTo>
                        <a:pt x="522161" y="0"/>
                        <a:pt x="560070" y="31052"/>
                        <a:pt x="568833" y="74200"/>
                      </a:cubicBezTo>
                      <a:lnTo>
                        <a:pt x="649034" y="491966"/>
                      </a:lnTo>
                      <a:lnTo>
                        <a:pt x="657701" y="491966"/>
                      </a:lnTo>
                      <a:lnTo>
                        <a:pt x="732758" y="21622"/>
                      </a:lnTo>
                      <a:lnTo>
                        <a:pt x="954881" y="21622"/>
                      </a:lnTo>
                      <a:lnTo>
                        <a:pt x="786289" y="888206"/>
                      </a:lnTo>
                      <a:cubicBezTo>
                        <a:pt x="776097" y="940403"/>
                        <a:pt x="730377" y="978122"/>
                        <a:pt x="677228" y="978122"/>
                      </a:cubicBezTo>
                      <a:lnTo>
                        <a:pt x="677228" y="978122"/>
                      </a:lnTo>
                      <a:cubicBezTo>
                        <a:pt x="626650" y="978122"/>
                        <a:pt x="582454" y="944023"/>
                        <a:pt x="569690" y="895064"/>
                      </a:cubicBezTo>
                      <a:lnTo>
                        <a:pt x="481775" y="558356"/>
                      </a:lnTo>
                      <a:lnTo>
                        <a:pt x="473107" y="558356"/>
                      </a:lnTo>
                      <a:lnTo>
                        <a:pt x="385191" y="895064"/>
                      </a:lnTo>
                      <a:cubicBezTo>
                        <a:pt x="372428" y="944023"/>
                        <a:pt x="328232" y="978122"/>
                        <a:pt x="277654" y="978122"/>
                      </a:cubicBezTo>
                      <a:lnTo>
                        <a:pt x="277654" y="978122"/>
                      </a:lnTo>
                      <a:cubicBezTo>
                        <a:pt x="224409" y="978122"/>
                        <a:pt x="178689" y="940403"/>
                        <a:pt x="168592" y="888206"/>
                      </a:cubicBezTo>
                      <a:lnTo>
                        <a:pt x="0" y="21622"/>
                      </a:lnTo>
                      <a:lnTo>
                        <a:pt x="223647" y="21622"/>
                      </a:lnTo>
                      <a:lnTo>
                        <a:pt x="298704" y="491966"/>
                      </a:lnTo>
                      <a:lnTo>
                        <a:pt x="307372" y="491966"/>
                      </a:lnTo>
                      <a:lnTo>
                        <a:pt x="387572" y="74200"/>
                      </a:lnTo>
                      <a:cubicBezTo>
                        <a:pt x="396335" y="31052"/>
                        <a:pt x="434245" y="0"/>
                        <a:pt x="478346" y="0"/>
                      </a:cubicBezTo>
                      <a:lnTo>
                        <a:pt x="478346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73" name="Google Shape;2373;p62"/>
                <p:cNvSpPr/>
                <p:nvPr/>
              </p:nvSpPr>
              <p:spPr>
                <a:xfrm>
                  <a:off x="-689800" y="1901952"/>
                  <a:ext cx="614553" cy="1014222"/>
                </a:xfrm>
                <a:custGeom>
                  <a:rect b="b" l="l" r="r" t="t"/>
                  <a:pathLst>
                    <a:path extrusionOk="0" h="1014222" w="614553">
                      <a:moveTo>
                        <a:pt x="0" y="321755"/>
                      </a:moveTo>
                      <a:cubicBezTo>
                        <a:pt x="0" y="95250"/>
                        <a:pt x="148590" y="0"/>
                        <a:pt x="307276" y="0"/>
                      </a:cubicBezTo>
                      <a:cubicBezTo>
                        <a:pt x="465963" y="0"/>
                        <a:pt x="614553" y="95250"/>
                        <a:pt x="614553" y="320231"/>
                      </a:cubicBezTo>
                      <a:lnTo>
                        <a:pt x="614553" y="692468"/>
                      </a:lnTo>
                      <a:cubicBezTo>
                        <a:pt x="614553" y="923258"/>
                        <a:pt x="465963" y="1014222"/>
                        <a:pt x="307276" y="1014222"/>
                      </a:cubicBezTo>
                      <a:cubicBezTo>
                        <a:pt x="148590" y="1014222"/>
                        <a:pt x="0" y="927640"/>
                        <a:pt x="0" y="693991"/>
                      </a:cubicBezTo>
                      <a:lnTo>
                        <a:pt x="0" y="321755"/>
                      </a:lnTo>
                      <a:close/>
                      <a:moveTo>
                        <a:pt x="383762" y="327469"/>
                      </a:moveTo>
                      <a:cubicBezTo>
                        <a:pt x="383762" y="262509"/>
                        <a:pt x="349091" y="236601"/>
                        <a:pt x="307276" y="236601"/>
                      </a:cubicBezTo>
                      <a:cubicBezTo>
                        <a:pt x="265462" y="236601"/>
                        <a:pt x="230791" y="262604"/>
                        <a:pt x="230791" y="327469"/>
                      </a:cubicBezTo>
                      <a:lnTo>
                        <a:pt x="230791" y="689610"/>
                      </a:lnTo>
                      <a:cubicBezTo>
                        <a:pt x="230791" y="753047"/>
                        <a:pt x="265367" y="779050"/>
                        <a:pt x="307276" y="779050"/>
                      </a:cubicBezTo>
                      <a:cubicBezTo>
                        <a:pt x="349186" y="779050"/>
                        <a:pt x="383762" y="753047"/>
                        <a:pt x="383762" y="689610"/>
                      </a:cubicBezTo>
                      <a:lnTo>
                        <a:pt x="383762" y="327469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74" name="Google Shape;2374;p62"/>
                <p:cNvSpPr/>
                <p:nvPr/>
              </p:nvSpPr>
              <p:spPr>
                <a:xfrm>
                  <a:off x="-43720" y="1930812"/>
                  <a:ext cx="579882" cy="956595"/>
                </a:xfrm>
                <a:custGeom>
                  <a:rect b="b" l="l" r="r" t="t"/>
                  <a:pathLst>
                    <a:path extrusionOk="0" h="956595" w="579882">
                      <a:moveTo>
                        <a:pt x="0" y="956501"/>
                      </a:moveTo>
                      <a:lnTo>
                        <a:pt x="0" y="0"/>
                      </a:lnTo>
                      <a:lnTo>
                        <a:pt x="278416" y="0"/>
                      </a:lnTo>
                      <a:cubicBezTo>
                        <a:pt x="500539" y="0"/>
                        <a:pt x="569786" y="128397"/>
                        <a:pt x="569786" y="252508"/>
                      </a:cubicBezTo>
                      <a:cubicBezTo>
                        <a:pt x="569786" y="360712"/>
                        <a:pt x="503396" y="431387"/>
                        <a:pt x="442817" y="466058"/>
                      </a:cubicBezTo>
                      <a:lnTo>
                        <a:pt x="442817" y="471869"/>
                      </a:lnTo>
                      <a:cubicBezTo>
                        <a:pt x="509206" y="490633"/>
                        <a:pt x="579882" y="549783"/>
                        <a:pt x="579882" y="686848"/>
                      </a:cubicBezTo>
                      <a:lnTo>
                        <a:pt x="579882" y="956596"/>
                      </a:lnTo>
                      <a:lnTo>
                        <a:pt x="349091" y="956596"/>
                      </a:lnTo>
                      <a:lnTo>
                        <a:pt x="349091" y="692563"/>
                      </a:lnTo>
                      <a:cubicBezTo>
                        <a:pt x="349091" y="629126"/>
                        <a:pt x="328898" y="597313"/>
                        <a:pt x="271177" y="597313"/>
                      </a:cubicBezTo>
                      <a:lnTo>
                        <a:pt x="230791" y="597313"/>
                      </a:lnTo>
                      <a:lnTo>
                        <a:pt x="230791" y="956501"/>
                      </a:lnTo>
                      <a:lnTo>
                        <a:pt x="0" y="956501"/>
                      </a:lnTo>
                      <a:close/>
                      <a:moveTo>
                        <a:pt x="230886" y="389573"/>
                      </a:moveTo>
                      <a:lnTo>
                        <a:pt x="264033" y="389573"/>
                      </a:lnTo>
                      <a:cubicBezTo>
                        <a:pt x="321755" y="389573"/>
                        <a:pt x="344805" y="349187"/>
                        <a:pt x="344805" y="291465"/>
                      </a:cubicBezTo>
                      <a:cubicBezTo>
                        <a:pt x="344805" y="233744"/>
                        <a:pt x="320326" y="204883"/>
                        <a:pt x="268319" y="204883"/>
                      </a:cubicBezTo>
                      <a:lnTo>
                        <a:pt x="230791" y="204883"/>
                      </a:lnTo>
                      <a:lnTo>
                        <a:pt x="230791" y="389573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75" name="Google Shape;2375;p62"/>
                <p:cNvSpPr/>
                <p:nvPr/>
              </p:nvSpPr>
              <p:spPr>
                <a:xfrm>
                  <a:off x="567403" y="1930717"/>
                  <a:ext cx="464534" cy="956500"/>
                </a:xfrm>
                <a:custGeom>
                  <a:rect b="b" l="l" r="r" t="t"/>
                  <a:pathLst>
                    <a:path extrusionOk="0" h="956500" w="464534">
                      <a:moveTo>
                        <a:pt x="0" y="95"/>
                      </a:moveTo>
                      <a:lnTo>
                        <a:pt x="227933" y="95"/>
                      </a:lnTo>
                      <a:lnTo>
                        <a:pt x="227933" y="725710"/>
                      </a:lnTo>
                      <a:lnTo>
                        <a:pt x="464534" y="725710"/>
                      </a:lnTo>
                      <a:lnTo>
                        <a:pt x="464534" y="956501"/>
                      </a:lnTo>
                      <a:lnTo>
                        <a:pt x="0" y="95650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76" name="Google Shape;2376;p62"/>
                <p:cNvSpPr/>
                <p:nvPr/>
              </p:nvSpPr>
              <p:spPr>
                <a:xfrm>
                  <a:off x="1054893" y="1930717"/>
                  <a:ext cx="572738" cy="956500"/>
                </a:xfrm>
                <a:custGeom>
                  <a:rect b="b" l="l" r="r" t="t"/>
                  <a:pathLst>
                    <a:path extrusionOk="0" h="956500" w="572738">
                      <a:moveTo>
                        <a:pt x="0" y="95"/>
                      </a:moveTo>
                      <a:lnTo>
                        <a:pt x="219265" y="95"/>
                      </a:lnTo>
                      <a:cubicBezTo>
                        <a:pt x="451580" y="95"/>
                        <a:pt x="572738" y="73628"/>
                        <a:pt x="572738" y="350615"/>
                      </a:cubicBezTo>
                      <a:lnTo>
                        <a:pt x="572738" y="605981"/>
                      </a:lnTo>
                      <a:cubicBezTo>
                        <a:pt x="572738" y="882968"/>
                        <a:pt x="451580" y="956501"/>
                        <a:pt x="219265" y="956501"/>
                      </a:cubicBezTo>
                      <a:lnTo>
                        <a:pt x="0" y="956501"/>
                      </a:lnTo>
                      <a:lnTo>
                        <a:pt x="0" y="0"/>
                      </a:lnTo>
                      <a:close/>
                      <a:moveTo>
                        <a:pt x="340423" y="320421"/>
                      </a:moveTo>
                      <a:cubicBezTo>
                        <a:pt x="340423" y="254032"/>
                        <a:pt x="315849" y="232410"/>
                        <a:pt x="262509" y="232410"/>
                      </a:cubicBezTo>
                      <a:lnTo>
                        <a:pt x="230791" y="232410"/>
                      </a:lnTo>
                      <a:lnTo>
                        <a:pt x="230791" y="724376"/>
                      </a:lnTo>
                      <a:lnTo>
                        <a:pt x="262509" y="724376"/>
                      </a:lnTo>
                      <a:cubicBezTo>
                        <a:pt x="315849" y="724376"/>
                        <a:pt x="340423" y="701326"/>
                        <a:pt x="340423" y="636365"/>
                      </a:cubicBezTo>
                      <a:lnTo>
                        <a:pt x="340423" y="32042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77" name="Google Shape;2377;p62"/>
              <p:cNvGrpSpPr/>
              <p:nvPr/>
            </p:nvGrpSpPr>
            <p:grpSpPr>
              <a:xfrm>
                <a:off x="-1815465" y="2929890"/>
                <a:ext cx="2386203" cy="978122"/>
                <a:chOff x="-1815465" y="2929890"/>
                <a:chExt cx="2386203" cy="978122"/>
              </a:xfrm>
            </p:grpSpPr>
            <p:sp>
              <p:nvSpPr>
                <p:cNvPr id="2378" name="Google Shape;2378;p62"/>
                <p:cNvSpPr/>
                <p:nvPr/>
              </p:nvSpPr>
              <p:spPr>
                <a:xfrm>
                  <a:off x="-1815465" y="2929890"/>
                  <a:ext cx="954881" cy="978122"/>
                </a:xfrm>
                <a:custGeom>
                  <a:rect b="b" l="l" r="r" t="t"/>
                  <a:pathLst>
                    <a:path extrusionOk="0" h="978122" w="954881">
                      <a:moveTo>
                        <a:pt x="478060" y="0"/>
                      </a:moveTo>
                      <a:cubicBezTo>
                        <a:pt x="522161" y="0"/>
                        <a:pt x="560070" y="31051"/>
                        <a:pt x="568833" y="74200"/>
                      </a:cubicBezTo>
                      <a:lnTo>
                        <a:pt x="649033" y="491966"/>
                      </a:lnTo>
                      <a:lnTo>
                        <a:pt x="657701" y="491966"/>
                      </a:lnTo>
                      <a:lnTo>
                        <a:pt x="732758" y="21622"/>
                      </a:lnTo>
                      <a:lnTo>
                        <a:pt x="954881" y="21622"/>
                      </a:lnTo>
                      <a:lnTo>
                        <a:pt x="786289" y="888206"/>
                      </a:lnTo>
                      <a:cubicBezTo>
                        <a:pt x="776097" y="940403"/>
                        <a:pt x="730377" y="978122"/>
                        <a:pt x="677228" y="978122"/>
                      </a:cubicBezTo>
                      <a:lnTo>
                        <a:pt x="677228" y="978122"/>
                      </a:lnTo>
                      <a:cubicBezTo>
                        <a:pt x="626650" y="978122"/>
                        <a:pt x="582454" y="944023"/>
                        <a:pt x="569690" y="895064"/>
                      </a:cubicBezTo>
                      <a:lnTo>
                        <a:pt x="481774" y="558355"/>
                      </a:lnTo>
                      <a:lnTo>
                        <a:pt x="473107" y="558355"/>
                      </a:lnTo>
                      <a:lnTo>
                        <a:pt x="385191" y="895064"/>
                      </a:lnTo>
                      <a:cubicBezTo>
                        <a:pt x="372428" y="944023"/>
                        <a:pt x="328232" y="978122"/>
                        <a:pt x="277654" y="978122"/>
                      </a:cubicBezTo>
                      <a:lnTo>
                        <a:pt x="277654" y="978122"/>
                      </a:lnTo>
                      <a:cubicBezTo>
                        <a:pt x="224409" y="978122"/>
                        <a:pt x="178689" y="940403"/>
                        <a:pt x="168593" y="888206"/>
                      </a:cubicBezTo>
                      <a:lnTo>
                        <a:pt x="0" y="21622"/>
                      </a:lnTo>
                      <a:lnTo>
                        <a:pt x="223647" y="21622"/>
                      </a:lnTo>
                      <a:lnTo>
                        <a:pt x="298704" y="491966"/>
                      </a:lnTo>
                      <a:lnTo>
                        <a:pt x="307372" y="491966"/>
                      </a:lnTo>
                      <a:lnTo>
                        <a:pt x="387572" y="74200"/>
                      </a:lnTo>
                      <a:cubicBezTo>
                        <a:pt x="396335" y="31051"/>
                        <a:pt x="434245" y="0"/>
                        <a:pt x="478345" y="0"/>
                      </a:cubicBezTo>
                      <a:lnTo>
                        <a:pt x="478345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79" name="Google Shape;2379;p62"/>
                <p:cNvSpPr/>
                <p:nvPr/>
              </p:nvSpPr>
              <p:spPr>
                <a:xfrm>
                  <a:off x="-853440" y="2951511"/>
                  <a:ext cx="230790" cy="956500"/>
                </a:xfrm>
                <a:custGeom>
                  <a:rect b="b" l="l" r="r" t="t"/>
                  <a:pathLst>
                    <a:path extrusionOk="0" h="956500" w="230790">
                      <a:moveTo>
                        <a:pt x="0" y="0"/>
                      </a:moveTo>
                      <a:lnTo>
                        <a:pt x="230791" y="0"/>
                      </a:lnTo>
                      <a:lnTo>
                        <a:pt x="230791" y="956501"/>
                      </a:lnTo>
                      <a:lnTo>
                        <a:pt x="0" y="95650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80" name="Google Shape;2380;p62"/>
                <p:cNvSpPr/>
                <p:nvPr/>
              </p:nvSpPr>
              <p:spPr>
                <a:xfrm>
                  <a:off x="-598361" y="2951511"/>
                  <a:ext cx="562641" cy="956500"/>
                </a:xfrm>
                <a:custGeom>
                  <a:rect b="b" l="l" r="r" t="t"/>
                  <a:pathLst>
                    <a:path extrusionOk="0" h="956500" w="562641">
                      <a:moveTo>
                        <a:pt x="0" y="0"/>
                      </a:moveTo>
                      <a:lnTo>
                        <a:pt x="562642" y="0"/>
                      </a:lnTo>
                      <a:lnTo>
                        <a:pt x="562642" y="223647"/>
                      </a:lnTo>
                      <a:lnTo>
                        <a:pt x="399669" y="223647"/>
                      </a:lnTo>
                      <a:lnTo>
                        <a:pt x="399669" y="956501"/>
                      </a:lnTo>
                      <a:lnTo>
                        <a:pt x="168878" y="956501"/>
                      </a:lnTo>
                      <a:lnTo>
                        <a:pt x="168878" y="223647"/>
                      </a:lnTo>
                      <a:lnTo>
                        <a:pt x="95" y="223647"/>
                      </a:lnTo>
                      <a:lnTo>
                        <a:pt x="95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81" name="Google Shape;2381;p62"/>
                <p:cNvSpPr/>
                <p:nvPr/>
              </p:nvSpPr>
              <p:spPr>
                <a:xfrm>
                  <a:off x="-10668" y="2951511"/>
                  <a:ext cx="581406" cy="956500"/>
                </a:xfrm>
                <a:custGeom>
                  <a:rect b="b" l="l" r="r" t="t"/>
                  <a:pathLst>
                    <a:path extrusionOk="0" h="956500" w="581406">
                      <a:moveTo>
                        <a:pt x="353473" y="561213"/>
                      </a:moveTo>
                      <a:lnTo>
                        <a:pt x="227933" y="561213"/>
                      </a:lnTo>
                      <a:lnTo>
                        <a:pt x="227933" y="956501"/>
                      </a:lnTo>
                      <a:lnTo>
                        <a:pt x="0" y="956501"/>
                      </a:lnTo>
                      <a:lnTo>
                        <a:pt x="0" y="0"/>
                      </a:lnTo>
                      <a:lnTo>
                        <a:pt x="227933" y="0"/>
                      </a:lnTo>
                      <a:lnTo>
                        <a:pt x="227933" y="340424"/>
                      </a:lnTo>
                      <a:lnTo>
                        <a:pt x="353473" y="340424"/>
                      </a:lnTo>
                      <a:lnTo>
                        <a:pt x="353473" y="0"/>
                      </a:lnTo>
                      <a:lnTo>
                        <a:pt x="581406" y="0"/>
                      </a:lnTo>
                      <a:lnTo>
                        <a:pt x="581406" y="956501"/>
                      </a:lnTo>
                      <a:lnTo>
                        <a:pt x="353473" y="956501"/>
                      </a:lnTo>
                      <a:lnTo>
                        <a:pt x="353473" y="561213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82" name="Google Shape;2382;p62"/>
              <p:cNvGrpSpPr/>
              <p:nvPr/>
            </p:nvGrpSpPr>
            <p:grpSpPr>
              <a:xfrm>
                <a:off x="-2018252" y="3943350"/>
                <a:ext cx="4037932" cy="1014222"/>
                <a:chOff x="-2018252" y="3943350"/>
                <a:chExt cx="4037932" cy="1014222"/>
              </a:xfrm>
            </p:grpSpPr>
            <p:sp>
              <p:nvSpPr>
                <p:cNvPr id="2383" name="Google Shape;2383;p62"/>
                <p:cNvSpPr/>
                <p:nvPr/>
              </p:nvSpPr>
              <p:spPr>
                <a:xfrm>
                  <a:off x="-2018252" y="3950589"/>
                  <a:ext cx="954881" cy="978122"/>
                </a:xfrm>
                <a:custGeom>
                  <a:rect b="b" l="l" r="r" t="t"/>
                  <a:pathLst>
                    <a:path extrusionOk="0" h="978122" w="954881">
                      <a:moveTo>
                        <a:pt x="478060" y="0"/>
                      </a:moveTo>
                      <a:cubicBezTo>
                        <a:pt x="522160" y="0"/>
                        <a:pt x="560070" y="31051"/>
                        <a:pt x="568833" y="74200"/>
                      </a:cubicBezTo>
                      <a:lnTo>
                        <a:pt x="649034" y="491966"/>
                      </a:lnTo>
                      <a:lnTo>
                        <a:pt x="657701" y="491966"/>
                      </a:lnTo>
                      <a:lnTo>
                        <a:pt x="732758" y="21622"/>
                      </a:lnTo>
                      <a:lnTo>
                        <a:pt x="954881" y="21622"/>
                      </a:lnTo>
                      <a:lnTo>
                        <a:pt x="786289" y="888206"/>
                      </a:lnTo>
                      <a:cubicBezTo>
                        <a:pt x="776097" y="940403"/>
                        <a:pt x="730377" y="978122"/>
                        <a:pt x="677228" y="978122"/>
                      </a:cubicBezTo>
                      <a:lnTo>
                        <a:pt x="677228" y="978122"/>
                      </a:lnTo>
                      <a:cubicBezTo>
                        <a:pt x="626650" y="978122"/>
                        <a:pt x="582454" y="944023"/>
                        <a:pt x="569690" y="895064"/>
                      </a:cubicBezTo>
                      <a:lnTo>
                        <a:pt x="481775" y="558355"/>
                      </a:lnTo>
                      <a:lnTo>
                        <a:pt x="473107" y="558355"/>
                      </a:lnTo>
                      <a:lnTo>
                        <a:pt x="385191" y="895064"/>
                      </a:lnTo>
                      <a:cubicBezTo>
                        <a:pt x="372428" y="944023"/>
                        <a:pt x="328232" y="978122"/>
                        <a:pt x="277654" y="978122"/>
                      </a:cubicBezTo>
                      <a:lnTo>
                        <a:pt x="277654" y="978122"/>
                      </a:lnTo>
                      <a:cubicBezTo>
                        <a:pt x="224409" y="978122"/>
                        <a:pt x="178689" y="940403"/>
                        <a:pt x="168592" y="888206"/>
                      </a:cubicBezTo>
                      <a:lnTo>
                        <a:pt x="0" y="21622"/>
                      </a:lnTo>
                      <a:lnTo>
                        <a:pt x="223647" y="21622"/>
                      </a:lnTo>
                      <a:lnTo>
                        <a:pt x="298704" y="491966"/>
                      </a:lnTo>
                      <a:lnTo>
                        <a:pt x="307372" y="491966"/>
                      </a:lnTo>
                      <a:lnTo>
                        <a:pt x="387572" y="74200"/>
                      </a:lnTo>
                      <a:cubicBezTo>
                        <a:pt x="396335" y="31051"/>
                        <a:pt x="434245" y="0"/>
                        <a:pt x="478346" y="0"/>
                      </a:cubicBezTo>
                      <a:lnTo>
                        <a:pt x="478346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84" name="Google Shape;2384;p62"/>
                <p:cNvSpPr/>
                <p:nvPr/>
              </p:nvSpPr>
              <p:spPr>
                <a:xfrm>
                  <a:off x="-1081850" y="3943350"/>
                  <a:ext cx="614553" cy="1014222"/>
                </a:xfrm>
                <a:custGeom>
                  <a:rect b="b" l="l" r="r" t="t"/>
                  <a:pathLst>
                    <a:path extrusionOk="0" h="1014222" w="614553">
                      <a:moveTo>
                        <a:pt x="0" y="321755"/>
                      </a:moveTo>
                      <a:cubicBezTo>
                        <a:pt x="0" y="95250"/>
                        <a:pt x="148590" y="0"/>
                        <a:pt x="307276" y="0"/>
                      </a:cubicBezTo>
                      <a:cubicBezTo>
                        <a:pt x="465963" y="0"/>
                        <a:pt x="614553" y="95250"/>
                        <a:pt x="614553" y="320230"/>
                      </a:cubicBezTo>
                      <a:lnTo>
                        <a:pt x="614553" y="692468"/>
                      </a:lnTo>
                      <a:cubicBezTo>
                        <a:pt x="614553" y="923258"/>
                        <a:pt x="465963" y="1014222"/>
                        <a:pt x="307276" y="1014222"/>
                      </a:cubicBezTo>
                      <a:cubicBezTo>
                        <a:pt x="148590" y="1014222"/>
                        <a:pt x="0" y="927640"/>
                        <a:pt x="0" y="693991"/>
                      </a:cubicBezTo>
                      <a:lnTo>
                        <a:pt x="0" y="321755"/>
                      </a:lnTo>
                      <a:close/>
                      <a:moveTo>
                        <a:pt x="383762" y="327565"/>
                      </a:moveTo>
                      <a:cubicBezTo>
                        <a:pt x="383762" y="262604"/>
                        <a:pt x="349091" y="236696"/>
                        <a:pt x="307276" y="236696"/>
                      </a:cubicBezTo>
                      <a:cubicBezTo>
                        <a:pt x="265462" y="236696"/>
                        <a:pt x="230791" y="262699"/>
                        <a:pt x="230791" y="327565"/>
                      </a:cubicBezTo>
                      <a:lnTo>
                        <a:pt x="230791" y="689705"/>
                      </a:lnTo>
                      <a:cubicBezTo>
                        <a:pt x="230791" y="753142"/>
                        <a:pt x="265367" y="779145"/>
                        <a:pt x="307276" y="779145"/>
                      </a:cubicBezTo>
                      <a:cubicBezTo>
                        <a:pt x="349187" y="779145"/>
                        <a:pt x="383762" y="753142"/>
                        <a:pt x="383762" y="689705"/>
                      </a:cubicBezTo>
                      <a:lnTo>
                        <a:pt x="383762" y="327565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85" name="Google Shape;2385;p62"/>
                <p:cNvSpPr/>
                <p:nvPr/>
              </p:nvSpPr>
              <p:spPr>
                <a:xfrm>
                  <a:off x="-429196" y="3972210"/>
                  <a:ext cx="861441" cy="956500"/>
                </a:xfrm>
                <a:custGeom>
                  <a:rect b="b" l="l" r="r" t="t"/>
                  <a:pathLst>
                    <a:path extrusionOk="0" h="956500" w="861441">
                      <a:moveTo>
                        <a:pt x="225076" y="411194"/>
                      </a:moveTo>
                      <a:lnTo>
                        <a:pt x="216408" y="411194"/>
                      </a:lnTo>
                      <a:lnTo>
                        <a:pt x="216408" y="956501"/>
                      </a:lnTo>
                      <a:lnTo>
                        <a:pt x="0" y="956501"/>
                      </a:lnTo>
                      <a:lnTo>
                        <a:pt x="0" y="0"/>
                      </a:lnTo>
                      <a:lnTo>
                        <a:pt x="291465" y="0"/>
                      </a:lnTo>
                      <a:lnTo>
                        <a:pt x="425672" y="506349"/>
                      </a:lnTo>
                      <a:lnTo>
                        <a:pt x="434340" y="506349"/>
                      </a:lnTo>
                      <a:lnTo>
                        <a:pt x="569976" y="0"/>
                      </a:lnTo>
                      <a:lnTo>
                        <a:pt x="861441" y="0"/>
                      </a:lnTo>
                      <a:lnTo>
                        <a:pt x="861441" y="956501"/>
                      </a:lnTo>
                      <a:lnTo>
                        <a:pt x="645033" y="956501"/>
                      </a:lnTo>
                      <a:lnTo>
                        <a:pt x="645033" y="411194"/>
                      </a:lnTo>
                      <a:lnTo>
                        <a:pt x="636365" y="411194"/>
                      </a:lnTo>
                      <a:lnTo>
                        <a:pt x="513779" y="956501"/>
                      </a:lnTo>
                      <a:lnTo>
                        <a:pt x="347853" y="956501"/>
                      </a:lnTo>
                      <a:lnTo>
                        <a:pt x="225266" y="411194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86" name="Google Shape;2386;p62"/>
                <p:cNvSpPr/>
                <p:nvPr/>
              </p:nvSpPr>
              <p:spPr>
                <a:xfrm>
                  <a:off x="484631" y="3972210"/>
                  <a:ext cx="489108" cy="956500"/>
                </a:xfrm>
                <a:custGeom>
                  <a:rect b="b" l="l" r="r" t="t"/>
                  <a:pathLst>
                    <a:path extrusionOk="0" h="956500" w="489108">
                      <a:moveTo>
                        <a:pt x="95" y="95"/>
                      </a:moveTo>
                      <a:lnTo>
                        <a:pt x="483394" y="95"/>
                      </a:lnTo>
                      <a:lnTo>
                        <a:pt x="483394" y="229457"/>
                      </a:lnTo>
                      <a:lnTo>
                        <a:pt x="230886" y="229457"/>
                      </a:lnTo>
                      <a:lnTo>
                        <a:pt x="230886" y="350615"/>
                      </a:lnTo>
                      <a:lnTo>
                        <a:pt x="471773" y="350615"/>
                      </a:lnTo>
                      <a:lnTo>
                        <a:pt x="471773" y="567023"/>
                      </a:lnTo>
                      <a:lnTo>
                        <a:pt x="230886" y="567023"/>
                      </a:lnTo>
                      <a:lnTo>
                        <a:pt x="230886" y="725710"/>
                      </a:lnTo>
                      <a:lnTo>
                        <a:pt x="489109" y="725710"/>
                      </a:lnTo>
                      <a:lnTo>
                        <a:pt x="489109" y="956501"/>
                      </a:lnTo>
                      <a:lnTo>
                        <a:pt x="0" y="95650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87" name="Google Shape;2387;p62"/>
                <p:cNvSpPr/>
                <p:nvPr/>
              </p:nvSpPr>
              <p:spPr>
                <a:xfrm>
                  <a:off x="1009744" y="3972306"/>
                  <a:ext cx="637698" cy="956500"/>
                </a:xfrm>
                <a:custGeom>
                  <a:rect b="b" l="l" r="r" t="t"/>
                  <a:pathLst>
                    <a:path extrusionOk="0" h="956500" w="637698">
                      <a:moveTo>
                        <a:pt x="223647" y="463105"/>
                      </a:moveTo>
                      <a:lnTo>
                        <a:pt x="214979" y="463105"/>
                      </a:lnTo>
                      <a:lnTo>
                        <a:pt x="214979" y="956500"/>
                      </a:lnTo>
                      <a:lnTo>
                        <a:pt x="0" y="956500"/>
                      </a:lnTo>
                      <a:lnTo>
                        <a:pt x="0" y="0"/>
                      </a:lnTo>
                      <a:lnTo>
                        <a:pt x="243840" y="0"/>
                      </a:lnTo>
                      <a:lnTo>
                        <a:pt x="415480" y="445770"/>
                      </a:lnTo>
                      <a:lnTo>
                        <a:pt x="424148" y="445770"/>
                      </a:lnTo>
                      <a:lnTo>
                        <a:pt x="424148" y="0"/>
                      </a:lnTo>
                      <a:lnTo>
                        <a:pt x="637699" y="0"/>
                      </a:lnTo>
                      <a:lnTo>
                        <a:pt x="637699" y="956500"/>
                      </a:lnTo>
                      <a:lnTo>
                        <a:pt x="403955" y="956500"/>
                      </a:lnTo>
                      <a:lnTo>
                        <a:pt x="223647" y="463105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88" name="Google Shape;2388;p62"/>
                <p:cNvSpPr/>
                <p:nvPr/>
              </p:nvSpPr>
              <p:spPr>
                <a:xfrm>
                  <a:off x="1785937" y="3972210"/>
                  <a:ext cx="233743" cy="687514"/>
                </a:xfrm>
                <a:custGeom>
                  <a:rect b="b" l="l" r="r" t="t"/>
                  <a:pathLst>
                    <a:path extrusionOk="0" h="687514" w="233743">
                      <a:moveTo>
                        <a:pt x="0" y="75247"/>
                      </a:moveTo>
                      <a:lnTo>
                        <a:pt x="0" y="0"/>
                      </a:lnTo>
                      <a:lnTo>
                        <a:pt x="233743" y="0"/>
                      </a:lnTo>
                      <a:lnTo>
                        <a:pt x="233743" y="75247"/>
                      </a:lnTo>
                      <a:cubicBezTo>
                        <a:pt x="233743" y="194310"/>
                        <a:pt x="229171" y="313372"/>
                        <a:pt x="220027" y="432054"/>
                      </a:cubicBezTo>
                      <a:lnTo>
                        <a:pt x="209074" y="601123"/>
                      </a:lnTo>
                      <a:cubicBezTo>
                        <a:pt x="205930" y="649700"/>
                        <a:pt x="165640" y="687514"/>
                        <a:pt x="116967" y="687514"/>
                      </a:cubicBezTo>
                      <a:lnTo>
                        <a:pt x="116967" y="687514"/>
                      </a:lnTo>
                      <a:cubicBezTo>
                        <a:pt x="68294" y="687514"/>
                        <a:pt x="28004" y="649700"/>
                        <a:pt x="24860" y="601123"/>
                      </a:cubicBezTo>
                      <a:lnTo>
                        <a:pt x="13906" y="432054"/>
                      </a:lnTo>
                      <a:cubicBezTo>
                        <a:pt x="4763" y="313372"/>
                        <a:pt x="190" y="194310"/>
                        <a:pt x="190" y="75247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2389" name="Google Shape;2389;p62"/>
            <p:cNvSpPr/>
            <p:nvPr/>
          </p:nvSpPr>
          <p:spPr>
            <a:xfrm>
              <a:off x="1781555" y="4690681"/>
              <a:ext cx="238124" cy="238125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90" name="Google Shape;2390;p62"/>
          <p:cNvGrpSpPr/>
          <p:nvPr/>
        </p:nvGrpSpPr>
        <p:grpSpPr>
          <a:xfrm>
            <a:off x="965922" y="1712281"/>
            <a:ext cx="2828993" cy="1938290"/>
            <a:chOff x="1197620" y="956110"/>
            <a:chExt cx="3468683" cy="2376574"/>
          </a:xfrm>
        </p:grpSpPr>
        <p:grpSp>
          <p:nvGrpSpPr>
            <p:cNvPr id="2391" name="Google Shape;2391;p62"/>
            <p:cNvGrpSpPr/>
            <p:nvPr/>
          </p:nvGrpSpPr>
          <p:grpSpPr>
            <a:xfrm>
              <a:off x="1245266" y="2304651"/>
              <a:ext cx="3296567" cy="1028033"/>
              <a:chOff x="3650456" y="3659504"/>
              <a:chExt cx="4777930" cy="1489995"/>
            </a:xfrm>
          </p:grpSpPr>
          <p:grpSp>
            <p:nvGrpSpPr>
              <p:cNvPr id="2392" name="Google Shape;2392;p62"/>
              <p:cNvGrpSpPr/>
              <p:nvPr/>
            </p:nvGrpSpPr>
            <p:grpSpPr>
              <a:xfrm>
                <a:off x="3650456" y="3659504"/>
                <a:ext cx="2379534" cy="742569"/>
                <a:chOff x="3650456" y="3659504"/>
                <a:chExt cx="2379534" cy="742569"/>
              </a:xfrm>
            </p:grpSpPr>
            <p:sp>
              <p:nvSpPr>
                <p:cNvPr id="2393" name="Google Shape;2393;p62"/>
                <p:cNvSpPr/>
                <p:nvPr/>
              </p:nvSpPr>
              <p:spPr>
                <a:xfrm>
                  <a:off x="3650456" y="3664743"/>
                  <a:ext cx="699420" cy="716280"/>
                </a:xfrm>
                <a:custGeom>
                  <a:rect b="b" l="l" r="r" t="t"/>
                  <a:pathLst>
                    <a:path extrusionOk="0" h="716280" w="69942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94" name="Google Shape;2394;p62"/>
                <p:cNvSpPr/>
                <p:nvPr/>
              </p:nvSpPr>
              <p:spPr>
                <a:xfrm>
                  <a:off x="4333017" y="3659504"/>
                  <a:ext cx="449960" cy="742569"/>
                </a:xfrm>
                <a:custGeom>
                  <a:rect b="b" l="l" r="r" t="t"/>
                  <a:pathLst>
                    <a:path extrusionOk="0" h="742569" w="449960">
                      <a:moveTo>
                        <a:pt x="0" y="235553"/>
                      </a:moveTo>
                      <a:cubicBezTo>
                        <a:pt x="0" y="69723"/>
                        <a:pt x="108775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6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5" y="742569"/>
                        <a:pt x="0" y="679228"/>
                        <a:pt x="0" y="508064"/>
                      </a:cubicBezTo>
                      <a:lnTo>
                        <a:pt x="0" y="235553"/>
                      </a:lnTo>
                      <a:close/>
                      <a:moveTo>
                        <a:pt x="281083" y="239840"/>
                      </a:moveTo>
                      <a:cubicBezTo>
                        <a:pt x="281083" y="192310"/>
                        <a:pt x="255746" y="173260"/>
                        <a:pt x="225076" y="173260"/>
                      </a:cubicBezTo>
                      <a:cubicBezTo>
                        <a:pt x="194405" y="173260"/>
                        <a:pt x="169069" y="192310"/>
                        <a:pt x="169069" y="239840"/>
                      </a:cubicBezTo>
                      <a:lnTo>
                        <a:pt x="169069" y="505016"/>
                      </a:lnTo>
                      <a:cubicBezTo>
                        <a:pt x="169069" y="551498"/>
                        <a:pt x="194405" y="570548"/>
                        <a:pt x="225076" y="570548"/>
                      </a:cubicBezTo>
                      <a:cubicBezTo>
                        <a:pt x="255746" y="570548"/>
                        <a:pt x="281083" y="551498"/>
                        <a:pt x="281083" y="505016"/>
                      </a:cubicBezTo>
                      <a:lnTo>
                        <a:pt x="281083" y="23984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95" name="Google Shape;2395;p62"/>
                <p:cNvSpPr/>
                <p:nvPr/>
              </p:nvSpPr>
              <p:spPr>
                <a:xfrm>
                  <a:off x="4806124" y="3680650"/>
                  <a:ext cx="424814" cy="700373"/>
                </a:xfrm>
                <a:custGeom>
                  <a:rect b="b" l="l" r="r" t="t"/>
                  <a:pathLst>
                    <a:path extrusionOk="0" h="700373" w="424814">
                      <a:moveTo>
                        <a:pt x="95" y="700373"/>
                      </a:moveTo>
                      <a:lnTo>
                        <a:pt x="95" y="0"/>
                      </a:lnTo>
                      <a:lnTo>
                        <a:pt x="204025" y="0"/>
                      </a:lnTo>
                      <a:cubicBezTo>
                        <a:pt x="366713" y="0"/>
                        <a:pt x="417385" y="94012"/>
                        <a:pt x="417385" y="184880"/>
                      </a:cubicBezTo>
                      <a:cubicBezTo>
                        <a:pt x="417385" y="264128"/>
                        <a:pt x="368808" y="315849"/>
                        <a:pt x="324421" y="341186"/>
                      </a:cubicBezTo>
                      <a:lnTo>
                        <a:pt x="324421" y="345376"/>
                      </a:lnTo>
                      <a:cubicBezTo>
                        <a:pt x="372999" y="359092"/>
                        <a:pt x="424815" y="402431"/>
                        <a:pt x="424815" y="502730"/>
                      </a:cubicBezTo>
                      <a:lnTo>
                        <a:pt x="424815" y="700278"/>
                      </a:lnTo>
                      <a:lnTo>
                        <a:pt x="255746" y="700278"/>
                      </a:lnTo>
                      <a:lnTo>
                        <a:pt x="255746" y="506921"/>
                      </a:lnTo>
                      <a:cubicBezTo>
                        <a:pt x="255746" y="460438"/>
                        <a:pt x="240983" y="437198"/>
                        <a:pt x="198692" y="437198"/>
                      </a:cubicBezTo>
                      <a:lnTo>
                        <a:pt x="169069" y="437198"/>
                      </a:lnTo>
                      <a:lnTo>
                        <a:pt x="169069" y="700278"/>
                      </a:lnTo>
                      <a:lnTo>
                        <a:pt x="0" y="700278"/>
                      </a:lnTo>
                      <a:close/>
                      <a:moveTo>
                        <a:pt x="169069" y="285179"/>
                      </a:moveTo>
                      <a:lnTo>
                        <a:pt x="193358" y="285179"/>
                      </a:lnTo>
                      <a:cubicBezTo>
                        <a:pt x="235649" y="285179"/>
                        <a:pt x="252508" y="255556"/>
                        <a:pt x="252508" y="213360"/>
                      </a:cubicBezTo>
                      <a:cubicBezTo>
                        <a:pt x="252508" y="171164"/>
                        <a:pt x="234505" y="150019"/>
                        <a:pt x="196501" y="150019"/>
                      </a:cubicBezTo>
                      <a:lnTo>
                        <a:pt x="169069" y="150019"/>
                      </a:lnTo>
                      <a:lnTo>
                        <a:pt x="169069" y="285274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96" name="Google Shape;2396;p62"/>
                <p:cNvSpPr/>
                <p:nvPr/>
              </p:nvSpPr>
              <p:spPr>
                <a:xfrm>
                  <a:off x="5253704" y="3680650"/>
                  <a:ext cx="340137" cy="700468"/>
                </a:xfrm>
                <a:custGeom>
                  <a:rect b="b" l="l" r="r" t="t"/>
                  <a:pathLst>
                    <a:path extrusionOk="0" h="700468" w="340137">
                      <a:moveTo>
                        <a:pt x="0" y="0"/>
                      </a:moveTo>
                      <a:lnTo>
                        <a:pt x="166878" y="0"/>
                      </a:lnTo>
                      <a:lnTo>
                        <a:pt x="166878" y="531400"/>
                      </a:lnTo>
                      <a:lnTo>
                        <a:pt x="340138" y="531400"/>
                      </a:lnTo>
                      <a:lnTo>
                        <a:pt x="340138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97" name="Google Shape;2397;p62"/>
                <p:cNvSpPr/>
                <p:nvPr/>
              </p:nvSpPr>
              <p:spPr>
                <a:xfrm>
                  <a:off x="5610605" y="3680650"/>
                  <a:ext cx="419385" cy="700373"/>
                </a:xfrm>
                <a:custGeom>
                  <a:rect b="b" l="l" r="r" t="t"/>
                  <a:pathLst>
                    <a:path extrusionOk="0" h="700373" w="419385">
                      <a:moveTo>
                        <a:pt x="0" y="0"/>
                      </a:moveTo>
                      <a:lnTo>
                        <a:pt x="160592" y="0"/>
                      </a:lnTo>
                      <a:cubicBezTo>
                        <a:pt x="330708" y="0"/>
                        <a:pt x="419386" y="53912"/>
                        <a:pt x="419386" y="256699"/>
                      </a:cubicBezTo>
                      <a:lnTo>
                        <a:pt x="419386" y="443675"/>
                      </a:lnTo>
                      <a:cubicBezTo>
                        <a:pt x="419386" y="646462"/>
                        <a:pt x="330613" y="700373"/>
                        <a:pt x="160592" y="700373"/>
                      </a:cubicBezTo>
                      <a:lnTo>
                        <a:pt x="0" y="700373"/>
                      </a:lnTo>
                      <a:lnTo>
                        <a:pt x="0" y="0"/>
                      </a:lnTo>
                      <a:close/>
                      <a:moveTo>
                        <a:pt x="249365" y="234505"/>
                      </a:moveTo>
                      <a:cubicBezTo>
                        <a:pt x="249365" y="185928"/>
                        <a:pt x="231362" y="170021"/>
                        <a:pt x="192310" y="170021"/>
                      </a:cubicBezTo>
                      <a:lnTo>
                        <a:pt x="169069" y="170021"/>
                      </a:lnTo>
                      <a:lnTo>
                        <a:pt x="169069" y="530257"/>
                      </a:lnTo>
                      <a:lnTo>
                        <a:pt x="192310" y="530257"/>
                      </a:lnTo>
                      <a:cubicBezTo>
                        <a:pt x="231362" y="530257"/>
                        <a:pt x="249365" y="513398"/>
                        <a:pt x="249365" y="465773"/>
                      </a:cubicBezTo>
                      <a:lnTo>
                        <a:pt x="249365" y="23441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98" name="Google Shape;2398;p62"/>
              <p:cNvGrpSpPr/>
              <p:nvPr/>
            </p:nvGrpSpPr>
            <p:grpSpPr>
              <a:xfrm>
                <a:off x="3650456" y="4412170"/>
                <a:ext cx="1747456" cy="716280"/>
                <a:chOff x="3650456" y="4412170"/>
                <a:chExt cx="1747456" cy="716280"/>
              </a:xfrm>
            </p:grpSpPr>
            <p:sp>
              <p:nvSpPr>
                <p:cNvPr id="2399" name="Google Shape;2399;p62"/>
                <p:cNvSpPr/>
                <p:nvPr/>
              </p:nvSpPr>
              <p:spPr>
                <a:xfrm>
                  <a:off x="3650456" y="4412170"/>
                  <a:ext cx="699420" cy="716280"/>
                </a:xfrm>
                <a:custGeom>
                  <a:rect b="b" l="l" r="r" t="t"/>
                  <a:pathLst>
                    <a:path extrusionOk="0" h="716280" w="69942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00" name="Google Shape;2400;p62"/>
                <p:cNvSpPr/>
                <p:nvPr/>
              </p:nvSpPr>
              <p:spPr>
                <a:xfrm>
                  <a:off x="4355020" y="4428077"/>
                  <a:ext cx="169068" cy="700373"/>
                </a:xfrm>
                <a:custGeom>
                  <a:rect b="b" l="l" r="r" t="t"/>
                  <a:pathLst>
                    <a:path extrusionOk="0" h="700373" w="169068">
                      <a:moveTo>
                        <a:pt x="0" y="0"/>
                      </a:moveTo>
                      <a:lnTo>
                        <a:pt x="169069" y="0"/>
                      </a:lnTo>
                      <a:lnTo>
                        <a:pt x="169069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01" name="Google Shape;2401;p62"/>
                <p:cNvSpPr/>
                <p:nvPr/>
              </p:nvSpPr>
              <p:spPr>
                <a:xfrm>
                  <a:off x="4541710" y="4428077"/>
                  <a:ext cx="412051" cy="700373"/>
                </a:xfrm>
                <a:custGeom>
                  <a:rect b="b" l="l" r="r" t="t"/>
                  <a:pathLst>
                    <a:path extrusionOk="0" h="700373" w="412051">
                      <a:moveTo>
                        <a:pt x="95" y="0"/>
                      </a:moveTo>
                      <a:lnTo>
                        <a:pt x="412052" y="0"/>
                      </a:lnTo>
                      <a:lnTo>
                        <a:pt x="412052" y="163734"/>
                      </a:lnTo>
                      <a:lnTo>
                        <a:pt x="292703" y="163734"/>
                      </a:lnTo>
                      <a:lnTo>
                        <a:pt x="292703" y="700373"/>
                      </a:lnTo>
                      <a:lnTo>
                        <a:pt x="123635" y="700373"/>
                      </a:lnTo>
                      <a:lnTo>
                        <a:pt x="123635" y="163734"/>
                      </a:lnTo>
                      <a:lnTo>
                        <a:pt x="0" y="1637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02" name="Google Shape;2402;p62"/>
                <p:cNvSpPr/>
                <p:nvPr/>
              </p:nvSpPr>
              <p:spPr>
                <a:xfrm>
                  <a:off x="4972240" y="4428077"/>
                  <a:ext cx="425672" cy="700373"/>
                </a:xfrm>
                <a:custGeom>
                  <a:rect b="b" l="l" r="r" t="t"/>
                  <a:pathLst>
                    <a:path extrusionOk="0" h="700373" w="425672">
                      <a:moveTo>
                        <a:pt x="258794" y="410908"/>
                      </a:moveTo>
                      <a:lnTo>
                        <a:pt x="166878" y="410908"/>
                      </a:lnTo>
                      <a:lnTo>
                        <a:pt x="16687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66878" y="0"/>
                      </a:lnTo>
                      <a:lnTo>
                        <a:pt x="166878" y="249269"/>
                      </a:lnTo>
                      <a:lnTo>
                        <a:pt x="258794" y="249269"/>
                      </a:lnTo>
                      <a:lnTo>
                        <a:pt x="258794" y="0"/>
                      </a:lnTo>
                      <a:lnTo>
                        <a:pt x="425672" y="0"/>
                      </a:lnTo>
                      <a:lnTo>
                        <a:pt x="425672" y="700373"/>
                      </a:lnTo>
                      <a:lnTo>
                        <a:pt x="258794" y="700373"/>
                      </a:lnTo>
                      <a:lnTo>
                        <a:pt x="258794" y="410908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403" name="Google Shape;2403;p62"/>
              <p:cNvGrpSpPr/>
              <p:nvPr/>
            </p:nvGrpSpPr>
            <p:grpSpPr>
              <a:xfrm>
                <a:off x="5471445" y="4406931"/>
                <a:ext cx="2956941" cy="742568"/>
                <a:chOff x="5471445" y="4406931"/>
                <a:chExt cx="2956941" cy="742568"/>
              </a:xfrm>
            </p:grpSpPr>
            <p:sp>
              <p:nvSpPr>
                <p:cNvPr id="2404" name="Google Shape;2404;p62"/>
                <p:cNvSpPr/>
                <p:nvPr/>
              </p:nvSpPr>
              <p:spPr>
                <a:xfrm>
                  <a:off x="5471445" y="4412170"/>
                  <a:ext cx="699420" cy="716280"/>
                </a:xfrm>
                <a:custGeom>
                  <a:rect b="b" l="l" r="r" t="t"/>
                  <a:pathLst>
                    <a:path extrusionOk="0" h="716280" w="699420">
                      <a:moveTo>
                        <a:pt x="350234" y="0"/>
                      </a:moveTo>
                      <a:cubicBezTo>
                        <a:pt x="382524" y="0"/>
                        <a:pt x="410337" y="22765"/>
                        <a:pt x="416719" y="54388"/>
                      </a:cubicBezTo>
                      <a:lnTo>
                        <a:pt x="475393" y="360331"/>
                      </a:lnTo>
                      <a:lnTo>
                        <a:pt x="481775" y="360331"/>
                      </a:lnTo>
                      <a:lnTo>
                        <a:pt x="536734" y="15907"/>
                      </a:lnTo>
                      <a:lnTo>
                        <a:pt x="699421" y="15907"/>
                      </a:lnTo>
                      <a:lnTo>
                        <a:pt x="575977" y="650462"/>
                      </a:lnTo>
                      <a:cubicBezTo>
                        <a:pt x="568547" y="688657"/>
                        <a:pt x="535019" y="716280"/>
                        <a:pt x="496062" y="716280"/>
                      </a:cubicBezTo>
                      <a:lnTo>
                        <a:pt x="496062" y="716280"/>
                      </a:lnTo>
                      <a:cubicBezTo>
                        <a:pt x="459010" y="716280"/>
                        <a:pt x="426720" y="691324"/>
                        <a:pt x="417290" y="655415"/>
                      </a:cubicBezTo>
                      <a:lnTo>
                        <a:pt x="352901" y="408813"/>
                      </a:lnTo>
                      <a:lnTo>
                        <a:pt x="346520" y="408813"/>
                      </a:lnTo>
                      <a:lnTo>
                        <a:pt x="282131" y="655415"/>
                      </a:lnTo>
                      <a:cubicBezTo>
                        <a:pt x="272796" y="691229"/>
                        <a:pt x="240411" y="716280"/>
                        <a:pt x="203359" y="716280"/>
                      </a:cubicBezTo>
                      <a:lnTo>
                        <a:pt x="203359" y="716280"/>
                      </a:lnTo>
                      <a:cubicBezTo>
                        <a:pt x="164402" y="716280"/>
                        <a:pt x="130874" y="688657"/>
                        <a:pt x="123444" y="650462"/>
                      </a:cubicBezTo>
                      <a:lnTo>
                        <a:pt x="0" y="15907"/>
                      </a:lnTo>
                      <a:lnTo>
                        <a:pt x="163735" y="15907"/>
                      </a:lnTo>
                      <a:lnTo>
                        <a:pt x="218694" y="360331"/>
                      </a:lnTo>
                      <a:lnTo>
                        <a:pt x="225076" y="360331"/>
                      </a:lnTo>
                      <a:lnTo>
                        <a:pt x="283750" y="54388"/>
                      </a:lnTo>
                      <a:cubicBezTo>
                        <a:pt x="290132" y="22765"/>
                        <a:pt x="317945" y="0"/>
                        <a:pt x="350234" y="0"/>
                      </a:cubicBezTo>
                      <a:lnTo>
                        <a:pt x="350234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05" name="Google Shape;2405;p62"/>
                <p:cNvSpPr/>
                <p:nvPr/>
              </p:nvSpPr>
              <p:spPr>
                <a:xfrm>
                  <a:off x="6157245" y="4406931"/>
                  <a:ext cx="449961" cy="742568"/>
                </a:xfrm>
                <a:custGeom>
                  <a:rect b="b" l="l" r="r" t="t"/>
                  <a:pathLst>
                    <a:path extrusionOk="0" h="742568" w="449961">
                      <a:moveTo>
                        <a:pt x="0" y="235553"/>
                      </a:moveTo>
                      <a:cubicBezTo>
                        <a:pt x="0" y="69723"/>
                        <a:pt x="108776" y="0"/>
                        <a:pt x="224980" y="0"/>
                      </a:cubicBezTo>
                      <a:cubicBezTo>
                        <a:pt x="341186" y="0"/>
                        <a:pt x="449961" y="69723"/>
                        <a:pt x="449961" y="234505"/>
                      </a:cubicBezTo>
                      <a:lnTo>
                        <a:pt x="449961" y="507016"/>
                      </a:lnTo>
                      <a:cubicBezTo>
                        <a:pt x="449961" y="676084"/>
                        <a:pt x="341186" y="742569"/>
                        <a:pt x="224980" y="742569"/>
                      </a:cubicBezTo>
                      <a:cubicBezTo>
                        <a:pt x="108776" y="742569"/>
                        <a:pt x="0" y="679228"/>
                        <a:pt x="0" y="508063"/>
                      </a:cubicBezTo>
                      <a:lnTo>
                        <a:pt x="0" y="235553"/>
                      </a:lnTo>
                      <a:close/>
                      <a:moveTo>
                        <a:pt x="280988" y="239839"/>
                      </a:moveTo>
                      <a:cubicBezTo>
                        <a:pt x="280988" y="192309"/>
                        <a:pt x="255651" y="173259"/>
                        <a:pt x="224980" y="173259"/>
                      </a:cubicBezTo>
                      <a:cubicBezTo>
                        <a:pt x="194310" y="173259"/>
                        <a:pt x="168974" y="192309"/>
                        <a:pt x="168974" y="239839"/>
                      </a:cubicBezTo>
                      <a:lnTo>
                        <a:pt x="168974" y="505015"/>
                      </a:lnTo>
                      <a:cubicBezTo>
                        <a:pt x="168974" y="551497"/>
                        <a:pt x="194310" y="570547"/>
                        <a:pt x="224980" y="570547"/>
                      </a:cubicBezTo>
                      <a:cubicBezTo>
                        <a:pt x="255651" y="570547"/>
                        <a:pt x="280988" y="551497"/>
                        <a:pt x="280988" y="505015"/>
                      </a:cubicBezTo>
                      <a:lnTo>
                        <a:pt x="280988" y="239839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06" name="Google Shape;2406;p62"/>
                <p:cNvSpPr/>
                <p:nvPr/>
              </p:nvSpPr>
              <p:spPr>
                <a:xfrm>
                  <a:off x="6635019" y="4428077"/>
                  <a:ext cx="630650" cy="700373"/>
                </a:xfrm>
                <a:custGeom>
                  <a:rect b="b" l="l" r="r" t="t"/>
                  <a:pathLst>
                    <a:path extrusionOk="0" h="700373" w="630650">
                      <a:moveTo>
                        <a:pt x="164878" y="301085"/>
                      </a:moveTo>
                      <a:lnTo>
                        <a:pt x="158496" y="301085"/>
                      </a:lnTo>
                      <a:lnTo>
                        <a:pt x="158496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213360" y="0"/>
                      </a:lnTo>
                      <a:lnTo>
                        <a:pt x="311563" y="370808"/>
                      </a:lnTo>
                      <a:lnTo>
                        <a:pt x="317945" y="370808"/>
                      </a:lnTo>
                      <a:lnTo>
                        <a:pt x="417290" y="0"/>
                      </a:lnTo>
                      <a:lnTo>
                        <a:pt x="630650" y="0"/>
                      </a:lnTo>
                      <a:lnTo>
                        <a:pt x="630650" y="700373"/>
                      </a:lnTo>
                      <a:lnTo>
                        <a:pt x="472154" y="700373"/>
                      </a:lnTo>
                      <a:lnTo>
                        <a:pt x="472154" y="301085"/>
                      </a:lnTo>
                      <a:lnTo>
                        <a:pt x="465772" y="301085"/>
                      </a:lnTo>
                      <a:lnTo>
                        <a:pt x="375952" y="700373"/>
                      </a:lnTo>
                      <a:lnTo>
                        <a:pt x="254508" y="700373"/>
                      </a:lnTo>
                      <a:lnTo>
                        <a:pt x="164687" y="301085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07" name="Google Shape;2407;p62"/>
                <p:cNvSpPr/>
                <p:nvPr/>
              </p:nvSpPr>
              <p:spPr>
                <a:xfrm>
                  <a:off x="7304246" y="4428077"/>
                  <a:ext cx="358140" cy="700468"/>
                </a:xfrm>
                <a:custGeom>
                  <a:rect b="b" l="l" r="r" t="t"/>
                  <a:pathLst>
                    <a:path extrusionOk="0" h="700468" w="358140">
                      <a:moveTo>
                        <a:pt x="95" y="0"/>
                      </a:moveTo>
                      <a:lnTo>
                        <a:pt x="353949" y="0"/>
                      </a:lnTo>
                      <a:lnTo>
                        <a:pt x="353949" y="167926"/>
                      </a:lnTo>
                      <a:lnTo>
                        <a:pt x="169069" y="167926"/>
                      </a:lnTo>
                      <a:lnTo>
                        <a:pt x="169069" y="256699"/>
                      </a:lnTo>
                      <a:lnTo>
                        <a:pt x="345472" y="256699"/>
                      </a:lnTo>
                      <a:lnTo>
                        <a:pt x="345472" y="415195"/>
                      </a:lnTo>
                      <a:lnTo>
                        <a:pt x="169069" y="415195"/>
                      </a:lnTo>
                      <a:lnTo>
                        <a:pt x="169069" y="531400"/>
                      </a:lnTo>
                      <a:lnTo>
                        <a:pt x="358140" y="531400"/>
                      </a:lnTo>
                      <a:lnTo>
                        <a:pt x="358140" y="700468"/>
                      </a:lnTo>
                      <a:lnTo>
                        <a:pt x="0" y="700468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08" name="Google Shape;2408;p62"/>
                <p:cNvSpPr/>
                <p:nvPr/>
              </p:nvSpPr>
              <p:spPr>
                <a:xfrm>
                  <a:off x="7688770" y="4428077"/>
                  <a:ext cx="466915" cy="700373"/>
                </a:xfrm>
                <a:custGeom>
                  <a:rect b="b" l="l" r="r" t="t"/>
                  <a:pathLst>
                    <a:path extrusionOk="0" h="700373" w="466915">
                      <a:moveTo>
                        <a:pt x="163830" y="339090"/>
                      </a:moveTo>
                      <a:lnTo>
                        <a:pt x="157448" y="339090"/>
                      </a:lnTo>
                      <a:lnTo>
                        <a:pt x="157448" y="700373"/>
                      </a:lnTo>
                      <a:lnTo>
                        <a:pt x="0" y="700373"/>
                      </a:lnTo>
                      <a:lnTo>
                        <a:pt x="0" y="0"/>
                      </a:lnTo>
                      <a:lnTo>
                        <a:pt x="178498" y="0"/>
                      </a:lnTo>
                      <a:lnTo>
                        <a:pt x="304229" y="326422"/>
                      </a:lnTo>
                      <a:lnTo>
                        <a:pt x="310610" y="326422"/>
                      </a:lnTo>
                      <a:lnTo>
                        <a:pt x="310610" y="0"/>
                      </a:lnTo>
                      <a:lnTo>
                        <a:pt x="466915" y="0"/>
                      </a:lnTo>
                      <a:lnTo>
                        <a:pt x="466915" y="700373"/>
                      </a:lnTo>
                      <a:lnTo>
                        <a:pt x="295751" y="700373"/>
                      </a:lnTo>
                      <a:lnTo>
                        <a:pt x="163735" y="33909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09" name="Google Shape;2409;p62"/>
                <p:cNvSpPr/>
                <p:nvPr/>
              </p:nvSpPr>
              <p:spPr>
                <a:xfrm>
                  <a:off x="8257222" y="4428077"/>
                  <a:ext cx="171164" cy="503396"/>
                </a:xfrm>
                <a:custGeom>
                  <a:rect b="b" l="l" r="r" t="t"/>
                  <a:pathLst>
                    <a:path extrusionOk="0" h="503396" w="171164">
                      <a:moveTo>
                        <a:pt x="0" y="55054"/>
                      </a:moveTo>
                      <a:lnTo>
                        <a:pt x="0" y="0"/>
                      </a:lnTo>
                      <a:lnTo>
                        <a:pt x="171164" y="0"/>
                      </a:lnTo>
                      <a:lnTo>
                        <a:pt x="171164" y="55054"/>
                      </a:lnTo>
                      <a:cubicBezTo>
                        <a:pt x="171164" y="142208"/>
                        <a:pt x="167830" y="229362"/>
                        <a:pt x="161068" y="316325"/>
                      </a:cubicBezTo>
                      <a:lnTo>
                        <a:pt x="153067" y="440150"/>
                      </a:lnTo>
                      <a:cubicBezTo>
                        <a:pt x="150781" y="475678"/>
                        <a:pt x="121253" y="503396"/>
                        <a:pt x="85630" y="503396"/>
                      </a:cubicBezTo>
                      <a:lnTo>
                        <a:pt x="85630" y="503396"/>
                      </a:lnTo>
                      <a:cubicBezTo>
                        <a:pt x="50006" y="503396"/>
                        <a:pt x="20479" y="475678"/>
                        <a:pt x="18193" y="440150"/>
                      </a:cubicBezTo>
                      <a:lnTo>
                        <a:pt x="10192" y="316325"/>
                      </a:lnTo>
                      <a:cubicBezTo>
                        <a:pt x="3524" y="229362"/>
                        <a:pt x="95" y="142208"/>
                        <a:pt x="95" y="5505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410" name="Google Shape;2410;p62"/>
              <p:cNvSpPr/>
              <p:nvPr/>
            </p:nvSpPr>
            <p:spPr>
              <a:xfrm>
                <a:off x="8253984" y="4954143"/>
                <a:ext cx="174307" cy="174307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11" name="Google Shape;2411;p62"/>
            <p:cNvGrpSpPr/>
            <p:nvPr/>
          </p:nvGrpSpPr>
          <p:grpSpPr>
            <a:xfrm>
              <a:off x="1197620" y="956110"/>
              <a:ext cx="3468683" cy="1542607"/>
              <a:chOff x="3581400" y="1704975"/>
              <a:chExt cx="5027389" cy="2235802"/>
            </a:xfrm>
          </p:grpSpPr>
          <p:sp>
            <p:nvSpPr>
              <p:cNvPr id="2412" name="Google Shape;2412;p62"/>
              <p:cNvSpPr/>
              <p:nvPr/>
            </p:nvSpPr>
            <p:spPr>
              <a:xfrm>
                <a:off x="3581400" y="1714976"/>
                <a:ext cx="1023080" cy="1172717"/>
              </a:xfrm>
              <a:custGeom>
                <a:rect b="b" l="l" r="r" t="t"/>
                <a:pathLst>
                  <a:path extrusionOk="0" h="1172717" w="1023080">
                    <a:moveTo>
                      <a:pt x="797528" y="583406"/>
                    </a:moveTo>
                    <a:lnTo>
                      <a:pt x="787051" y="583406"/>
                    </a:lnTo>
                    <a:lnTo>
                      <a:pt x="689801" y="90011"/>
                    </a:lnTo>
                    <a:cubicBezTo>
                      <a:pt x="679228" y="37624"/>
                      <a:pt x="633222" y="0"/>
                      <a:pt x="579787" y="0"/>
                    </a:cubicBezTo>
                    <a:cubicBezTo>
                      <a:pt x="526352" y="0"/>
                      <a:pt x="480346" y="37624"/>
                      <a:pt x="469773" y="90011"/>
                    </a:cubicBezTo>
                    <a:lnTo>
                      <a:pt x="372523" y="583406"/>
                    </a:lnTo>
                    <a:lnTo>
                      <a:pt x="362045" y="583406"/>
                    </a:lnTo>
                    <a:lnTo>
                      <a:pt x="271082" y="15621"/>
                    </a:lnTo>
                    <a:lnTo>
                      <a:pt x="0" y="15621"/>
                    </a:lnTo>
                    <a:lnTo>
                      <a:pt x="204406" y="1063752"/>
                    </a:lnTo>
                    <a:cubicBezTo>
                      <a:pt x="216694" y="1127093"/>
                      <a:pt x="272129" y="1172718"/>
                      <a:pt x="336709" y="1172718"/>
                    </a:cubicBezTo>
                    <a:cubicBezTo>
                      <a:pt x="401288" y="1172718"/>
                      <a:pt x="451580" y="1131380"/>
                      <a:pt x="467106" y="1072039"/>
                    </a:cubicBezTo>
                    <a:lnTo>
                      <a:pt x="573691" y="663797"/>
                    </a:lnTo>
                    <a:lnTo>
                      <a:pt x="584168" y="663797"/>
                    </a:lnTo>
                    <a:lnTo>
                      <a:pt x="690753" y="1072039"/>
                    </a:lnTo>
                    <a:cubicBezTo>
                      <a:pt x="706279" y="1131380"/>
                      <a:pt x="759809" y="1172718"/>
                      <a:pt x="821150" y="1172718"/>
                    </a:cubicBezTo>
                    <a:cubicBezTo>
                      <a:pt x="885635" y="1172718"/>
                      <a:pt x="941070" y="1126998"/>
                      <a:pt x="953453" y="1063752"/>
                    </a:cubicBezTo>
                    <a:lnTo>
                      <a:pt x="1023080" y="706850"/>
                    </a:lnTo>
                    <a:lnTo>
                      <a:pt x="888492" y="15621"/>
                    </a:lnTo>
                    <a:lnTo>
                      <a:pt x="797528" y="583406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3" name="Google Shape;2413;p62"/>
              <p:cNvSpPr/>
              <p:nvPr/>
            </p:nvSpPr>
            <p:spPr>
              <a:xfrm>
                <a:off x="4544663" y="1708975"/>
                <a:ext cx="1414081" cy="1625536"/>
              </a:xfrm>
              <a:custGeom>
                <a:rect b="b" l="l" r="r" t="t"/>
                <a:pathLst>
                  <a:path extrusionOk="0" h="1625536" w="1414081">
                    <a:moveTo>
                      <a:pt x="1102138" y="811054"/>
                    </a:moveTo>
                    <a:lnTo>
                      <a:pt x="1087660" y="811054"/>
                    </a:lnTo>
                    <a:lnTo>
                      <a:pt x="953357" y="124396"/>
                    </a:lnTo>
                    <a:cubicBezTo>
                      <a:pt x="938689" y="52007"/>
                      <a:pt x="875157" y="0"/>
                      <a:pt x="801243" y="0"/>
                    </a:cubicBezTo>
                    <a:cubicBezTo>
                      <a:pt x="727329" y="0"/>
                      <a:pt x="663797" y="52007"/>
                      <a:pt x="649129" y="124396"/>
                    </a:cubicBezTo>
                    <a:lnTo>
                      <a:pt x="514826" y="811054"/>
                    </a:lnTo>
                    <a:lnTo>
                      <a:pt x="500348" y="811054"/>
                    </a:lnTo>
                    <a:lnTo>
                      <a:pt x="374618" y="21622"/>
                    </a:lnTo>
                    <a:lnTo>
                      <a:pt x="0" y="21622"/>
                    </a:lnTo>
                    <a:lnTo>
                      <a:pt x="282511" y="1474851"/>
                    </a:lnTo>
                    <a:cubicBezTo>
                      <a:pt x="299561" y="1562386"/>
                      <a:pt x="376142" y="1625537"/>
                      <a:pt x="465296" y="1625537"/>
                    </a:cubicBezTo>
                    <a:cubicBezTo>
                      <a:pt x="554450" y="1625537"/>
                      <a:pt x="624078" y="1568387"/>
                      <a:pt x="645414" y="1486376"/>
                    </a:cubicBezTo>
                    <a:lnTo>
                      <a:pt x="792766" y="922211"/>
                    </a:lnTo>
                    <a:lnTo>
                      <a:pt x="807244" y="922211"/>
                    </a:lnTo>
                    <a:lnTo>
                      <a:pt x="954596" y="1486376"/>
                    </a:lnTo>
                    <a:cubicBezTo>
                      <a:pt x="976027" y="1568387"/>
                      <a:pt x="1050036" y="1625537"/>
                      <a:pt x="1134713" y="1625537"/>
                    </a:cubicBezTo>
                    <a:lnTo>
                      <a:pt x="1134713" y="1625537"/>
                    </a:lnTo>
                    <a:cubicBezTo>
                      <a:pt x="1223867" y="1625537"/>
                      <a:pt x="1300448" y="1562386"/>
                      <a:pt x="1317498" y="1474851"/>
                    </a:cubicBezTo>
                    <a:lnTo>
                      <a:pt x="1414082" y="978122"/>
                    </a:lnTo>
                    <a:lnTo>
                      <a:pt x="1227773" y="21622"/>
                    </a:lnTo>
                    <a:lnTo>
                      <a:pt x="1102043" y="81095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4" name="Google Shape;2414;p62"/>
              <p:cNvSpPr/>
              <p:nvPr/>
            </p:nvSpPr>
            <p:spPr>
              <a:xfrm>
                <a:off x="5847397" y="1704975"/>
                <a:ext cx="2205704" cy="2235708"/>
              </a:xfrm>
              <a:custGeom>
                <a:rect b="b" l="l" r="r" t="t"/>
                <a:pathLst>
                  <a:path extrusionOk="0" h="2235708" w="2205704">
                    <a:moveTo>
                      <a:pt x="1519333" y="1112901"/>
                    </a:moveTo>
                    <a:lnTo>
                      <a:pt x="1499330" y="1112901"/>
                    </a:lnTo>
                    <a:lnTo>
                      <a:pt x="1314164" y="171450"/>
                    </a:lnTo>
                    <a:cubicBezTo>
                      <a:pt x="1293971" y="71723"/>
                      <a:pt x="1206341" y="0"/>
                      <a:pt x="1104519" y="0"/>
                    </a:cubicBezTo>
                    <a:cubicBezTo>
                      <a:pt x="1002697" y="0"/>
                      <a:pt x="915067" y="71723"/>
                      <a:pt x="894874" y="171450"/>
                    </a:cubicBezTo>
                    <a:lnTo>
                      <a:pt x="709708" y="1112901"/>
                    </a:lnTo>
                    <a:lnTo>
                      <a:pt x="689705" y="1112901"/>
                    </a:lnTo>
                    <a:lnTo>
                      <a:pt x="516446" y="25622"/>
                    </a:lnTo>
                    <a:lnTo>
                      <a:pt x="0" y="25622"/>
                    </a:lnTo>
                    <a:lnTo>
                      <a:pt x="389382" y="2028063"/>
                    </a:lnTo>
                    <a:cubicBezTo>
                      <a:pt x="412813" y="2148650"/>
                      <a:pt x="518446" y="2235708"/>
                      <a:pt x="641318" y="2235708"/>
                    </a:cubicBezTo>
                    <a:cubicBezTo>
                      <a:pt x="764191" y="2235708"/>
                      <a:pt x="860203" y="2156841"/>
                      <a:pt x="889635" y="2043875"/>
                    </a:cubicBezTo>
                    <a:lnTo>
                      <a:pt x="1092803" y="1266158"/>
                    </a:lnTo>
                    <a:lnTo>
                      <a:pt x="1112806" y="1266158"/>
                    </a:lnTo>
                    <a:lnTo>
                      <a:pt x="1315974" y="2043875"/>
                    </a:lnTo>
                    <a:cubicBezTo>
                      <a:pt x="1345502" y="2156841"/>
                      <a:pt x="1447514" y="2235708"/>
                      <a:pt x="1564386" y="2235708"/>
                    </a:cubicBezTo>
                    <a:cubicBezTo>
                      <a:pt x="1687259" y="2235708"/>
                      <a:pt x="1792891" y="2148650"/>
                      <a:pt x="1816322" y="2028063"/>
                    </a:cubicBezTo>
                    <a:lnTo>
                      <a:pt x="2205704" y="25622"/>
                    </a:lnTo>
                    <a:lnTo>
                      <a:pt x="1692593" y="25622"/>
                    </a:lnTo>
                    <a:lnTo>
                      <a:pt x="1519333" y="111290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5" name="Google Shape;2415;p62"/>
              <p:cNvSpPr/>
              <p:nvPr/>
            </p:nvSpPr>
            <p:spPr>
              <a:xfrm>
                <a:off x="8080057" y="1730597"/>
                <a:ext cx="524922" cy="1606105"/>
              </a:xfrm>
              <a:custGeom>
                <a:rect b="b" l="l" r="r" t="t"/>
                <a:pathLst>
                  <a:path extrusionOk="0" h="1606105" w="524922">
                    <a:moveTo>
                      <a:pt x="30956" y="1032224"/>
                    </a:moveTo>
                    <a:lnTo>
                      <a:pt x="55531" y="1412081"/>
                    </a:lnTo>
                    <a:cubicBezTo>
                      <a:pt x="62579" y="1521238"/>
                      <a:pt x="153162" y="1606106"/>
                      <a:pt x="262509" y="1606106"/>
                    </a:cubicBezTo>
                    <a:lnTo>
                      <a:pt x="262509" y="1606106"/>
                    </a:lnTo>
                    <a:cubicBezTo>
                      <a:pt x="371856" y="1606106"/>
                      <a:pt x="462439" y="1521238"/>
                      <a:pt x="469488" y="1412081"/>
                    </a:cubicBezTo>
                    <a:lnTo>
                      <a:pt x="494062" y="1032224"/>
                    </a:lnTo>
                    <a:cubicBezTo>
                      <a:pt x="514636" y="765524"/>
                      <a:pt x="524923" y="498158"/>
                      <a:pt x="524923" y="230696"/>
                    </a:cubicBezTo>
                    <a:lnTo>
                      <a:pt x="524923" y="0"/>
                    </a:lnTo>
                    <a:lnTo>
                      <a:pt x="0" y="0"/>
                    </a:lnTo>
                    <a:cubicBezTo>
                      <a:pt x="0" y="0"/>
                      <a:pt x="0" y="235649"/>
                      <a:pt x="0" y="238125"/>
                    </a:cubicBezTo>
                    <a:cubicBezTo>
                      <a:pt x="191" y="503110"/>
                      <a:pt x="10478" y="767906"/>
                      <a:pt x="30861" y="103212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6" name="Google Shape;2416;p62"/>
              <p:cNvSpPr/>
              <p:nvPr/>
            </p:nvSpPr>
            <p:spPr>
              <a:xfrm>
                <a:off x="8076342" y="3408330"/>
                <a:ext cx="532447" cy="532447"/>
              </a:xfrm>
              <a:custGeom>
                <a:rect b="b" l="l" r="r" t="t"/>
                <a:pathLst>
                  <a:path extrusionOk="0" h="532447" w="532447">
                    <a:moveTo>
                      <a:pt x="266224" y="0"/>
                    </a:moveTo>
                    <a:cubicBezTo>
                      <a:pt x="119253" y="0"/>
                      <a:pt x="0" y="119158"/>
                      <a:pt x="0" y="266224"/>
                    </a:cubicBezTo>
                    <a:cubicBezTo>
                      <a:pt x="0" y="413290"/>
                      <a:pt x="119158" y="532447"/>
                      <a:pt x="266224" y="532447"/>
                    </a:cubicBezTo>
                    <a:cubicBezTo>
                      <a:pt x="413290" y="532447"/>
                      <a:pt x="532447" y="413290"/>
                      <a:pt x="532447" y="266224"/>
                    </a:cubicBezTo>
                    <a:cubicBezTo>
                      <a:pt x="532447" y="119158"/>
                      <a:pt x="413290" y="0"/>
                      <a:pt x="2662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417" name="Google Shape;2417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46333" y="4389447"/>
            <a:ext cx="3082704" cy="1372036"/>
          </a:xfrm>
          <a:prstGeom prst="rect">
            <a:avLst/>
          </a:prstGeom>
          <a:noFill/>
          <a:ln>
            <a:noFill/>
          </a:ln>
        </p:spPr>
      </p:pic>
      <p:sp>
        <p:nvSpPr>
          <p:cNvPr id="2418" name="Google Shape;2418;p6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fr-FR"/>
              <a:t>Tool box</a:t>
            </a:r>
            <a:endParaRPr/>
          </a:p>
        </p:txBody>
      </p:sp>
      <p:grpSp>
        <p:nvGrpSpPr>
          <p:cNvPr id="2419" name="Google Shape;2419;p62"/>
          <p:cNvGrpSpPr/>
          <p:nvPr/>
        </p:nvGrpSpPr>
        <p:grpSpPr>
          <a:xfrm>
            <a:off x="9797142" y="587828"/>
            <a:ext cx="784535" cy="1200329"/>
            <a:chOff x="4034971" y="1233714"/>
            <a:chExt cx="784535" cy="1200329"/>
          </a:xfrm>
        </p:grpSpPr>
        <p:sp>
          <p:nvSpPr>
            <p:cNvPr id="2420" name="Google Shape;2420;p62"/>
            <p:cNvSpPr/>
            <p:nvPr/>
          </p:nvSpPr>
          <p:spPr>
            <a:xfrm>
              <a:off x="4093085" y="1669567"/>
              <a:ext cx="662496" cy="662496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1" name="Google Shape;2421;p62"/>
            <p:cNvSpPr txBox="1"/>
            <p:nvPr/>
          </p:nvSpPr>
          <p:spPr>
            <a:xfrm>
              <a:off x="4034971" y="1233714"/>
              <a:ext cx="78453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7200" u="none" cap="none" strike="noStrike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22" name="Google Shape;2422;p62"/>
          <p:cNvGrpSpPr/>
          <p:nvPr/>
        </p:nvGrpSpPr>
        <p:grpSpPr>
          <a:xfrm>
            <a:off x="9797142" y="1621445"/>
            <a:ext cx="784535" cy="1200329"/>
            <a:chOff x="4034971" y="2198402"/>
            <a:chExt cx="784535" cy="1200329"/>
          </a:xfrm>
        </p:grpSpPr>
        <p:sp>
          <p:nvSpPr>
            <p:cNvPr id="2423" name="Google Shape;2423;p62"/>
            <p:cNvSpPr/>
            <p:nvPr/>
          </p:nvSpPr>
          <p:spPr>
            <a:xfrm>
              <a:off x="4093085" y="2619727"/>
              <a:ext cx="662496" cy="662496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" name="Google Shape;2424;p62"/>
            <p:cNvSpPr txBox="1"/>
            <p:nvPr/>
          </p:nvSpPr>
          <p:spPr>
            <a:xfrm>
              <a:off x="4034971" y="2198402"/>
              <a:ext cx="78453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7200" u="none" cap="none" strike="noStrike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25" name="Google Shape;2425;p62"/>
          <p:cNvGrpSpPr/>
          <p:nvPr/>
        </p:nvGrpSpPr>
        <p:grpSpPr>
          <a:xfrm>
            <a:off x="9797142" y="2655062"/>
            <a:ext cx="784535" cy="1200329"/>
            <a:chOff x="4034971" y="3157279"/>
            <a:chExt cx="784535" cy="1200329"/>
          </a:xfrm>
        </p:grpSpPr>
        <p:sp>
          <p:nvSpPr>
            <p:cNvPr id="2426" name="Google Shape;2426;p62"/>
            <p:cNvSpPr/>
            <p:nvPr/>
          </p:nvSpPr>
          <p:spPr>
            <a:xfrm>
              <a:off x="4093085" y="3569887"/>
              <a:ext cx="662496" cy="662496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" name="Google Shape;2427;p62"/>
            <p:cNvSpPr txBox="1"/>
            <p:nvPr/>
          </p:nvSpPr>
          <p:spPr>
            <a:xfrm>
              <a:off x="4034971" y="3157279"/>
              <a:ext cx="78453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7200" u="none" cap="none" strike="noStrike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28" name="Google Shape;2428;p62"/>
          <p:cNvGrpSpPr/>
          <p:nvPr/>
        </p:nvGrpSpPr>
        <p:grpSpPr>
          <a:xfrm>
            <a:off x="9797142" y="3688679"/>
            <a:ext cx="784535" cy="1200329"/>
            <a:chOff x="4034971" y="4069664"/>
            <a:chExt cx="784535" cy="1200329"/>
          </a:xfrm>
        </p:grpSpPr>
        <p:sp>
          <p:nvSpPr>
            <p:cNvPr id="2429" name="Google Shape;2429;p62"/>
            <p:cNvSpPr/>
            <p:nvPr/>
          </p:nvSpPr>
          <p:spPr>
            <a:xfrm>
              <a:off x="4093085" y="4520047"/>
              <a:ext cx="662496" cy="662496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62"/>
            <p:cNvSpPr txBox="1"/>
            <p:nvPr/>
          </p:nvSpPr>
          <p:spPr>
            <a:xfrm>
              <a:off x="4034971" y="4069664"/>
              <a:ext cx="78453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7200" u="none" cap="none" strike="noStrike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31" name="Google Shape;2431;p62"/>
          <p:cNvGrpSpPr/>
          <p:nvPr/>
        </p:nvGrpSpPr>
        <p:grpSpPr>
          <a:xfrm>
            <a:off x="9797142" y="4722296"/>
            <a:ext cx="784535" cy="1200329"/>
            <a:chOff x="4034971" y="5034353"/>
            <a:chExt cx="784535" cy="1200329"/>
          </a:xfrm>
        </p:grpSpPr>
        <p:sp>
          <p:nvSpPr>
            <p:cNvPr id="2432" name="Google Shape;2432;p62"/>
            <p:cNvSpPr/>
            <p:nvPr/>
          </p:nvSpPr>
          <p:spPr>
            <a:xfrm>
              <a:off x="4093085" y="5470207"/>
              <a:ext cx="662496" cy="662496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62"/>
            <p:cNvSpPr txBox="1"/>
            <p:nvPr/>
          </p:nvSpPr>
          <p:spPr>
            <a:xfrm>
              <a:off x="4034971" y="5034353"/>
              <a:ext cx="78453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7200" u="none" cap="none" strike="noStrike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9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p7"/>
          <p:cNvSpPr txBox="1"/>
          <p:nvPr>
            <p:ph type="title"/>
          </p:nvPr>
        </p:nvSpPr>
        <p:spPr>
          <a:xfrm>
            <a:off x="344713" y="246742"/>
            <a:ext cx="3523344" cy="30480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Titre de</a:t>
            </a:r>
            <a:br>
              <a:rPr lang="fr-FR"/>
            </a:br>
            <a:r>
              <a:rPr lang="fr-FR"/>
              <a:t>la slide</a:t>
            </a:r>
            <a:br>
              <a:rPr lang="fr-FR"/>
            </a:br>
            <a:r>
              <a:rPr lang="fr-FR"/>
              <a:t>sur PLUSIEURS lignes</a:t>
            </a:r>
            <a:endParaRPr/>
          </a:p>
        </p:txBody>
      </p:sp>
      <p:sp>
        <p:nvSpPr>
          <p:cNvPr id="1281" name="Google Shape;1281;p7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/>
              <a:t>Source</a:t>
            </a:r>
            <a:endParaRPr sz="1000"/>
          </a:p>
        </p:txBody>
      </p:sp>
      <p:sp>
        <p:nvSpPr>
          <p:cNvPr id="1282" name="Google Shape;1282;p7"/>
          <p:cNvSpPr/>
          <p:nvPr/>
        </p:nvSpPr>
        <p:spPr>
          <a:xfrm>
            <a:off x="4455885" y="486229"/>
            <a:ext cx="7213599" cy="5878285"/>
          </a:xfrm>
          <a:prstGeom prst="roundRect">
            <a:avLst>
              <a:gd fmla="val 3799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283" name="Google Shape;1283;p7"/>
          <p:cNvGraphicFramePr/>
          <p:nvPr/>
        </p:nvGraphicFramePr>
        <p:xfrm>
          <a:off x="3998684" y="770466"/>
          <a:ext cx="8128000" cy="5418667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7" name="Shape 1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8" name="Google Shape;1288;p8"/>
          <p:cNvSpPr txBox="1"/>
          <p:nvPr>
            <p:ph type="title"/>
          </p:nvPr>
        </p:nvSpPr>
        <p:spPr>
          <a:xfrm>
            <a:off x="344713" y="246742"/>
            <a:ext cx="3523344" cy="30480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Titre de</a:t>
            </a:r>
            <a:br>
              <a:rPr lang="fr-FR"/>
            </a:br>
            <a:r>
              <a:rPr lang="fr-FR"/>
              <a:t>la slide</a:t>
            </a:r>
            <a:br>
              <a:rPr lang="fr-FR"/>
            </a:br>
            <a:r>
              <a:rPr lang="fr-FR"/>
              <a:t>sur PLUSIEURS lignes</a:t>
            </a:r>
            <a:endParaRPr/>
          </a:p>
        </p:txBody>
      </p:sp>
      <p:sp>
        <p:nvSpPr>
          <p:cNvPr id="1289" name="Google Shape;1289;p8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/>
              <a:t>Source</a:t>
            </a:r>
            <a:endParaRPr sz="1000"/>
          </a:p>
        </p:txBody>
      </p:sp>
      <p:sp>
        <p:nvSpPr>
          <p:cNvPr id="1290" name="Google Shape;1290;p8"/>
          <p:cNvSpPr txBox="1"/>
          <p:nvPr/>
        </p:nvSpPr>
        <p:spPr>
          <a:xfrm>
            <a:off x="4680857" y="863601"/>
            <a:ext cx="2547257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/>
          </a:p>
        </p:txBody>
      </p:sp>
      <p:sp>
        <p:nvSpPr>
          <p:cNvPr id="1291" name="Google Shape;1291;p8"/>
          <p:cNvSpPr txBox="1"/>
          <p:nvPr/>
        </p:nvSpPr>
        <p:spPr>
          <a:xfrm>
            <a:off x="4772300" y="2242458"/>
            <a:ext cx="2547257" cy="25299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2" name="Google Shape;1292;p8"/>
          <p:cNvSpPr txBox="1"/>
          <p:nvPr/>
        </p:nvSpPr>
        <p:spPr>
          <a:xfrm>
            <a:off x="8672285" y="863601"/>
            <a:ext cx="2547257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8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/>
          </a:p>
        </p:txBody>
      </p:sp>
      <p:sp>
        <p:nvSpPr>
          <p:cNvPr id="1293" name="Google Shape;1293;p8"/>
          <p:cNvSpPr txBox="1"/>
          <p:nvPr/>
        </p:nvSpPr>
        <p:spPr>
          <a:xfrm>
            <a:off x="8763728" y="2242458"/>
            <a:ext cx="2547257" cy="25299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 his quidam aeternitati se commendari posse per statuas aestimantes eas ardenter adfectant quasi plus praemii de figmentis aereis sensu carentibus adepturi, quam ex conscientia honeste recteque factorum</a:t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7" name="Shape 1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" name="Google Shape;1298;p9"/>
          <p:cNvSpPr txBox="1"/>
          <p:nvPr>
            <p:ph type="title"/>
          </p:nvPr>
        </p:nvSpPr>
        <p:spPr>
          <a:xfrm>
            <a:off x="344713" y="246742"/>
            <a:ext cx="11588763" cy="1081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fr-FR"/>
              <a:t>TITRE DE LA CARTE</a:t>
            </a:r>
            <a:endParaRPr/>
          </a:p>
        </p:txBody>
      </p:sp>
      <p:sp>
        <p:nvSpPr>
          <p:cNvPr id="1299" name="Google Shape;1299;p9"/>
          <p:cNvSpPr txBox="1"/>
          <p:nvPr>
            <p:ph idx="11" type="ftr"/>
          </p:nvPr>
        </p:nvSpPr>
        <p:spPr>
          <a:xfrm>
            <a:off x="1658256" y="6582229"/>
            <a:ext cx="10533743" cy="275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/>
              <a:t>Source</a:t>
            </a:r>
            <a:endParaRPr sz="1000"/>
          </a:p>
        </p:txBody>
      </p:sp>
      <p:pic>
        <p:nvPicPr>
          <p:cNvPr id="1300" name="Google Shape;1300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5199" y="1228639"/>
            <a:ext cx="10261602" cy="51990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01" name="Google Shape;1301;p9"/>
          <p:cNvGrpSpPr/>
          <p:nvPr/>
        </p:nvGrpSpPr>
        <p:grpSpPr>
          <a:xfrm>
            <a:off x="4593340" y="1612823"/>
            <a:ext cx="1577836" cy="685154"/>
            <a:chOff x="5249684" y="1910465"/>
            <a:chExt cx="2706914" cy="1175441"/>
          </a:xfrm>
        </p:grpSpPr>
        <p:grpSp>
          <p:nvGrpSpPr>
            <p:cNvPr id="1302" name="Google Shape;1302;p9"/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1303" name="Google Shape;1303;p9"/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Islande</a:t>
                </a:r>
                <a:endParaRPr/>
              </a:p>
            </p:txBody>
          </p:sp>
          <p:sp>
            <p:nvSpPr>
              <p:cNvPr id="1304" name="Google Shape;1304;p9"/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>
                  <a:gd fmla="val 16667" name="adj"/>
                </a:avLst>
              </a:prstGeom>
              <a:noFill/>
              <a:ln cap="flat" cmpd="sng" w="19050">
                <a:solidFill>
                  <a:schemeClr val="accent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05" name="Google Shape;1305;p9"/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3"/>
            </a:solidFill>
            <a:ln cap="flat" cmpd="sng" w="381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6" name="Google Shape;1306;p9"/>
          <p:cNvGrpSpPr/>
          <p:nvPr/>
        </p:nvGrpSpPr>
        <p:grpSpPr>
          <a:xfrm>
            <a:off x="8094319" y="3094964"/>
            <a:ext cx="1577836" cy="685154"/>
            <a:chOff x="5249684" y="1910465"/>
            <a:chExt cx="2706914" cy="1175441"/>
          </a:xfrm>
        </p:grpSpPr>
        <p:grpSp>
          <p:nvGrpSpPr>
            <p:cNvPr id="1307" name="Google Shape;1307;p9"/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1308" name="Google Shape;1308;p9"/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Chine</a:t>
                </a:r>
                <a:endParaRPr/>
              </a:p>
            </p:txBody>
          </p:sp>
          <p:sp>
            <p:nvSpPr>
              <p:cNvPr id="1309" name="Google Shape;1309;p9"/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>
                  <a:gd fmla="val 16667" name="adj"/>
                </a:avLst>
              </a:prstGeom>
              <a:noFill/>
              <a:ln cap="flat" cmpd="sng" w="19050">
                <a:solidFill>
                  <a:schemeClr val="accent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10" name="Google Shape;1310;p9"/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3"/>
            </a:solidFill>
            <a:ln cap="flat" cmpd="sng" w="381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1" name="Google Shape;1311;p9"/>
          <p:cNvGrpSpPr/>
          <p:nvPr/>
        </p:nvGrpSpPr>
        <p:grpSpPr>
          <a:xfrm>
            <a:off x="2240477" y="2672599"/>
            <a:ext cx="1577836" cy="685154"/>
            <a:chOff x="5249684" y="1910465"/>
            <a:chExt cx="2706914" cy="1175441"/>
          </a:xfrm>
        </p:grpSpPr>
        <p:grpSp>
          <p:nvGrpSpPr>
            <p:cNvPr id="1312" name="Google Shape;1312;p9"/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1313" name="Google Shape;1313;p9"/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États-Unis</a:t>
                </a:r>
                <a:endParaRPr/>
              </a:p>
            </p:txBody>
          </p:sp>
          <p:sp>
            <p:nvSpPr>
              <p:cNvPr id="1314" name="Google Shape;1314;p9"/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>
                  <a:gd fmla="val 16667" name="adj"/>
                </a:avLst>
              </a:prstGeom>
              <a:noFill/>
              <a:ln cap="flat" cmpd="sng" w="19050">
                <a:solidFill>
                  <a:schemeClr val="accent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15" name="Google Shape;1315;p9"/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3"/>
            </a:solidFill>
            <a:ln cap="flat" cmpd="sng" w="381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6" name="Google Shape;1316;p9"/>
          <p:cNvGrpSpPr/>
          <p:nvPr/>
        </p:nvGrpSpPr>
        <p:grpSpPr>
          <a:xfrm>
            <a:off x="5079569" y="2483680"/>
            <a:ext cx="1577836" cy="685154"/>
            <a:chOff x="5249684" y="1910465"/>
            <a:chExt cx="2706914" cy="1175441"/>
          </a:xfrm>
        </p:grpSpPr>
        <p:grpSp>
          <p:nvGrpSpPr>
            <p:cNvPr id="1317" name="Google Shape;1317;p9"/>
            <p:cNvGrpSpPr/>
            <p:nvPr/>
          </p:nvGrpSpPr>
          <p:grpSpPr>
            <a:xfrm>
              <a:off x="5249684" y="1910465"/>
              <a:ext cx="2706914" cy="1023257"/>
              <a:chOff x="5747656" y="2133601"/>
              <a:chExt cx="2706914" cy="1023257"/>
            </a:xfrm>
          </p:grpSpPr>
          <p:sp>
            <p:nvSpPr>
              <p:cNvPr id="1318" name="Google Shape;1318;p9"/>
              <p:cNvSpPr/>
              <p:nvPr/>
            </p:nvSpPr>
            <p:spPr>
              <a:xfrm>
                <a:off x="5747656" y="2133601"/>
                <a:ext cx="2706914" cy="1023257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France</a:t>
                </a:r>
                <a:endParaRPr/>
              </a:p>
            </p:txBody>
          </p:sp>
          <p:sp>
            <p:nvSpPr>
              <p:cNvPr id="1319" name="Google Shape;1319;p9"/>
              <p:cNvSpPr/>
              <p:nvPr/>
            </p:nvSpPr>
            <p:spPr>
              <a:xfrm>
                <a:off x="5836557" y="2197640"/>
                <a:ext cx="2529114" cy="892982"/>
              </a:xfrm>
              <a:prstGeom prst="roundRect">
                <a:avLst>
                  <a:gd fmla="val 16667" name="adj"/>
                </a:avLst>
              </a:prstGeom>
              <a:noFill/>
              <a:ln cap="flat" cmpd="sng" w="19050">
                <a:solidFill>
                  <a:schemeClr val="accent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20" name="Google Shape;1320;p9"/>
            <p:cNvSpPr/>
            <p:nvPr/>
          </p:nvSpPr>
          <p:spPr>
            <a:xfrm>
              <a:off x="6381468" y="2703520"/>
              <a:ext cx="382386" cy="382386"/>
            </a:xfrm>
            <a:prstGeom prst="ellipse">
              <a:avLst/>
            </a:prstGeom>
            <a:solidFill>
              <a:schemeClr val="accent3"/>
            </a:solidFill>
            <a:ln cap="flat" cmpd="sng" w="381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WWW!">
      <a:dk1>
        <a:srgbClr val="000000"/>
      </a:dk1>
      <a:lt1>
        <a:srgbClr val="FFFFFF"/>
      </a:lt1>
      <a:dk2>
        <a:srgbClr val="FFA3E8"/>
      </a:dk2>
      <a:lt2>
        <a:srgbClr val="E8E8E8"/>
      </a:lt2>
      <a:accent1>
        <a:srgbClr val="007C49"/>
      </a:accent1>
      <a:accent2>
        <a:srgbClr val="FFE200"/>
      </a:accent2>
      <a:accent3>
        <a:srgbClr val="F00000"/>
      </a:accent3>
      <a:accent4>
        <a:srgbClr val="5BCDFF"/>
      </a:accent4>
      <a:accent5>
        <a:srgbClr val="FFA3E8"/>
      </a:accent5>
      <a:accent6>
        <a:srgbClr val="FFA3E8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2026-03-19T19:43:03Z</dcterms:created>
  <dc:creator>Sébastien Blondelle</dc:creator>
</cp:coreProperties>
</file>